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7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y="5143500" cx="9144000"/>
  <p:notesSz cx="6858000" cy="9144000"/>
  <p:embeddedFontLst>
    <p:embeddedFont>
      <p:font typeface="Poppins"/>
      <p:regular r:id="rId30"/>
      <p:bold r:id="rId31"/>
      <p:italic r:id="rId32"/>
      <p:boldItalic r:id="rId33"/>
    </p:embeddedFont>
    <p:embeddedFont>
      <p:font typeface="Lato"/>
      <p:regular r:id="rId34"/>
      <p:bold r:id="rId35"/>
      <p:italic r:id="rId36"/>
      <p:boldItalic r:id="rId3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Poppins-bold.fntdata"/><Relationship Id="rId30" Type="http://schemas.openxmlformats.org/officeDocument/2006/relationships/font" Target="fonts/Poppins-regular.fntdata"/><Relationship Id="rId11" Type="http://schemas.openxmlformats.org/officeDocument/2006/relationships/slide" Target="slides/slide6.xml"/><Relationship Id="rId33" Type="http://schemas.openxmlformats.org/officeDocument/2006/relationships/font" Target="fonts/Poppins-boldItalic.fntdata"/><Relationship Id="rId10" Type="http://schemas.openxmlformats.org/officeDocument/2006/relationships/slide" Target="slides/slide5.xml"/><Relationship Id="rId32" Type="http://schemas.openxmlformats.org/officeDocument/2006/relationships/font" Target="fonts/Poppins-italic.fntdata"/><Relationship Id="rId13" Type="http://schemas.openxmlformats.org/officeDocument/2006/relationships/slide" Target="slides/slide8.xml"/><Relationship Id="rId35" Type="http://schemas.openxmlformats.org/officeDocument/2006/relationships/font" Target="fonts/Lato-bold.fntdata"/><Relationship Id="rId12" Type="http://schemas.openxmlformats.org/officeDocument/2006/relationships/slide" Target="slides/slide7.xml"/><Relationship Id="rId34" Type="http://schemas.openxmlformats.org/officeDocument/2006/relationships/font" Target="fonts/Lato-regular.fntdata"/><Relationship Id="rId15" Type="http://schemas.openxmlformats.org/officeDocument/2006/relationships/slide" Target="slides/slide10.xml"/><Relationship Id="rId37" Type="http://schemas.openxmlformats.org/officeDocument/2006/relationships/font" Target="fonts/Lato-boldItalic.fntdata"/><Relationship Id="rId14" Type="http://schemas.openxmlformats.org/officeDocument/2006/relationships/slide" Target="slides/slide9.xml"/><Relationship Id="rId36" Type="http://schemas.openxmlformats.org/officeDocument/2006/relationships/font" Target="fonts/Lato-italic.fnt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df8df91c3b_1_1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df8df91c3b_1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ddbc292c2e_1_2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7" name="Google Shape;427;gddbc292c2e_1_2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gf0d8100aa9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8" name="Google Shape;438;gf0d8100aa9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7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f0d8100aa9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9" name="Google Shape;449;gf0d8100aa9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7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gf0d8100aa9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9" name="Google Shape;459;gf0d8100aa9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gf0d8100aa9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9" name="Google Shape;469;gf0d8100aa9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8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gf0d8100aa9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0" name="Google Shape;480;gf0d8100aa9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gf0d8100aa9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7" name="Google Shape;497;gf0d8100aa9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gf0d8100aa9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3" name="Google Shape;513;gf0d8100aa9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2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gf0d8100aa9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4" name="Google Shape;524;gf0d8100aa9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2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gf0d8100aa9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4" name="Google Shape;534;gf0d8100aa9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df8df91c3b_1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df8df91c3b_1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f0d8100aa9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4" name="Google Shape;544;gf0d8100aa9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3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gf0d8100aa9_0_2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5" name="Google Shape;565;gf0d8100aa9_0_2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Google Shape;572;gf0d8100aa9_0_2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3" name="Google Shape;573;gf0d8100aa9_0_2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9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Google Shape;580;gdfb0e7196e_0_3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1" name="Google Shape;581;gdfb0e7196e_0_3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7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gdfb0e7196e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9" name="Google Shape;589;gdfb0e7196e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df6c266e87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df6c266e87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df8df91c3b_1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df8df91c3b_1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gdf6c266e87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4" name="Google Shape;364;gdf6c266e87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gf0d8100aa9_0_1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2" name="Google Shape;372;gf0d8100aa9_0_1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gf0d8100aa9_0_1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1" name="Google Shape;381;gf0d8100aa9_0_1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f0d8100aa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" name="Google Shape;389;gf0d8100aa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gdfb0e7196e_0_2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6" name="Google Shape;406;gdfb0e7196e_0_2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720000" y="2234525"/>
            <a:ext cx="5971500" cy="121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720000" y="3453000"/>
            <a:ext cx="5888700" cy="37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Google Shape;12;p2"/>
          <p:cNvSpPr/>
          <p:nvPr/>
        </p:nvSpPr>
        <p:spPr>
          <a:xfrm>
            <a:off x="-38157" y="-53431"/>
            <a:ext cx="2171488" cy="2234534"/>
          </a:xfrm>
          <a:custGeom>
            <a:rect b="b" l="l" r="r" t="t"/>
            <a:pathLst>
              <a:path extrusionOk="0" h="58138" w="56494">
                <a:moveTo>
                  <a:pt x="1" y="1"/>
                </a:moveTo>
                <a:lnTo>
                  <a:pt x="1" y="58138"/>
                </a:lnTo>
                <a:cubicBezTo>
                  <a:pt x="17412" y="49417"/>
                  <a:pt x="4200" y="34237"/>
                  <a:pt x="14036" y="31624"/>
                </a:cubicBezTo>
                <a:cubicBezTo>
                  <a:pt x="15683" y="31191"/>
                  <a:pt x="17638" y="31047"/>
                  <a:pt x="19780" y="31047"/>
                </a:cubicBezTo>
                <a:cubicBezTo>
                  <a:pt x="24014" y="31047"/>
                  <a:pt x="28977" y="31609"/>
                  <a:pt x="33728" y="31609"/>
                </a:cubicBezTo>
                <a:cubicBezTo>
                  <a:pt x="40923" y="31609"/>
                  <a:pt x="47632" y="30321"/>
                  <a:pt x="50591" y="23843"/>
                </a:cubicBezTo>
                <a:cubicBezTo>
                  <a:pt x="56493" y="10924"/>
                  <a:pt x="44513" y="1"/>
                  <a:pt x="4451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-38157" y="-53431"/>
            <a:ext cx="2274193" cy="1813594"/>
          </a:xfrm>
          <a:custGeom>
            <a:rect b="b" l="l" r="r" t="t"/>
            <a:pathLst>
              <a:path extrusionOk="0" fill="none" h="47186" w="59166">
                <a:moveTo>
                  <a:pt x="55407" y="1"/>
                </a:moveTo>
                <a:cubicBezTo>
                  <a:pt x="57756" y="5257"/>
                  <a:pt x="59165" y="12568"/>
                  <a:pt x="54673" y="19791"/>
                </a:cubicBezTo>
                <a:cubicBezTo>
                  <a:pt x="46187" y="33415"/>
                  <a:pt x="23989" y="21758"/>
                  <a:pt x="12597" y="23226"/>
                </a:cubicBezTo>
                <a:cubicBezTo>
                  <a:pt x="2790" y="24518"/>
                  <a:pt x="10718" y="38641"/>
                  <a:pt x="1" y="47186"/>
                </a:cubicBezTo>
              </a:path>
            </a:pathLst>
          </a:custGeom>
          <a:noFill/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/>
          <p:nvPr/>
        </p:nvSpPr>
        <p:spPr>
          <a:xfrm flipH="1" rot="10800000">
            <a:off x="1329325" y="257350"/>
            <a:ext cx="97724" cy="136573"/>
          </a:xfrm>
          <a:custGeom>
            <a:rect b="b" l="l" r="r" t="t"/>
            <a:pathLst>
              <a:path extrusionOk="0" h="1519" w="1087">
                <a:moveTo>
                  <a:pt x="512" y="1"/>
                </a:moveTo>
                <a:cubicBezTo>
                  <a:pt x="473" y="1"/>
                  <a:pt x="438" y="8"/>
                  <a:pt x="411" y="22"/>
                </a:cubicBezTo>
                <a:cubicBezTo>
                  <a:pt x="89" y="168"/>
                  <a:pt x="0" y="521"/>
                  <a:pt x="30" y="756"/>
                </a:cubicBezTo>
                <a:cubicBezTo>
                  <a:pt x="59" y="1020"/>
                  <a:pt x="294" y="1225"/>
                  <a:pt x="588" y="1372"/>
                </a:cubicBezTo>
                <a:cubicBezTo>
                  <a:pt x="708" y="1460"/>
                  <a:pt x="808" y="1519"/>
                  <a:pt x="886" y="1519"/>
                </a:cubicBezTo>
                <a:cubicBezTo>
                  <a:pt x="1018" y="1519"/>
                  <a:pt x="1087" y="1352"/>
                  <a:pt x="1087" y="873"/>
                </a:cubicBezTo>
                <a:cubicBezTo>
                  <a:pt x="1087" y="226"/>
                  <a:pt x="728" y="1"/>
                  <a:pt x="51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5" name="Google Shape;15;p2"/>
          <p:cNvGrpSpPr/>
          <p:nvPr/>
        </p:nvGrpSpPr>
        <p:grpSpPr>
          <a:xfrm flipH="1" rot="10800000">
            <a:off x="204766" y="4654118"/>
            <a:ext cx="442045" cy="307966"/>
            <a:chOff x="476772" y="4975533"/>
            <a:chExt cx="188715" cy="131475"/>
          </a:xfrm>
        </p:grpSpPr>
        <p:sp>
          <p:nvSpPr>
            <p:cNvPr id="16" name="Google Shape;16;p2"/>
            <p:cNvSpPr/>
            <p:nvPr/>
          </p:nvSpPr>
          <p:spPr>
            <a:xfrm>
              <a:off x="602844" y="4975533"/>
              <a:ext cx="62643" cy="45266"/>
            </a:xfrm>
            <a:custGeom>
              <a:rect b="b" l="l" r="r" t="t"/>
              <a:pathLst>
                <a:path extrusionOk="0" h="1141" w="1579">
                  <a:moveTo>
                    <a:pt x="916" y="0"/>
                  </a:moveTo>
                  <a:cubicBezTo>
                    <a:pt x="828" y="0"/>
                    <a:pt x="742" y="16"/>
                    <a:pt x="669" y="44"/>
                  </a:cubicBezTo>
                  <a:cubicBezTo>
                    <a:pt x="405" y="132"/>
                    <a:pt x="258" y="396"/>
                    <a:pt x="140" y="690"/>
                  </a:cubicBezTo>
                  <a:cubicBezTo>
                    <a:pt x="26" y="986"/>
                    <a:pt x="1" y="1140"/>
                    <a:pt x="350" y="1140"/>
                  </a:cubicBezTo>
                  <a:cubicBezTo>
                    <a:pt x="452" y="1140"/>
                    <a:pt x="585" y="1127"/>
                    <a:pt x="757" y="1101"/>
                  </a:cubicBezTo>
                  <a:cubicBezTo>
                    <a:pt x="1491" y="925"/>
                    <a:pt x="1579" y="426"/>
                    <a:pt x="1462" y="279"/>
                  </a:cubicBezTo>
                  <a:cubicBezTo>
                    <a:pt x="1320" y="77"/>
                    <a:pt x="1110" y="0"/>
                    <a:pt x="9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476772" y="4975535"/>
              <a:ext cx="63040" cy="45266"/>
            </a:xfrm>
            <a:custGeom>
              <a:rect b="b" l="l" r="r" t="t"/>
              <a:pathLst>
                <a:path extrusionOk="0" h="1141" w="1589">
                  <a:moveTo>
                    <a:pt x="913" y="1"/>
                  </a:moveTo>
                  <a:cubicBezTo>
                    <a:pt x="825" y="1"/>
                    <a:pt x="743" y="17"/>
                    <a:pt x="679" y="44"/>
                  </a:cubicBezTo>
                  <a:cubicBezTo>
                    <a:pt x="385" y="132"/>
                    <a:pt x="238" y="397"/>
                    <a:pt x="150" y="690"/>
                  </a:cubicBezTo>
                  <a:cubicBezTo>
                    <a:pt x="14" y="986"/>
                    <a:pt x="0" y="1141"/>
                    <a:pt x="343" y="1141"/>
                  </a:cubicBezTo>
                  <a:cubicBezTo>
                    <a:pt x="443" y="1141"/>
                    <a:pt x="572" y="1128"/>
                    <a:pt x="737" y="1101"/>
                  </a:cubicBezTo>
                  <a:cubicBezTo>
                    <a:pt x="1501" y="925"/>
                    <a:pt x="1589" y="426"/>
                    <a:pt x="1471" y="279"/>
                  </a:cubicBezTo>
                  <a:cubicBezTo>
                    <a:pt x="1330" y="78"/>
                    <a:pt x="1106" y="1"/>
                    <a:pt x="9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539807" y="5061702"/>
              <a:ext cx="63040" cy="45306"/>
            </a:xfrm>
            <a:custGeom>
              <a:rect b="b" l="l" r="r" t="t"/>
              <a:pathLst>
                <a:path extrusionOk="0" h="1142" w="1589">
                  <a:moveTo>
                    <a:pt x="903" y="1"/>
                  </a:moveTo>
                  <a:cubicBezTo>
                    <a:pt x="811" y="1"/>
                    <a:pt x="723" y="17"/>
                    <a:pt x="649" y="45"/>
                  </a:cubicBezTo>
                  <a:cubicBezTo>
                    <a:pt x="385" y="133"/>
                    <a:pt x="238" y="397"/>
                    <a:pt x="150" y="691"/>
                  </a:cubicBezTo>
                  <a:cubicBezTo>
                    <a:pt x="14" y="986"/>
                    <a:pt x="0" y="1141"/>
                    <a:pt x="343" y="1141"/>
                  </a:cubicBezTo>
                  <a:cubicBezTo>
                    <a:pt x="443" y="1141"/>
                    <a:pt x="572" y="1128"/>
                    <a:pt x="737" y="1102"/>
                  </a:cubicBezTo>
                  <a:cubicBezTo>
                    <a:pt x="1501" y="955"/>
                    <a:pt x="1589" y="426"/>
                    <a:pt x="1442" y="279"/>
                  </a:cubicBezTo>
                  <a:cubicBezTo>
                    <a:pt x="1321" y="78"/>
                    <a:pt x="1103" y="1"/>
                    <a:pt x="9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1"/>
          <p:cNvSpPr/>
          <p:nvPr/>
        </p:nvSpPr>
        <p:spPr>
          <a:xfrm rot="-5400000">
            <a:off x="2098350" y="-954713"/>
            <a:ext cx="4947301" cy="7052926"/>
          </a:xfrm>
          <a:custGeom>
            <a:rect b="b" l="l" r="r" t="t"/>
            <a:pathLst>
              <a:path extrusionOk="0" h="44576" w="31268">
                <a:moveTo>
                  <a:pt x="14793" y="1"/>
                </a:moveTo>
                <a:cubicBezTo>
                  <a:pt x="13787" y="1"/>
                  <a:pt x="12737" y="144"/>
                  <a:pt x="11646" y="451"/>
                </a:cubicBezTo>
                <a:cubicBezTo>
                  <a:pt x="1" y="3703"/>
                  <a:pt x="1286" y="22417"/>
                  <a:pt x="3101" y="31302"/>
                </a:cubicBezTo>
                <a:cubicBezTo>
                  <a:pt x="4046" y="35953"/>
                  <a:pt x="6088" y="40792"/>
                  <a:pt x="10209" y="43174"/>
                </a:cubicBezTo>
                <a:cubicBezTo>
                  <a:pt x="11874" y="44138"/>
                  <a:pt x="13735" y="44576"/>
                  <a:pt x="15621" y="44576"/>
                </a:cubicBezTo>
                <a:cubicBezTo>
                  <a:pt x="19430" y="44576"/>
                  <a:pt x="23345" y="42792"/>
                  <a:pt x="25975" y="39960"/>
                </a:cubicBezTo>
                <a:cubicBezTo>
                  <a:pt x="29869" y="35688"/>
                  <a:pt x="31268" y="29639"/>
                  <a:pt x="31154" y="23854"/>
                </a:cubicBezTo>
                <a:cubicBezTo>
                  <a:pt x="30982" y="15306"/>
                  <a:pt x="25184" y="1"/>
                  <a:pt x="1479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1"/>
          <p:cNvSpPr/>
          <p:nvPr/>
        </p:nvSpPr>
        <p:spPr>
          <a:xfrm>
            <a:off x="-413275" y="-488475"/>
            <a:ext cx="1086146" cy="1358375"/>
          </a:xfrm>
          <a:custGeom>
            <a:rect b="b" l="l" r="r" t="t"/>
            <a:pathLst>
              <a:path extrusionOk="0" fill="none" h="41166" w="32916">
                <a:moveTo>
                  <a:pt x="23402" y="37202"/>
                </a:moveTo>
                <a:cubicBezTo>
                  <a:pt x="30478" y="33150"/>
                  <a:pt x="32916" y="20524"/>
                  <a:pt x="29010" y="11745"/>
                </a:cubicBezTo>
                <a:cubicBezTo>
                  <a:pt x="23637" y="1"/>
                  <a:pt x="19732" y="4464"/>
                  <a:pt x="10277" y="13566"/>
                </a:cubicBezTo>
                <a:cubicBezTo>
                  <a:pt x="1" y="21552"/>
                  <a:pt x="588" y="27219"/>
                  <a:pt x="3671" y="31476"/>
                </a:cubicBezTo>
                <a:cubicBezTo>
                  <a:pt x="8809" y="38230"/>
                  <a:pt x="17412" y="41166"/>
                  <a:pt x="23402" y="37202"/>
                </a:cubicBezTo>
                <a:close/>
              </a:path>
            </a:pathLst>
          </a:custGeom>
          <a:noFill/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1"/>
          <p:cNvSpPr/>
          <p:nvPr/>
        </p:nvSpPr>
        <p:spPr>
          <a:xfrm rot="10800000">
            <a:off x="8379185" y="4499091"/>
            <a:ext cx="956539" cy="1196284"/>
          </a:xfrm>
          <a:custGeom>
            <a:rect b="b" l="l" r="r" t="t"/>
            <a:pathLst>
              <a:path extrusionOk="0" fill="none" h="41166" w="32916">
                <a:moveTo>
                  <a:pt x="23402" y="37202"/>
                </a:moveTo>
                <a:cubicBezTo>
                  <a:pt x="30478" y="33150"/>
                  <a:pt x="32916" y="20524"/>
                  <a:pt x="29010" y="11745"/>
                </a:cubicBezTo>
                <a:cubicBezTo>
                  <a:pt x="23637" y="1"/>
                  <a:pt x="19732" y="4464"/>
                  <a:pt x="10277" y="13566"/>
                </a:cubicBezTo>
                <a:cubicBezTo>
                  <a:pt x="1" y="21552"/>
                  <a:pt x="588" y="27219"/>
                  <a:pt x="3671" y="31476"/>
                </a:cubicBezTo>
                <a:cubicBezTo>
                  <a:pt x="8809" y="38230"/>
                  <a:pt x="17412" y="41166"/>
                  <a:pt x="23402" y="37202"/>
                </a:cubicBezTo>
                <a:close/>
              </a:path>
            </a:pathLst>
          </a:custGeom>
          <a:noFill/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1"/>
          <p:cNvSpPr txBox="1"/>
          <p:nvPr>
            <p:ph hasCustomPrompt="1" type="title"/>
          </p:nvPr>
        </p:nvSpPr>
        <p:spPr>
          <a:xfrm>
            <a:off x="1273950" y="1711100"/>
            <a:ext cx="6596100" cy="135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11" name="Google Shape;111;p11"/>
          <p:cNvSpPr txBox="1"/>
          <p:nvPr>
            <p:ph idx="12" type="sldNum"/>
          </p:nvPr>
        </p:nvSpPr>
        <p:spPr>
          <a:xfrm>
            <a:off x="8509651" y="4703625"/>
            <a:ext cx="447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2" name="Google Shape;112;p11"/>
          <p:cNvSpPr txBox="1"/>
          <p:nvPr>
            <p:ph idx="1" type="subTitle"/>
          </p:nvPr>
        </p:nvSpPr>
        <p:spPr>
          <a:xfrm>
            <a:off x="1654650" y="3123550"/>
            <a:ext cx="5834700" cy="59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3" name="Google Shape;113;p11"/>
          <p:cNvSpPr/>
          <p:nvPr/>
        </p:nvSpPr>
        <p:spPr>
          <a:xfrm>
            <a:off x="5982150" y="-78599"/>
            <a:ext cx="3802466" cy="1665624"/>
          </a:xfrm>
          <a:custGeom>
            <a:rect b="b" l="l" r="r" t="t"/>
            <a:pathLst>
              <a:path extrusionOk="0" fill="none" h="25351" w="57874">
                <a:moveTo>
                  <a:pt x="0" y="608"/>
                </a:moveTo>
                <a:cubicBezTo>
                  <a:pt x="7660" y="213"/>
                  <a:pt x="15867" y="0"/>
                  <a:pt x="22341" y="4894"/>
                </a:cubicBezTo>
                <a:cubicBezTo>
                  <a:pt x="26566" y="8085"/>
                  <a:pt x="29545" y="13131"/>
                  <a:pt x="33071" y="17386"/>
                </a:cubicBezTo>
                <a:cubicBezTo>
                  <a:pt x="36597" y="21642"/>
                  <a:pt x="41308" y="25350"/>
                  <a:pt x="46263" y="24621"/>
                </a:cubicBezTo>
                <a:cubicBezTo>
                  <a:pt x="51004" y="23922"/>
                  <a:pt x="54652" y="19514"/>
                  <a:pt x="57874" y="15350"/>
                </a:cubicBezTo>
              </a:path>
            </a:pathLst>
          </a:custGeom>
          <a:noFill/>
          <a:ln cap="flat" cmpd="sng" w="38100">
            <a:solidFill>
              <a:schemeClr val="dk1"/>
            </a:solidFill>
            <a:prstDash val="solid"/>
            <a:miter lim="30395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1"/>
          <p:cNvSpPr/>
          <p:nvPr/>
        </p:nvSpPr>
        <p:spPr>
          <a:xfrm flipH="1" rot="10800000">
            <a:off x="8669825" y="-49150"/>
            <a:ext cx="527600" cy="770025"/>
          </a:xfrm>
          <a:custGeom>
            <a:rect b="b" l="l" r="r" t="t"/>
            <a:pathLst>
              <a:path extrusionOk="0" h="30801" w="21104">
                <a:moveTo>
                  <a:pt x="21103" y="1"/>
                </a:moveTo>
                <a:cubicBezTo>
                  <a:pt x="21103" y="1"/>
                  <a:pt x="8801" y="823"/>
                  <a:pt x="4308" y="10865"/>
                </a:cubicBezTo>
                <a:cubicBezTo>
                  <a:pt x="0" y="20495"/>
                  <a:pt x="8762" y="30800"/>
                  <a:pt x="19691" y="30800"/>
                </a:cubicBezTo>
                <a:cubicBezTo>
                  <a:pt x="20158" y="30800"/>
                  <a:pt x="20629" y="30781"/>
                  <a:pt x="21103" y="30743"/>
                </a:cubicBezTo>
                <a:lnTo>
                  <a:pt x="21103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6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BLANK_1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3"/>
          <p:cNvSpPr/>
          <p:nvPr/>
        </p:nvSpPr>
        <p:spPr>
          <a:xfrm rot="10800000">
            <a:off x="8379185" y="4499091"/>
            <a:ext cx="956539" cy="1196284"/>
          </a:xfrm>
          <a:custGeom>
            <a:rect b="b" l="l" r="r" t="t"/>
            <a:pathLst>
              <a:path extrusionOk="0" fill="none" h="41166" w="32916">
                <a:moveTo>
                  <a:pt x="23402" y="37202"/>
                </a:moveTo>
                <a:cubicBezTo>
                  <a:pt x="30478" y="33150"/>
                  <a:pt x="32916" y="20524"/>
                  <a:pt x="29010" y="11745"/>
                </a:cubicBezTo>
                <a:cubicBezTo>
                  <a:pt x="23637" y="1"/>
                  <a:pt x="19732" y="4464"/>
                  <a:pt x="10277" y="13566"/>
                </a:cubicBezTo>
                <a:cubicBezTo>
                  <a:pt x="1" y="21552"/>
                  <a:pt x="588" y="27219"/>
                  <a:pt x="3671" y="31476"/>
                </a:cubicBezTo>
                <a:cubicBezTo>
                  <a:pt x="8809" y="38230"/>
                  <a:pt x="17412" y="41166"/>
                  <a:pt x="23402" y="37202"/>
                </a:cubicBezTo>
                <a:close/>
              </a:path>
            </a:pathLst>
          </a:custGeom>
          <a:noFill/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3"/>
          <p:cNvSpPr txBox="1"/>
          <p:nvPr>
            <p:ph idx="12" type="sldNum"/>
          </p:nvPr>
        </p:nvSpPr>
        <p:spPr>
          <a:xfrm>
            <a:off x="8509651" y="4703625"/>
            <a:ext cx="447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9" name="Google Shape;119;p13"/>
          <p:cNvSpPr txBox="1"/>
          <p:nvPr>
            <p:ph type="title"/>
          </p:nvPr>
        </p:nvSpPr>
        <p:spPr>
          <a:xfrm>
            <a:off x="1842250" y="1872476"/>
            <a:ext cx="2640300" cy="3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0" name="Google Shape;120;p13"/>
          <p:cNvSpPr txBox="1"/>
          <p:nvPr>
            <p:ph idx="1" type="subTitle"/>
          </p:nvPr>
        </p:nvSpPr>
        <p:spPr>
          <a:xfrm>
            <a:off x="1842250" y="2234830"/>
            <a:ext cx="2640300" cy="429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21" name="Google Shape;121;p13"/>
          <p:cNvSpPr txBox="1"/>
          <p:nvPr>
            <p:ph idx="2"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2" name="Google Shape;122;p13"/>
          <p:cNvSpPr txBox="1"/>
          <p:nvPr>
            <p:ph hasCustomPrompt="1" idx="3" type="title"/>
          </p:nvPr>
        </p:nvSpPr>
        <p:spPr>
          <a:xfrm>
            <a:off x="887360" y="1985625"/>
            <a:ext cx="784200" cy="46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23" name="Google Shape;123;p13"/>
          <p:cNvSpPr txBox="1"/>
          <p:nvPr>
            <p:ph idx="4" type="title"/>
          </p:nvPr>
        </p:nvSpPr>
        <p:spPr>
          <a:xfrm>
            <a:off x="1842250" y="3191601"/>
            <a:ext cx="2640300" cy="3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4" name="Google Shape;124;p13"/>
          <p:cNvSpPr txBox="1"/>
          <p:nvPr>
            <p:ph idx="5" type="subTitle"/>
          </p:nvPr>
        </p:nvSpPr>
        <p:spPr>
          <a:xfrm>
            <a:off x="1842250" y="3553955"/>
            <a:ext cx="2640300" cy="429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25" name="Google Shape;125;p13"/>
          <p:cNvSpPr txBox="1"/>
          <p:nvPr>
            <p:ph hasCustomPrompt="1" idx="6" type="title"/>
          </p:nvPr>
        </p:nvSpPr>
        <p:spPr>
          <a:xfrm>
            <a:off x="887360" y="3304750"/>
            <a:ext cx="784200" cy="46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26" name="Google Shape;126;p13"/>
          <p:cNvSpPr txBox="1"/>
          <p:nvPr>
            <p:ph idx="7" type="title"/>
          </p:nvPr>
        </p:nvSpPr>
        <p:spPr>
          <a:xfrm>
            <a:off x="5783700" y="1872476"/>
            <a:ext cx="2640300" cy="3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7" name="Google Shape;127;p13"/>
          <p:cNvSpPr txBox="1"/>
          <p:nvPr>
            <p:ph idx="8" type="subTitle"/>
          </p:nvPr>
        </p:nvSpPr>
        <p:spPr>
          <a:xfrm>
            <a:off x="5783700" y="2234830"/>
            <a:ext cx="2640300" cy="429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28" name="Google Shape;128;p13"/>
          <p:cNvSpPr txBox="1"/>
          <p:nvPr>
            <p:ph hasCustomPrompt="1" idx="9" type="title"/>
          </p:nvPr>
        </p:nvSpPr>
        <p:spPr>
          <a:xfrm>
            <a:off x="4828810" y="1985625"/>
            <a:ext cx="784200" cy="46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29" name="Google Shape;129;p13"/>
          <p:cNvSpPr txBox="1"/>
          <p:nvPr>
            <p:ph idx="13" type="title"/>
          </p:nvPr>
        </p:nvSpPr>
        <p:spPr>
          <a:xfrm>
            <a:off x="5783700" y="3191601"/>
            <a:ext cx="2640300" cy="3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0" name="Google Shape;130;p13"/>
          <p:cNvSpPr txBox="1"/>
          <p:nvPr>
            <p:ph idx="14" type="subTitle"/>
          </p:nvPr>
        </p:nvSpPr>
        <p:spPr>
          <a:xfrm>
            <a:off x="5783700" y="3553955"/>
            <a:ext cx="2640300" cy="429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31" name="Google Shape;131;p13"/>
          <p:cNvSpPr txBox="1"/>
          <p:nvPr>
            <p:ph hasCustomPrompt="1" idx="15" type="title"/>
          </p:nvPr>
        </p:nvSpPr>
        <p:spPr>
          <a:xfrm>
            <a:off x="4828810" y="3304750"/>
            <a:ext cx="784200" cy="46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grpSp>
        <p:nvGrpSpPr>
          <p:cNvPr id="132" name="Google Shape;132;p13"/>
          <p:cNvGrpSpPr/>
          <p:nvPr/>
        </p:nvGrpSpPr>
        <p:grpSpPr>
          <a:xfrm>
            <a:off x="7961950" y="0"/>
            <a:ext cx="1388547" cy="1889994"/>
            <a:chOff x="7961950" y="0"/>
            <a:chExt cx="1388547" cy="1889994"/>
          </a:xfrm>
        </p:grpSpPr>
        <p:sp>
          <p:nvSpPr>
            <p:cNvPr id="133" name="Google Shape;133;p13"/>
            <p:cNvSpPr/>
            <p:nvPr/>
          </p:nvSpPr>
          <p:spPr>
            <a:xfrm>
              <a:off x="8308900" y="0"/>
              <a:ext cx="1041597" cy="1889994"/>
            </a:xfrm>
            <a:custGeom>
              <a:rect b="b" l="l" r="r" t="t"/>
              <a:pathLst>
                <a:path extrusionOk="0" h="38201" w="21053">
                  <a:moveTo>
                    <a:pt x="7664" y="1"/>
                  </a:moveTo>
                  <a:cubicBezTo>
                    <a:pt x="7664" y="1"/>
                    <a:pt x="0" y="10513"/>
                    <a:pt x="6548" y="24195"/>
                  </a:cubicBezTo>
                  <a:cubicBezTo>
                    <a:pt x="13125" y="37878"/>
                    <a:pt x="21053" y="38201"/>
                    <a:pt x="21053" y="38201"/>
                  </a:cubicBezTo>
                  <a:lnTo>
                    <a:pt x="2105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13"/>
            <p:cNvSpPr/>
            <p:nvPr/>
          </p:nvSpPr>
          <p:spPr>
            <a:xfrm>
              <a:off x="7961950" y="0"/>
              <a:ext cx="1222200" cy="746550"/>
            </a:xfrm>
            <a:custGeom>
              <a:rect b="b" l="l" r="r" t="t"/>
              <a:pathLst>
                <a:path extrusionOk="0" fill="none" h="29862" w="48888">
                  <a:moveTo>
                    <a:pt x="0" y="1"/>
                  </a:moveTo>
                  <a:cubicBezTo>
                    <a:pt x="0" y="1"/>
                    <a:pt x="1968" y="10189"/>
                    <a:pt x="12655" y="12157"/>
                  </a:cubicBezTo>
                  <a:cubicBezTo>
                    <a:pt x="18821" y="13302"/>
                    <a:pt x="25281" y="8986"/>
                    <a:pt x="31300" y="8134"/>
                  </a:cubicBezTo>
                  <a:cubicBezTo>
                    <a:pt x="37055" y="7341"/>
                    <a:pt x="40197" y="10307"/>
                    <a:pt x="41459" y="15680"/>
                  </a:cubicBezTo>
                  <a:cubicBezTo>
                    <a:pt x="42839" y="21611"/>
                    <a:pt x="42193" y="27131"/>
                    <a:pt x="48888" y="29862"/>
                  </a:cubicBezTo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5" name="Google Shape;135;p13"/>
          <p:cNvGrpSpPr/>
          <p:nvPr/>
        </p:nvGrpSpPr>
        <p:grpSpPr>
          <a:xfrm>
            <a:off x="-183625" y="4045325"/>
            <a:ext cx="1807250" cy="1098175"/>
            <a:chOff x="-183625" y="4045325"/>
            <a:chExt cx="1807250" cy="1098175"/>
          </a:xfrm>
        </p:grpSpPr>
        <p:sp>
          <p:nvSpPr>
            <p:cNvPr id="136" name="Google Shape;136;p13"/>
            <p:cNvSpPr/>
            <p:nvPr/>
          </p:nvSpPr>
          <p:spPr>
            <a:xfrm>
              <a:off x="-183625" y="4123250"/>
              <a:ext cx="1667050" cy="1020250"/>
            </a:xfrm>
            <a:custGeom>
              <a:rect b="b" l="l" r="r" t="t"/>
              <a:pathLst>
                <a:path extrusionOk="0" h="40810" w="66682">
                  <a:moveTo>
                    <a:pt x="17413" y="1"/>
                  </a:moveTo>
                  <a:cubicBezTo>
                    <a:pt x="7499" y="1"/>
                    <a:pt x="1" y="5751"/>
                    <a:pt x="1" y="5751"/>
                  </a:cubicBezTo>
                  <a:lnTo>
                    <a:pt x="1" y="40809"/>
                  </a:lnTo>
                  <a:lnTo>
                    <a:pt x="66682" y="40809"/>
                  </a:lnTo>
                  <a:cubicBezTo>
                    <a:pt x="59811" y="29916"/>
                    <a:pt x="54996" y="36111"/>
                    <a:pt x="41518" y="31883"/>
                  </a:cubicBezTo>
                  <a:cubicBezTo>
                    <a:pt x="28012" y="27655"/>
                    <a:pt x="38700" y="5751"/>
                    <a:pt x="25223" y="1259"/>
                  </a:cubicBezTo>
                  <a:cubicBezTo>
                    <a:pt x="22521" y="360"/>
                    <a:pt x="19892" y="1"/>
                    <a:pt x="174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-183625" y="4045325"/>
              <a:ext cx="1807250" cy="1098175"/>
            </a:xfrm>
            <a:custGeom>
              <a:rect b="b" l="l" r="r" t="t"/>
              <a:pathLst>
                <a:path extrusionOk="0" fill="none" h="43927" w="72290">
                  <a:moveTo>
                    <a:pt x="1" y="2731"/>
                  </a:moveTo>
                  <a:cubicBezTo>
                    <a:pt x="5168" y="940"/>
                    <a:pt x="11511" y="1"/>
                    <a:pt x="18440" y="1674"/>
                  </a:cubicBezTo>
                  <a:cubicBezTo>
                    <a:pt x="35969" y="5902"/>
                    <a:pt x="24812" y="34706"/>
                    <a:pt x="42341" y="38612"/>
                  </a:cubicBezTo>
                  <a:cubicBezTo>
                    <a:pt x="58108" y="42135"/>
                    <a:pt x="64068" y="35705"/>
                    <a:pt x="72290" y="43926"/>
                  </a:cubicBezTo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8" name="Google Shape;138;p13"/>
          <p:cNvGrpSpPr/>
          <p:nvPr/>
        </p:nvGrpSpPr>
        <p:grpSpPr>
          <a:xfrm flipH="1" rot="10800000">
            <a:off x="145391" y="119660"/>
            <a:ext cx="442045" cy="307966"/>
            <a:chOff x="476772" y="4975533"/>
            <a:chExt cx="188715" cy="131475"/>
          </a:xfrm>
        </p:grpSpPr>
        <p:sp>
          <p:nvSpPr>
            <p:cNvPr id="139" name="Google Shape;139;p13"/>
            <p:cNvSpPr/>
            <p:nvPr/>
          </p:nvSpPr>
          <p:spPr>
            <a:xfrm>
              <a:off x="602844" y="4975533"/>
              <a:ext cx="62643" cy="45266"/>
            </a:xfrm>
            <a:custGeom>
              <a:rect b="b" l="l" r="r" t="t"/>
              <a:pathLst>
                <a:path extrusionOk="0" h="1141" w="1579">
                  <a:moveTo>
                    <a:pt x="916" y="0"/>
                  </a:moveTo>
                  <a:cubicBezTo>
                    <a:pt x="828" y="0"/>
                    <a:pt x="742" y="16"/>
                    <a:pt x="669" y="44"/>
                  </a:cubicBezTo>
                  <a:cubicBezTo>
                    <a:pt x="405" y="132"/>
                    <a:pt x="258" y="396"/>
                    <a:pt x="140" y="690"/>
                  </a:cubicBezTo>
                  <a:cubicBezTo>
                    <a:pt x="26" y="986"/>
                    <a:pt x="1" y="1140"/>
                    <a:pt x="350" y="1140"/>
                  </a:cubicBezTo>
                  <a:cubicBezTo>
                    <a:pt x="452" y="1140"/>
                    <a:pt x="585" y="1127"/>
                    <a:pt x="757" y="1101"/>
                  </a:cubicBezTo>
                  <a:cubicBezTo>
                    <a:pt x="1491" y="925"/>
                    <a:pt x="1579" y="426"/>
                    <a:pt x="1462" y="279"/>
                  </a:cubicBezTo>
                  <a:cubicBezTo>
                    <a:pt x="1320" y="77"/>
                    <a:pt x="1110" y="0"/>
                    <a:pt x="9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13"/>
            <p:cNvSpPr/>
            <p:nvPr/>
          </p:nvSpPr>
          <p:spPr>
            <a:xfrm>
              <a:off x="476772" y="4975535"/>
              <a:ext cx="63040" cy="45266"/>
            </a:xfrm>
            <a:custGeom>
              <a:rect b="b" l="l" r="r" t="t"/>
              <a:pathLst>
                <a:path extrusionOk="0" h="1141" w="1589">
                  <a:moveTo>
                    <a:pt x="913" y="1"/>
                  </a:moveTo>
                  <a:cubicBezTo>
                    <a:pt x="825" y="1"/>
                    <a:pt x="743" y="17"/>
                    <a:pt x="679" y="44"/>
                  </a:cubicBezTo>
                  <a:cubicBezTo>
                    <a:pt x="385" y="132"/>
                    <a:pt x="238" y="397"/>
                    <a:pt x="150" y="690"/>
                  </a:cubicBezTo>
                  <a:cubicBezTo>
                    <a:pt x="14" y="986"/>
                    <a:pt x="0" y="1141"/>
                    <a:pt x="343" y="1141"/>
                  </a:cubicBezTo>
                  <a:cubicBezTo>
                    <a:pt x="443" y="1141"/>
                    <a:pt x="572" y="1128"/>
                    <a:pt x="737" y="1101"/>
                  </a:cubicBezTo>
                  <a:cubicBezTo>
                    <a:pt x="1501" y="925"/>
                    <a:pt x="1589" y="426"/>
                    <a:pt x="1471" y="279"/>
                  </a:cubicBezTo>
                  <a:cubicBezTo>
                    <a:pt x="1330" y="78"/>
                    <a:pt x="1106" y="1"/>
                    <a:pt x="9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13"/>
            <p:cNvSpPr/>
            <p:nvPr/>
          </p:nvSpPr>
          <p:spPr>
            <a:xfrm>
              <a:off x="539807" y="5061702"/>
              <a:ext cx="63040" cy="45306"/>
            </a:xfrm>
            <a:custGeom>
              <a:rect b="b" l="l" r="r" t="t"/>
              <a:pathLst>
                <a:path extrusionOk="0" h="1142" w="1589">
                  <a:moveTo>
                    <a:pt x="903" y="1"/>
                  </a:moveTo>
                  <a:cubicBezTo>
                    <a:pt x="811" y="1"/>
                    <a:pt x="723" y="17"/>
                    <a:pt x="649" y="45"/>
                  </a:cubicBezTo>
                  <a:cubicBezTo>
                    <a:pt x="385" y="133"/>
                    <a:pt x="238" y="397"/>
                    <a:pt x="150" y="691"/>
                  </a:cubicBezTo>
                  <a:cubicBezTo>
                    <a:pt x="14" y="986"/>
                    <a:pt x="0" y="1141"/>
                    <a:pt x="343" y="1141"/>
                  </a:cubicBezTo>
                  <a:cubicBezTo>
                    <a:pt x="443" y="1141"/>
                    <a:pt x="572" y="1128"/>
                    <a:pt x="737" y="1102"/>
                  </a:cubicBezTo>
                  <a:cubicBezTo>
                    <a:pt x="1501" y="955"/>
                    <a:pt x="1589" y="426"/>
                    <a:pt x="1442" y="279"/>
                  </a:cubicBezTo>
                  <a:cubicBezTo>
                    <a:pt x="1321" y="78"/>
                    <a:pt x="1103" y="1"/>
                    <a:pt x="9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BLANK_4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4"/>
          <p:cNvSpPr txBox="1"/>
          <p:nvPr>
            <p:ph idx="12" type="sldNum"/>
          </p:nvPr>
        </p:nvSpPr>
        <p:spPr>
          <a:xfrm>
            <a:off x="8509651" y="4703625"/>
            <a:ext cx="447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44" name="Google Shape;144;p14"/>
          <p:cNvSpPr/>
          <p:nvPr/>
        </p:nvSpPr>
        <p:spPr>
          <a:xfrm rot="10800000">
            <a:off x="8379185" y="4499091"/>
            <a:ext cx="956539" cy="1196284"/>
          </a:xfrm>
          <a:custGeom>
            <a:rect b="b" l="l" r="r" t="t"/>
            <a:pathLst>
              <a:path extrusionOk="0" fill="none" h="41166" w="32916">
                <a:moveTo>
                  <a:pt x="23402" y="37202"/>
                </a:moveTo>
                <a:cubicBezTo>
                  <a:pt x="30478" y="33150"/>
                  <a:pt x="32916" y="20524"/>
                  <a:pt x="29010" y="11745"/>
                </a:cubicBezTo>
                <a:cubicBezTo>
                  <a:pt x="23637" y="1"/>
                  <a:pt x="19732" y="4464"/>
                  <a:pt x="10277" y="13566"/>
                </a:cubicBezTo>
                <a:cubicBezTo>
                  <a:pt x="1" y="21552"/>
                  <a:pt x="588" y="27219"/>
                  <a:pt x="3671" y="31476"/>
                </a:cubicBezTo>
                <a:cubicBezTo>
                  <a:pt x="8809" y="38230"/>
                  <a:pt x="17412" y="41166"/>
                  <a:pt x="23402" y="37202"/>
                </a:cubicBezTo>
                <a:close/>
              </a:path>
            </a:pathLst>
          </a:custGeom>
          <a:noFill/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4"/>
          <p:cNvSpPr txBox="1"/>
          <p:nvPr>
            <p:ph idx="1" type="subTitle"/>
          </p:nvPr>
        </p:nvSpPr>
        <p:spPr>
          <a:xfrm>
            <a:off x="1148250" y="1232800"/>
            <a:ext cx="4345800" cy="214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oppins"/>
              <a:buNone/>
              <a:defRPr b="1" sz="2400">
                <a:latin typeface="Poppins"/>
                <a:ea typeface="Poppins"/>
                <a:cs typeface="Poppins"/>
                <a:sym typeface="Poppins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oppins"/>
              <a:buNone/>
              <a:defRPr b="1" sz="2400">
                <a:latin typeface="Poppins"/>
                <a:ea typeface="Poppins"/>
                <a:cs typeface="Poppins"/>
                <a:sym typeface="Poppins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oppins"/>
              <a:buNone/>
              <a:defRPr b="1" sz="2400">
                <a:latin typeface="Poppins"/>
                <a:ea typeface="Poppins"/>
                <a:cs typeface="Poppins"/>
                <a:sym typeface="Poppins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oppins"/>
              <a:buNone/>
              <a:defRPr b="1" sz="2400">
                <a:latin typeface="Poppins"/>
                <a:ea typeface="Poppins"/>
                <a:cs typeface="Poppins"/>
                <a:sym typeface="Poppins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oppins"/>
              <a:buNone/>
              <a:defRPr b="1" sz="2400">
                <a:latin typeface="Poppins"/>
                <a:ea typeface="Poppins"/>
                <a:cs typeface="Poppins"/>
                <a:sym typeface="Poppins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oppins"/>
              <a:buNone/>
              <a:defRPr b="1" sz="2400">
                <a:latin typeface="Poppins"/>
                <a:ea typeface="Poppins"/>
                <a:cs typeface="Poppins"/>
                <a:sym typeface="Poppins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oppins"/>
              <a:buNone/>
              <a:defRPr b="1" sz="2400">
                <a:latin typeface="Poppins"/>
                <a:ea typeface="Poppins"/>
                <a:cs typeface="Poppins"/>
                <a:sym typeface="Poppins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oppins"/>
              <a:buNone/>
              <a:defRPr b="1" sz="2400">
                <a:latin typeface="Poppins"/>
                <a:ea typeface="Poppins"/>
                <a:cs typeface="Poppins"/>
                <a:sym typeface="Poppins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oppins"/>
              <a:buNone/>
              <a:defRPr b="1" sz="2400">
                <a:latin typeface="Poppins"/>
                <a:ea typeface="Poppins"/>
                <a:cs typeface="Poppins"/>
                <a:sym typeface="Poppins"/>
              </a:defRPr>
            </a:lvl9pPr>
          </a:lstStyle>
          <a:p/>
        </p:txBody>
      </p:sp>
      <p:sp>
        <p:nvSpPr>
          <p:cNvPr id="146" name="Google Shape;146;p14"/>
          <p:cNvSpPr txBox="1"/>
          <p:nvPr>
            <p:ph type="title"/>
          </p:nvPr>
        </p:nvSpPr>
        <p:spPr>
          <a:xfrm>
            <a:off x="1148250" y="3435175"/>
            <a:ext cx="4345800" cy="44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None/>
              <a:defRPr b="0"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Lato"/>
              <a:buNone/>
              <a:defRPr b="0" sz="1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Lato"/>
              <a:buNone/>
              <a:defRPr b="0" sz="1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Lato"/>
              <a:buNone/>
              <a:defRPr b="0" sz="1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Lato"/>
              <a:buNone/>
              <a:defRPr b="0" sz="1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Lato"/>
              <a:buNone/>
              <a:defRPr b="0" sz="1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Lato"/>
              <a:buNone/>
              <a:defRPr b="0" sz="1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Lato"/>
              <a:buNone/>
              <a:defRPr b="0" sz="1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Lato"/>
              <a:buNone/>
              <a:defRPr b="0" sz="1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grpSp>
        <p:nvGrpSpPr>
          <p:cNvPr id="147" name="Google Shape;147;p14"/>
          <p:cNvGrpSpPr/>
          <p:nvPr/>
        </p:nvGrpSpPr>
        <p:grpSpPr>
          <a:xfrm>
            <a:off x="-6795" y="3373985"/>
            <a:ext cx="2141488" cy="1813559"/>
            <a:chOff x="-6795" y="3373985"/>
            <a:chExt cx="2141488" cy="1813559"/>
          </a:xfrm>
        </p:grpSpPr>
        <p:sp>
          <p:nvSpPr>
            <p:cNvPr id="148" name="Google Shape;148;p14"/>
            <p:cNvSpPr/>
            <p:nvPr/>
          </p:nvSpPr>
          <p:spPr>
            <a:xfrm rot="5400000">
              <a:off x="102219" y="3264970"/>
              <a:ext cx="1808120" cy="2026150"/>
            </a:xfrm>
            <a:custGeom>
              <a:rect b="b" l="l" r="r" t="t"/>
              <a:pathLst>
                <a:path extrusionOk="0" h="66036" w="58930">
                  <a:moveTo>
                    <a:pt x="58930" y="0"/>
                  </a:moveTo>
                  <a:cubicBezTo>
                    <a:pt x="58930" y="0"/>
                    <a:pt x="30713" y="10747"/>
                    <a:pt x="32240" y="32680"/>
                  </a:cubicBezTo>
                  <a:cubicBezTo>
                    <a:pt x="33737" y="54584"/>
                    <a:pt x="23842" y="56258"/>
                    <a:pt x="12773" y="57109"/>
                  </a:cubicBezTo>
                  <a:cubicBezTo>
                    <a:pt x="1704" y="57961"/>
                    <a:pt x="1" y="66035"/>
                    <a:pt x="1" y="66035"/>
                  </a:cubicBezTo>
                  <a:lnTo>
                    <a:pt x="58930" y="66035"/>
                  </a:lnTo>
                  <a:lnTo>
                    <a:pt x="5893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14"/>
            <p:cNvSpPr/>
            <p:nvPr/>
          </p:nvSpPr>
          <p:spPr>
            <a:xfrm rot="5400000">
              <a:off x="319808" y="3372659"/>
              <a:ext cx="1491016" cy="2138754"/>
            </a:xfrm>
            <a:custGeom>
              <a:rect b="b" l="l" r="r" t="t"/>
              <a:pathLst>
                <a:path extrusionOk="0" fill="none" h="69706" w="48595">
                  <a:moveTo>
                    <a:pt x="48594" y="1"/>
                  </a:moveTo>
                  <a:cubicBezTo>
                    <a:pt x="41488" y="3994"/>
                    <a:pt x="34853" y="9514"/>
                    <a:pt x="30478" y="16444"/>
                  </a:cubicBezTo>
                  <a:cubicBezTo>
                    <a:pt x="25486" y="24342"/>
                    <a:pt x="25927" y="31271"/>
                    <a:pt x="27042" y="40109"/>
                  </a:cubicBezTo>
                  <a:cubicBezTo>
                    <a:pt x="27776" y="45864"/>
                    <a:pt x="27776" y="52676"/>
                    <a:pt x="23372" y="57080"/>
                  </a:cubicBezTo>
                  <a:cubicBezTo>
                    <a:pt x="19937" y="60545"/>
                    <a:pt x="14798" y="61631"/>
                    <a:pt x="10189" y="62600"/>
                  </a:cubicBezTo>
                  <a:cubicBezTo>
                    <a:pt x="3318" y="64039"/>
                    <a:pt x="998" y="67063"/>
                    <a:pt x="0" y="69706"/>
                  </a:cubicBezTo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1">
  <p:cSld name="BLANK_10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5"/>
          <p:cNvSpPr txBox="1"/>
          <p:nvPr>
            <p:ph idx="12" type="sldNum"/>
          </p:nvPr>
        </p:nvSpPr>
        <p:spPr>
          <a:xfrm>
            <a:off x="8509651" y="4703625"/>
            <a:ext cx="447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2" name="Google Shape;152;p15"/>
          <p:cNvSpPr/>
          <p:nvPr/>
        </p:nvSpPr>
        <p:spPr>
          <a:xfrm rot="10800000">
            <a:off x="8379185" y="4499091"/>
            <a:ext cx="956539" cy="1196284"/>
          </a:xfrm>
          <a:custGeom>
            <a:rect b="b" l="l" r="r" t="t"/>
            <a:pathLst>
              <a:path extrusionOk="0" fill="none" h="41166" w="32916">
                <a:moveTo>
                  <a:pt x="23402" y="37202"/>
                </a:moveTo>
                <a:cubicBezTo>
                  <a:pt x="30478" y="33150"/>
                  <a:pt x="32916" y="20524"/>
                  <a:pt x="29010" y="11745"/>
                </a:cubicBezTo>
                <a:cubicBezTo>
                  <a:pt x="23637" y="1"/>
                  <a:pt x="19732" y="4464"/>
                  <a:pt x="10277" y="13566"/>
                </a:cubicBezTo>
                <a:cubicBezTo>
                  <a:pt x="1" y="21552"/>
                  <a:pt x="588" y="27219"/>
                  <a:pt x="3671" y="31476"/>
                </a:cubicBezTo>
                <a:cubicBezTo>
                  <a:pt x="8809" y="38230"/>
                  <a:pt x="17412" y="41166"/>
                  <a:pt x="23402" y="37202"/>
                </a:cubicBezTo>
                <a:close/>
              </a:path>
            </a:pathLst>
          </a:custGeom>
          <a:noFill/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5"/>
          <p:cNvSpPr txBox="1"/>
          <p:nvPr>
            <p:ph idx="1" type="subTitle"/>
          </p:nvPr>
        </p:nvSpPr>
        <p:spPr>
          <a:xfrm>
            <a:off x="720000" y="2412250"/>
            <a:ext cx="3568500" cy="65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15"/>
          <p:cNvSpPr txBox="1"/>
          <p:nvPr>
            <p:ph type="title"/>
          </p:nvPr>
        </p:nvSpPr>
        <p:spPr>
          <a:xfrm>
            <a:off x="720000" y="1757425"/>
            <a:ext cx="35685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55" name="Google Shape;155;p15"/>
          <p:cNvSpPr/>
          <p:nvPr/>
        </p:nvSpPr>
        <p:spPr>
          <a:xfrm rot="5400000">
            <a:off x="102219" y="3264970"/>
            <a:ext cx="1808120" cy="2026150"/>
          </a:xfrm>
          <a:custGeom>
            <a:rect b="b" l="l" r="r" t="t"/>
            <a:pathLst>
              <a:path extrusionOk="0" h="66036" w="58930">
                <a:moveTo>
                  <a:pt x="58930" y="0"/>
                </a:moveTo>
                <a:cubicBezTo>
                  <a:pt x="58930" y="0"/>
                  <a:pt x="30713" y="10747"/>
                  <a:pt x="32240" y="32680"/>
                </a:cubicBezTo>
                <a:cubicBezTo>
                  <a:pt x="33737" y="54584"/>
                  <a:pt x="23842" y="56258"/>
                  <a:pt x="12773" y="57109"/>
                </a:cubicBezTo>
                <a:cubicBezTo>
                  <a:pt x="1704" y="57961"/>
                  <a:pt x="1" y="66035"/>
                  <a:pt x="1" y="66035"/>
                </a:cubicBezTo>
                <a:lnTo>
                  <a:pt x="58930" y="66035"/>
                </a:lnTo>
                <a:lnTo>
                  <a:pt x="5893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5"/>
          <p:cNvSpPr/>
          <p:nvPr/>
        </p:nvSpPr>
        <p:spPr>
          <a:xfrm rot="5400000">
            <a:off x="319808" y="3372659"/>
            <a:ext cx="1491016" cy="2138754"/>
          </a:xfrm>
          <a:custGeom>
            <a:rect b="b" l="l" r="r" t="t"/>
            <a:pathLst>
              <a:path extrusionOk="0" fill="none" h="69706" w="48595">
                <a:moveTo>
                  <a:pt x="48594" y="1"/>
                </a:moveTo>
                <a:cubicBezTo>
                  <a:pt x="41488" y="3994"/>
                  <a:pt x="34853" y="9514"/>
                  <a:pt x="30478" y="16444"/>
                </a:cubicBezTo>
                <a:cubicBezTo>
                  <a:pt x="25486" y="24342"/>
                  <a:pt x="25927" y="31271"/>
                  <a:pt x="27042" y="40109"/>
                </a:cubicBezTo>
                <a:cubicBezTo>
                  <a:pt x="27776" y="45864"/>
                  <a:pt x="27776" y="52676"/>
                  <a:pt x="23372" y="57080"/>
                </a:cubicBezTo>
                <a:cubicBezTo>
                  <a:pt x="19937" y="60545"/>
                  <a:pt x="14798" y="61631"/>
                  <a:pt x="10189" y="62600"/>
                </a:cubicBezTo>
                <a:cubicBezTo>
                  <a:pt x="3318" y="64039"/>
                  <a:pt x="998" y="67063"/>
                  <a:pt x="0" y="69706"/>
                </a:cubicBezTo>
              </a:path>
            </a:pathLst>
          </a:custGeom>
          <a:noFill/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5"/>
          <p:cNvSpPr/>
          <p:nvPr/>
        </p:nvSpPr>
        <p:spPr>
          <a:xfrm>
            <a:off x="-234425" y="-329925"/>
            <a:ext cx="3049502" cy="3066677"/>
          </a:xfrm>
          <a:custGeom>
            <a:rect b="b" l="l" r="r" t="t"/>
            <a:pathLst>
              <a:path extrusionOk="0" fill="none" h="68209" w="67827">
                <a:moveTo>
                  <a:pt x="65888" y="1"/>
                </a:moveTo>
                <a:cubicBezTo>
                  <a:pt x="66534" y="3348"/>
                  <a:pt x="67826" y="14917"/>
                  <a:pt x="56786" y="22639"/>
                </a:cubicBezTo>
                <a:cubicBezTo>
                  <a:pt x="43750" y="31712"/>
                  <a:pt x="25663" y="17236"/>
                  <a:pt x="14916" y="25105"/>
                </a:cubicBezTo>
                <a:cubicBezTo>
                  <a:pt x="5168" y="32269"/>
                  <a:pt x="19174" y="54555"/>
                  <a:pt x="0" y="68208"/>
                </a:cubicBezTo>
              </a:path>
            </a:pathLst>
          </a:custGeom>
          <a:noFill/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BLANK_2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6"/>
          <p:cNvSpPr/>
          <p:nvPr/>
        </p:nvSpPr>
        <p:spPr>
          <a:xfrm rot="10800000">
            <a:off x="8379185" y="4499091"/>
            <a:ext cx="956539" cy="1196284"/>
          </a:xfrm>
          <a:custGeom>
            <a:rect b="b" l="l" r="r" t="t"/>
            <a:pathLst>
              <a:path extrusionOk="0" fill="none" h="41166" w="32916">
                <a:moveTo>
                  <a:pt x="23402" y="37202"/>
                </a:moveTo>
                <a:cubicBezTo>
                  <a:pt x="30478" y="33150"/>
                  <a:pt x="32916" y="20524"/>
                  <a:pt x="29010" y="11745"/>
                </a:cubicBezTo>
                <a:cubicBezTo>
                  <a:pt x="23637" y="1"/>
                  <a:pt x="19732" y="4464"/>
                  <a:pt x="10277" y="13566"/>
                </a:cubicBezTo>
                <a:cubicBezTo>
                  <a:pt x="1" y="21552"/>
                  <a:pt x="588" y="27219"/>
                  <a:pt x="3671" y="31476"/>
                </a:cubicBezTo>
                <a:cubicBezTo>
                  <a:pt x="8809" y="38230"/>
                  <a:pt x="17412" y="41166"/>
                  <a:pt x="23402" y="37202"/>
                </a:cubicBezTo>
                <a:close/>
              </a:path>
            </a:pathLst>
          </a:custGeom>
          <a:noFill/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6"/>
          <p:cNvSpPr txBox="1"/>
          <p:nvPr>
            <p:ph idx="12" type="sldNum"/>
          </p:nvPr>
        </p:nvSpPr>
        <p:spPr>
          <a:xfrm>
            <a:off x="8509651" y="4703625"/>
            <a:ext cx="447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61" name="Google Shape;161;p16"/>
          <p:cNvSpPr txBox="1"/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62" name="Google Shape;162;p16"/>
          <p:cNvSpPr txBox="1"/>
          <p:nvPr>
            <p:ph idx="1" type="subTitle"/>
          </p:nvPr>
        </p:nvSpPr>
        <p:spPr>
          <a:xfrm>
            <a:off x="1024800" y="3562464"/>
            <a:ext cx="1845000" cy="67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16"/>
          <p:cNvSpPr txBox="1"/>
          <p:nvPr>
            <p:ph idx="2" type="title"/>
          </p:nvPr>
        </p:nvSpPr>
        <p:spPr>
          <a:xfrm>
            <a:off x="1024800" y="2890425"/>
            <a:ext cx="1845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64" name="Google Shape;164;p16"/>
          <p:cNvSpPr txBox="1"/>
          <p:nvPr>
            <p:ph idx="3" type="subTitle"/>
          </p:nvPr>
        </p:nvSpPr>
        <p:spPr>
          <a:xfrm>
            <a:off x="3649500" y="3562464"/>
            <a:ext cx="1845000" cy="67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5" name="Google Shape;165;p16"/>
          <p:cNvSpPr txBox="1"/>
          <p:nvPr>
            <p:ph idx="4" type="title"/>
          </p:nvPr>
        </p:nvSpPr>
        <p:spPr>
          <a:xfrm>
            <a:off x="3649500" y="2890425"/>
            <a:ext cx="1845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66" name="Google Shape;166;p16"/>
          <p:cNvSpPr txBox="1"/>
          <p:nvPr>
            <p:ph idx="5" type="subTitle"/>
          </p:nvPr>
        </p:nvSpPr>
        <p:spPr>
          <a:xfrm>
            <a:off x="6274250" y="3562464"/>
            <a:ext cx="1845000" cy="67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16"/>
          <p:cNvSpPr txBox="1"/>
          <p:nvPr>
            <p:ph idx="6" type="title"/>
          </p:nvPr>
        </p:nvSpPr>
        <p:spPr>
          <a:xfrm>
            <a:off x="6274250" y="2890425"/>
            <a:ext cx="1845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grpSp>
        <p:nvGrpSpPr>
          <p:cNvPr id="168" name="Google Shape;168;p16"/>
          <p:cNvGrpSpPr/>
          <p:nvPr/>
        </p:nvGrpSpPr>
        <p:grpSpPr>
          <a:xfrm flipH="1" rot="10800000">
            <a:off x="204766" y="4654118"/>
            <a:ext cx="442045" cy="307966"/>
            <a:chOff x="476772" y="4975533"/>
            <a:chExt cx="188715" cy="131475"/>
          </a:xfrm>
        </p:grpSpPr>
        <p:sp>
          <p:nvSpPr>
            <p:cNvPr id="169" name="Google Shape;169;p16"/>
            <p:cNvSpPr/>
            <p:nvPr/>
          </p:nvSpPr>
          <p:spPr>
            <a:xfrm>
              <a:off x="602844" y="4975533"/>
              <a:ext cx="62643" cy="45266"/>
            </a:xfrm>
            <a:custGeom>
              <a:rect b="b" l="l" r="r" t="t"/>
              <a:pathLst>
                <a:path extrusionOk="0" h="1141" w="1579">
                  <a:moveTo>
                    <a:pt x="916" y="0"/>
                  </a:moveTo>
                  <a:cubicBezTo>
                    <a:pt x="828" y="0"/>
                    <a:pt x="742" y="16"/>
                    <a:pt x="669" y="44"/>
                  </a:cubicBezTo>
                  <a:cubicBezTo>
                    <a:pt x="405" y="132"/>
                    <a:pt x="258" y="396"/>
                    <a:pt x="140" y="690"/>
                  </a:cubicBezTo>
                  <a:cubicBezTo>
                    <a:pt x="26" y="986"/>
                    <a:pt x="1" y="1140"/>
                    <a:pt x="350" y="1140"/>
                  </a:cubicBezTo>
                  <a:cubicBezTo>
                    <a:pt x="452" y="1140"/>
                    <a:pt x="585" y="1127"/>
                    <a:pt x="757" y="1101"/>
                  </a:cubicBezTo>
                  <a:cubicBezTo>
                    <a:pt x="1491" y="925"/>
                    <a:pt x="1579" y="426"/>
                    <a:pt x="1462" y="279"/>
                  </a:cubicBezTo>
                  <a:cubicBezTo>
                    <a:pt x="1320" y="77"/>
                    <a:pt x="1110" y="0"/>
                    <a:pt x="9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16"/>
            <p:cNvSpPr/>
            <p:nvPr/>
          </p:nvSpPr>
          <p:spPr>
            <a:xfrm>
              <a:off x="476772" y="4975535"/>
              <a:ext cx="63040" cy="45266"/>
            </a:xfrm>
            <a:custGeom>
              <a:rect b="b" l="l" r="r" t="t"/>
              <a:pathLst>
                <a:path extrusionOk="0" h="1141" w="1589">
                  <a:moveTo>
                    <a:pt x="913" y="1"/>
                  </a:moveTo>
                  <a:cubicBezTo>
                    <a:pt x="825" y="1"/>
                    <a:pt x="743" y="17"/>
                    <a:pt x="679" y="44"/>
                  </a:cubicBezTo>
                  <a:cubicBezTo>
                    <a:pt x="385" y="132"/>
                    <a:pt x="238" y="397"/>
                    <a:pt x="150" y="690"/>
                  </a:cubicBezTo>
                  <a:cubicBezTo>
                    <a:pt x="14" y="986"/>
                    <a:pt x="0" y="1141"/>
                    <a:pt x="343" y="1141"/>
                  </a:cubicBezTo>
                  <a:cubicBezTo>
                    <a:pt x="443" y="1141"/>
                    <a:pt x="572" y="1128"/>
                    <a:pt x="737" y="1101"/>
                  </a:cubicBezTo>
                  <a:cubicBezTo>
                    <a:pt x="1501" y="925"/>
                    <a:pt x="1589" y="426"/>
                    <a:pt x="1471" y="279"/>
                  </a:cubicBezTo>
                  <a:cubicBezTo>
                    <a:pt x="1330" y="78"/>
                    <a:pt x="1106" y="1"/>
                    <a:pt x="9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16"/>
            <p:cNvSpPr/>
            <p:nvPr/>
          </p:nvSpPr>
          <p:spPr>
            <a:xfrm>
              <a:off x="539807" y="5061702"/>
              <a:ext cx="63040" cy="45306"/>
            </a:xfrm>
            <a:custGeom>
              <a:rect b="b" l="l" r="r" t="t"/>
              <a:pathLst>
                <a:path extrusionOk="0" h="1142" w="1589">
                  <a:moveTo>
                    <a:pt x="903" y="1"/>
                  </a:moveTo>
                  <a:cubicBezTo>
                    <a:pt x="811" y="1"/>
                    <a:pt x="723" y="17"/>
                    <a:pt x="649" y="45"/>
                  </a:cubicBezTo>
                  <a:cubicBezTo>
                    <a:pt x="385" y="133"/>
                    <a:pt x="238" y="397"/>
                    <a:pt x="150" y="691"/>
                  </a:cubicBezTo>
                  <a:cubicBezTo>
                    <a:pt x="14" y="986"/>
                    <a:pt x="0" y="1141"/>
                    <a:pt x="343" y="1141"/>
                  </a:cubicBezTo>
                  <a:cubicBezTo>
                    <a:pt x="443" y="1141"/>
                    <a:pt x="572" y="1128"/>
                    <a:pt x="737" y="1102"/>
                  </a:cubicBezTo>
                  <a:cubicBezTo>
                    <a:pt x="1501" y="955"/>
                    <a:pt x="1589" y="426"/>
                    <a:pt x="1442" y="279"/>
                  </a:cubicBezTo>
                  <a:cubicBezTo>
                    <a:pt x="1321" y="78"/>
                    <a:pt x="1103" y="1"/>
                    <a:pt x="9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2" name="Google Shape;172;p16"/>
          <p:cNvSpPr/>
          <p:nvPr/>
        </p:nvSpPr>
        <p:spPr>
          <a:xfrm>
            <a:off x="-543075" y="-545250"/>
            <a:ext cx="1263069" cy="1579642"/>
          </a:xfrm>
          <a:custGeom>
            <a:rect b="b" l="l" r="r" t="t"/>
            <a:pathLst>
              <a:path extrusionOk="0" fill="none" h="41166" w="32916">
                <a:moveTo>
                  <a:pt x="23402" y="37202"/>
                </a:moveTo>
                <a:cubicBezTo>
                  <a:pt x="30478" y="33150"/>
                  <a:pt x="32916" y="20524"/>
                  <a:pt x="29010" y="11745"/>
                </a:cubicBezTo>
                <a:cubicBezTo>
                  <a:pt x="23637" y="1"/>
                  <a:pt x="19732" y="4464"/>
                  <a:pt x="10277" y="13566"/>
                </a:cubicBezTo>
                <a:cubicBezTo>
                  <a:pt x="1" y="21552"/>
                  <a:pt x="588" y="27219"/>
                  <a:pt x="3671" y="31476"/>
                </a:cubicBezTo>
                <a:cubicBezTo>
                  <a:pt x="8809" y="38230"/>
                  <a:pt x="17412" y="41166"/>
                  <a:pt x="23402" y="37202"/>
                </a:cubicBezTo>
                <a:close/>
              </a:path>
            </a:pathLst>
          </a:custGeom>
          <a:noFill/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73" name="Google Shape;173;p16"/>
          <p:cNvGrpSpPr/>
          <p:nvPr/>
        </p:nvGrpSpPr>
        <p:grpSpPr>
          <a:xfrm>
            <a:off x="8308900" y="-545250"/>
            <a:ext cx="1334294" cy="2435244"/>
            <a:chOff x="8308900" y="-545250"/>
            <a:chExt cx="1334294" cy="2435244"/>
          </a:xfrm>
        </p:grpSpPr>
        <p:sp>
          <p:nvSpPr>
            <p:cNvPr id="174" name="Google Shape;174;p16"/>
            <p:cNvSpPr/>
            <p:nvPr/>
          </p:nvSpPr>
          <p:spPr>
            <a:xfrm>
              <a:off x="8308900" y="0"/>
              <a:ext cx="1041597" cy="1889994"/>
            </a:xfrm>
            <a:custGeom>
              <a:rect b="b" l="l" r="r" t="t"/>
              <a:pathLst>
                <a:path extrusionOk="0" h="38201" w="21053">
                  <a:moveTo>
                    <a:pt x="7664" y="1"/>
                  </a:moveTo>
                  <a:cubicBezTo>
                    <a:pt x="7664" y="1"/>
                    <a:pt x="0" y="10513"/>
                    <a:pt x="6548" y="24195"/>
                  </a:cubicBezTo>
                  <a:cubicBezTo>
                    <a:pt x="13125" y="37878"/>
                    <a:pt x="21053" y="38201"/>
                    <a:pt x="21053" y="38201"/>
                  </a:cubicBezTo>
                  <a:lnTo>
                    <a:pt x="2105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16"/>
            <p:cNvSpPr/>
            <p:nvPr/>
          </p:nvSpPr>
          <p:spPr>
            <a:xfrm flipH="1" rot="10800000">
              <a:off x="8380125" y="-545250"/>
              <a:ext cx="1263069" cy="1579642"/>
            </a:xfrm>
            <a:custGeom>
              <a:rect b="b" l="l" r="r" t="t"/>
              <a:pathLst>
                <a:path extrusionOk="0" fill="none" h="41166" w="32916">
                  <a:moveTo>
                    <a:pt x="23402" y="37202"/>
                  </a:moveTo>
                  <a:cubicBezTo>
                    <a:pt x="30478" y="33150"/>
                    <a:pt x="32916" y="20524"/>
                    <a:pt x="29010" y="11745"/>
                  </a:cubicBezTo>
                  <a:cubicBezTo>
                    <a:pt x="23637" y="1"/>
                    <a:pt x="19732" y="4464"/>
                    <a:pt x="10277" y="13566"/>
                  </a:cubicBezTo>
                  <a:cubicBezTo>
                    <a:pt x="1" y="21552"/>
                    <a:pt x="588" y="27219"/>
                    <a:pt x="3671" y="31476"/>
                  </a:cubicBezTo>
                  <a:cubicBezTo>
                    <a:pt x="8809" y="38230"/>
                    <a:pt x="17412" y="41166"/>
                    <a:pt x="23402" y="37202"/>
                  </a:cubicBezTo>
                  <a:close/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BLANK_3"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7"/>
          <p:cNvSpPr txBox="1"/>
          <p:nvPr>
            <p:ph idx="12" type="sldNum"/>
          </p:nvPr>
        </p:nvSpPr>
        <p:spPr>
          <a:xfrm>
            <a:off x="8509651" y="4703625"/>
            <a:ext cx="447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78" name="Google Shape;178;p17"/>
          <p:cNvSpPr txBox="1"/>
          <p:nvPr>
            <p:ph type="title"/>
          </p:nvPr>
        </p:nvSpPr>
        <p:spPr>
          <a:xfrm>
            <a:off x="720000" y="540000"/>
            <a:ext cx="42591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79" name="Google Shape;179;p17"/>
          <p:cNvSpPr txBox="1"/>
          <p:nvPr>
            <p:ph idx="1" type="subTitle"/>
          </p:nvPr>
        </p:nvSpPr>
        <p:spPr>
          <a:xfrm>
            <a:off x="720000" y="2218972"/>
            <a:ext cx="1960200" cy="64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0" name="Google Shape;180;p17"/>
          <p:cNvSpPr txBox="1"/>
          <p:nvPr>
            <p:ph idx="2" type="title"/>
          </p:nvPr>
        </p:nvSpPr>
        <p:spPr>
          <a:xfrm>
            <a:off x="720000" y="1744177"/>
            <a:ext cx="1960200" cy="44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1" name="Google Shape;181;p17"/>
          <p:cNvSpPr/>
          <p:nvPr/>
        </p:nvSpPr>
        <p:spPr>
          <a:xfrm rot="10800000">
            <a:off x="8379185" y="4499091"/>
            <a:ext cx="956539" cy="1196284"/>
          </a:xfrm>
          <a:custGeom>
            <a:rect b="b" l="l" r="r" t="t"/>
            <a:pathLst>
              <a:path extrusionOk="0" fill="none" h="41166" w="32916">
                <a:moveTo>
                  <a:pt x="23402" y="37202"/>
                </a:moveTo>
                <a:cubicBezTo>
                  <a:pt x="30478" y="33150"/>
                  <a:pt x="32916" y="20524"/>
                  <a:pt x="29010" y="11745"/>
                </a:cubicBezTo>
                <a:cubicBezTo>
                  <a:pt x="23637" y="1"/>
                  <a:pt x="19732" y="4464"/>
                  <a:pt x="10277" y="13566"/>
                </a:cubicBezTo>
                <a:cubicBezTo>
                  <a:pt x="1" y="21552"/>
                  <a:pt x="588" y="27219"/>
                  <a:pt x="3671" y="31476"/>
                </a:cubicBezTo>
                <a:cubicBezTo>
                  <a:pt x="8809" y="38230"/>
                  <a:pt x="17412" y="41166"/>
                  <a:pt x="23402" y="37202"/>
                </a:cubicBezTo>
                <a:close/>
              </a:path>
            </a:pathLst>
          </a:custGeom>
          <a:noFill/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7"/>
          <p:cNvSpPr txBox="1"/>
          <p:nvPr>
            <p:ph idx="3" type="subTitle"/>
          </p:nvPr>
        </p:nvSpPr>
        <p:spPr>
          <a:xfrm>
            <a:off x="720000" y="3691075"/>
            <a:ext cx="1960200" cy="64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3" name="Google Shape;183;p17"/>
          <p:cNvSpPr txBox="1"/>
          <p:nvPr>
            <p:ph idx="4" type="title"/>
          </p:nvPr>
        </p:nvSpPr>
        <p:spPr>
          <a:xfrm>
            <a:off x="720000" y="3216271"/>
            <a:ext cx="1960200" cy="44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4" name="Google Shape;184;p17"/>
          <p:cNvSpPr txBox="1"/>
          <p:nvPr>
            <p:ph idx="5" type="subTitle"/>
          </p:nvPr>
        </p:nvSpPr>
        <p:spPr>
          <a:xfrm>
            <a:off x="3364650" y="2218972"/>
            <a:ext cx="1960200" cy="64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17"/>
          <p:cNvSpPr txBox="1"/>
          <p:nvPr>
            <p:ph idx="6" type="title"/>
          </p:nvPr>
        </p:nvSpPr>
        <p:spPr>
          <a:xfrm>
            <a:off x="3364650" y="1744177"/>
            <a:ext cx="1960200" cy="44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6" name="Google Shape;186;p17"/>
          <p:cNvSpPr txBox="1"/>
          <p:nvPr>
            <p:ph idx="7" type="subTitle"/>
          </p:nvPr>
        </p:nvSpPr>
        <p:spPr>
          <a:xfrm>
            <a:off x="3364650" y="3691075"/>
            <a:ext cx="1960200" cy="64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7" name="Google Shape;187;p17"/>
          <p:cNvSpPr txBox="1"/>
          <p:nvPr>
            <p:ph idx="8" type="title"/>
          </p:nvPr>
        </p:nvSpPr>
        <p:spPr>
          <a:xfrm>
            <a:off x="3364650" y="3216271"/>
            <a:ext cx="1960200" cy="44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grpSp>
        <p:nvGrpSpPr>
          <p:cNvPr id="188" name="Google Shape;188;p17"/>
          <p:cNvGrpSpPr/>
          <p:nvPr/>
        </p:nvGrpSpPr>
        <p:grpSpPr>
          <a:xfrm>
            <a:off x="-403907" y="-168386"/>
            <a:ext cx="1431098" cy="864367"/>
            <a:chOff x="-403907" y="-168386"/>
            <a:chExt cx="1431098" cy="864367"/>
          </a:xfrm>
        </p:grpSpPr>
        <p:sp>
          <p:nvSpPr>
            <p:cNvPr id="189" name="Google Shape;189;p17"/>
            <p:cNvSpPr/>
            <p:nvPr/>
          </p:nvSpPr>
          <p:spPr>
            <a:xfrm rot="-5400000">
              <a:off x="-205324" y="-366969"/>
              <a:ext cx="864367" cy="1261532"/>
            </a:xfrm>
            <a:custGeom>
              <a:rect b="b" l="l" r="r" t="t"/>
              <a:pathLst>
                <a:path extrusionOk="0" h="30801" w="21104">
                  <a:moveTo>
                    <a:pt x="21103" y="1"/>
                  </a:moveTo>
                  <a:cubicBezTo>
                    <a:pt x="21103" y="1"/>
                    <a:pt x="8801" y="823"/>
                    <a:pt x="4308" y="10865"/>
                  </a:cubicBezTo>
                  <a:cubicBezTo>
                    <a:pt x="0" y="20495"/>
                    <a:pt x="8762" y="30800"/>
                    <a:pt x="19691" y="30800"/>
                  </a:cubicBezTo>
                  <a:cubicBezTo>
                    <a:pt x="20158" y="30800"/>
                    <a:pt x="20629" y="30781"/>
                    <a:pt x="21103" y="30743"/>
                  </a:cubicBezTo>
                  <a:lnTo>
                    <a:pt x="2110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17"/>
            <p:cNvSpPr/>
            <p:nvPr/>
          </p:nvSpPr>
          <p:spPr>
            <a:xfrm rot="5400000">
              <a:off x="86176" y="-448697"/>
              <a:ext cx="527598" cy="1354432"/>
            </a:xfrm>
            <a:custGeom>
              <a:rect b="b" l="l" r="r" t="t"/>
              <a:pathLst>
                <a:path extrusionOk="0" fill="none" h="28570" w="11129">
                  <a:moveTo>
                    <a:pt x="1" y="0"/>
                  </a:moveTo>
                  <a:cubicBezTo>
                    <a:pt x="1" y="0"/>
                    <a:pt x="11129" y="12626"/>
                    <a:pt x="1" y="28569"/>
                  </a:cubicBezTo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1" name="Google Shape;191;p17"/>
          <p:cNvGrpSpPr/>
          <p:nvPr/>
        </p:nvGrpSpPr>
        <p:grpSpPr>
          <a:xfrm>
            <a:off x="-483343" y="4250150"/>
            <a:ext cx="1420413" cy="1579662"/>
            <a:chOff x="8175682" y="-249825"/>
            <a:chExt cx="1420413" cy="1579662"/>
          </a:xfrm>
        </p:grpSpPr>
        <p:sp>
          <p:nvSpPr>
            <p:cNvPr id="192" name="Google Shape;192;p17"/>
            <p:cNvSpPr/>
            <p:nvPr/>
          </p:nvSpPr>
          <p:spPr>
            <a:xfrm flipH="1" rot="10800000">
              <a:off x="8175682" y="-249825"/>
              <a:ext cx="1315455" cy="1322237"/>
            </a:xfrm>
            <a:custGeom>
              <a:rect b="b" l="l" r="r" t="t"/>
              <a:pathLst>
                <a:path extrusionOk="0" h="33145" w="32975">
                  <a:moveTo>
                    <a:pt x="24638" y="0"/>
                  </a:moveTo>
                  <a:cubicBezTo>
                    <a:pt x="21666" y="0"/>
                    <a:pt x="17662" y="2842"/>
                    <a:pt x="11922" y="6695"/>
                  </a:cubicBezTo>
                  <a:cubicBezTo>
                    <a:pt x="382" y="12773"/>
                    <a:pt x="1" y="18469"/>
                    <a:pt x="2262" y="23167"/>
                  </a:cubicBezTo>
                  <a:cubicBezTo>
                    <a:pt x="5326" y="29156"/>
                    <a:pt x="10941" y="33145"/>
                    <a:pt x="16424" y="33145"/>
                  </a:cubicBezTo>
                  <a:cubicBezTo>
                    <a:pt x="17875" y="33145"/>
                    <a:pt x="19318" y="32865"/>
                    <a:pt x="20701" y="32269"/>
                  </a:cubicBezTo>
                  <a:cubicBezTo>
                    <a:pt x="28364" y="29538"/>
                    <a:pt x="32974" y="17529"/>
                    <a:pt x="30654" y="8192"/>
                  </a:cubicBezTo>
                  <a:cubicBezTo>
                    <a:pt x="29141" y="2289"/>
                    <a:pt x="27305" y="0"/>
                    <a:pt x="2463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17"/>
            <p:cNvSpPr/>
            <p:nvPr/>
          </p:nvSpPr>
          <p:spPr>
            <a:xfrm flipH="1" rot="10800000">
              <a:off x="8333025" y="-249805"/>
              <a:ext cx="1263069" cy="1579642"/>
            </a:xfrm>
            <a:custGeom>
              <a:rect b="b" l="l" r="r" t="t"/>
              <a:pathLst>
                <a:path extrusionOk="0" fill="none" h="41166" w="32916">
                  <a:moveTo>
                    <a:pt x="23402" y="37202"/>
                  </a:moveTo>
                  <a:cubicBezTo>
                    <a:pt x="30478" y="33150"/>
                    <a:pt x="32916" y="20524"/>
                    <a:pt x="29010" y="11745"/>
                  </a:cubicBezTo>
                  <a:cubicBezTo>
                    <a:pt x="23637" y="1"/>
                    <a:pt x="19732" y="4464"/>
                    <a:pt x="10277" y="13566"/>
                  </a:cubicBezTo>
                  <a:cubicBezTo>
                    <a:pt x="1" y="21552"/>
                    <a:pt x="588" y="27219"/>
                    <a:pt x="3671" y="31476"/>
                  </a:cubicBezTo>
                  <a:cubicBezTo>
                    <a:pt x="8809" y="38230"/>
                    <a:pt x="17412" y="41166"/>
                    <a:pt x="23402" y="37202"/>
                  </a:cubicBezTo>
                  <a:close/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BLANK_6"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8"/>
          <p:cNvSpPr txBox="1"/>
          <p:nvPr>
            <p:ph idx="12" type="sldNum"/>
          </p:nvPr>
        </p:nvSpPr>
        <p:spPr>
          <a:xfrm>
            <a:off x="8509651" y="4703625"/>
            <a:ext cx="447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96" name="Google Shape;196;p18"/>
          <p:cNvSpPr txBox="1"/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97" name="Google Shape;197;p18"/>
          <p:cNvSpPr txBox="1"/>
          <p:nvPr>
            <p:ph idx="1" type="subTitle"/>
          </p:nvPr>
        </p:nvSpPr>
        <p:spPr>
          <a:xfrm>
            <a:off x="1268757" y="2253951"/>
            <a:ext cx="1984800" cy="44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8" name="Google Shape;198;p18"/>
          <p:cNvSpPr txBox="1"/>
          <p:nvPr>
            <p:ph idx="2" type="title"/>
          </p:nvPr>
        </p:nvSpPr>
        <p:spPr>
          <a:xfrm>
            <a:off x="1268757" y="1883895"/>
            <a:ext cx="1984800" cy="362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99" name="Google Shape;199;p18"/>
          <p:cNvSpPr/>
          <p:nvPr/>
        </p:nvSpPr>
        <p:spPr>
          <a:xfrm rot="10800000">
            <a:off x="8379185" y="4499091"/>
            <a:ext cx="956539" cy="1196284"/>
          </a:xfrm>
          <a:custGeom>
            <a:rect b="b" l="l" r="r" t="t"/>
            <a:pathLst>
              <a:path extrusionOk="0" fill="none" h="41166" w="32916">
                <a:moveTo>
                  <a:pt x="23402" y="37202"/>
                </a:moveTo>
                <a:cubicBezTo>
                  <a:pt x="30478" y="33150"/>
                  <a:pt x="32916" y="20524"/>
                  <a:pt x="29010" y="11745"/>
                </a:cubicBezTo>
                <a:cubicBezTo>
                  <a:pt x="23637" y="1"/>
                  <a:pt x="19732" y="4464"/>
                  <a:pt x="10277" y="13566"/>
                </a:cubicBezTo>
                <a:cubicBezTo>
                  <a:pt x="1" y="21552"/>
                  <a:pt x="588" y="27219"/>
                  <a:pt x="3671" y="31476"/>
                </a:cubicBezTo>
                <a:cubicBezTo>
                  <a:pt x="8809" y="38230"/>
                  <a:pt x="17412" y="41166"/>
                  <a:pt x="23402" y="37202"/>
                </a:cubicBezTo>
                <a:close/>
              </a:path>
            </a:pathLst>
          </a:custGeom>
          <a:noFill/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8"/>
          <p:cNvSpPr txBox="1"/>
          <p:nvPr>
            <p:ph idx="3" type="subTitle"/>
          </p:nvPr>
        </p:nvSpPr>
        <p:spPr>
          <a:xfrm>
            <a:off x="1268757" y="3538675"/>
            <a:ext cx="1984800" cy="44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1" name="Google Shape;201;p18"/>
          <p:cNvSpPr txBox="1"/>
          <p:nvPr>
            <p:ph idx="4" type="title"/>
          </p:nvPr>
        </p:nvSpPr>
        <p:spPr>
          <a:xfrm>
            <a:off x="1268757" y="3168631"/>
            <a:ext cx="1984800" cy="362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02" name="Google Shape;202;p18"/>
          <p:cNvSpPr txBox="1"/>
          <p:nvPr>
            <p:ph idx="5" type="subTitle"/>
          </p:nvPr>
        </p:nvSpPr>
        <p:spPr>
          <a:xfrm>
            <a:off x="3589308" y="2253951"/>
            <a:ext cx="1984800" cy="44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3" name="Google Shape;203;p18"/>
          <p:cNvSpPr txBox="1"/>
          <p:nvPr>
            <p:ph idx="6" type="title"/>
          </p:nvPr>
        </p:nvSpPr>
        <p:spPr>
          <a:xfrm>
            <a:off x="3589308" y="1883895"/>
            <a:ext cx="1984800" cy="362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04" name="Google Shape;204;p18"/>
          <p:cNvSpPr txBox="1"/>
          <p:nvPr>
            <p:ph idx="7" type="subTitle"/>
          </p:nvPr>
        </p:nvSpPr>
        <p:spPr>
          <a:xfrm>
            <a:off x="3589308" y="3538675"/>
            <a:ext cx="1984800" cy="44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5" name="Google Shape;205;p18"/>
          <p:cNvSpPr txBox="1"/>
          <p:nvPr>
            <p:ph idx="8" type="title"/>
          </p:nvPr>
        </p:nvSpPr>
        <p:spPr>
          <a:xfrm>
            <a:off x="3589308" y="3168631"/>
            <a:ext cx="1984800" cy="362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06" name="Google Shape;206;p18"/>
          <p:cNvSpPr txBox="1"/>
          <p:nvPr>
            <p:ph idx="9" type="subTitle"/>
          </p:nvPr>
        </p:nvSpPr>
        <p:spPr>
          <a:xfrm>
            <a:off x="5909857" y="2253951"/>
            <a:ext cx="1984800" cy="44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7" name="Google Shape;207;p18"/>
          <p:cNvSpPr txBox="1"/>
          <p:nvPr>
            <p:ph idx="13" type="title"/>
          </p:nvPr>
        </p:nvSpPr>
        <p:spPr>
          <a:xfrm>
            <a:off x="5909857" y="1883895"/>
            <a:ext cx="1984800" cy="362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08" name="Google Shape;208;p18"/>
          <p:cNvSpPr txBox="1"/>
          <p:nvPr>
            <p:ph idx="14" type="subTitle"/>
          </p:nvPr>
        </p:nvSpPr>
        <p:spPr>
          <a:xfrm>
            <a:off x="5909857" y="3538675"/>
            <a:ext cx="1984800" cy="44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9" name="Google Shape;209;p18"/>
          <p:cNvSpPr txBox="1"/>
          <p:nvPr>
            <p:ph idx="15" type="title"/>
          </p:nvPr>
        </p:nvSpPr>
        <p:spPr>
          <a:xfrm>
            <a:off x="5909857" y="3168631"/>
            <a:ext cx="1984800" cy="362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grpSp>
        <p:nvGrpSpPr>
          <p:cNvPr id="210" name="Google Shape;210;p18"/>
          <p:cNvGrpSpPr/>
          <p:nvPr/>
        </p:nvGrpSpPr>
        <p:grpSpPr>
          <a:xfrm>
            <a:off x="-6795" y="3373985"/>
            <a:ext cx="2141488" cy="1813559"/>
            <a:chOff x="-6795" y="3373985"/>
            <a:chExt cx="2141488" cy="1813559"/>
          </a:xfrm>
        </p:grpSpPr>
        <p:sp>
          <p:nvSpPr>
            <p:cNvPr id="211" name="Google Shape;211;p18"/>
            <p:cNvSpPr/>
            <p:nvPr/>
          </p:nvSpPr>
          <p:spPr>
            <a:xfrm rot="5400000">
              <a:off x="102219" y="3264970"/>
              <a:ext cx="1808120" cy="2026150"/>
            </a:xfrm>
            <a:custGeom>
              <a:rect b="b" l="l" r="r" t="t"/>
              <a:pathLst>
                <a:path extrusionOk="0" h="66036" w="58930">
                  <a:moveTo>
                    <a:pt x="58930" y="0"/>
                  </a:moveTo>
                  <a:cubicBezTo>
                    <a:pt x="58930" y="0"/>
                    <a:pt x="30713" y="10747"/>
                    <a:pt x="32240" y="32680"/>
                  </a:cubicBezTo>
                  <a:cubicBezTo>
                    <a:pt x="33737" y="54584"/>
                    <a:pt x="23842" y="56258"/>
                    <a:pt x="12773" y="57109"/>
                  </a:cubicBezTo>
                  <a:cubicBezTo>
                    <a:pt x="1704" y="57961"/>
                    <a:pt x="1" y="66035"/>
                    <a:pt x="1" y="66035"/>
                  </a:cubicBezTo>
                  <a:lnTo>
                    <a:pt x="58930" y="66035"/>
                  </a:lnTo>
                  <a:lnTo>
                    <a:pt x="5893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18"/>
            <p:cNvSpPr/>
            <p:nvPr/>
          </p:nvSpPr>
          <p:spPr>
            <a:xfrm rot="5400000">
              <a:off x="319808" y="3372659"/>
              <a:ext cx="1491016" cy="2138754"/>
            </a:xfrm>
            <a:custGeom>
              <a:rect b="b" l="l" r="r" t="t"/>
              <a:pathLst>
                <a:path extrusionOk="0" fill="none" h="69706" w="48595">
                  <a:moveTo>
                    <a:pt x="48594" y="1"/>
                  </a:moveTo>
                  <a:cubicBezTo>
                    <a:pt x="41488" y="3994"/>
                    <a:pt x="34853" y="9514"/>
                    <a:pt x="30478" y="16444"/>
                  </a:cubicBezTo>
                  <a:cubicBezTo>
                    <a:pt x="25486" y="24342"/>
                    <a:pt x="25927" y="31271"/>
                    <a:pt x="27042" y="40109"/>
                  </a:cubicBezTo>
                  <a:cubicBezTo>
                    <a:pt x="27776" y="45864"/>
                    <a:pt x="27776" y="52676"/>
                    <a:pt x="23372" y="57080"/>
                  </a:cubicBezTo>
                  <a:cubicBezTo>
                    <a:pt x="19937" y="60545"/>
                    <a:pt x="14798" y="61631"/>
                    <a:pt x="10189" y="62600"/>
                  </a:cubicBezTo>
                  <a:cubicBezTo>
                    <a:pt x="3318" y="64039"/>
                    <a:pt x="998" y="67063"/>
                    <a:pt x="0" y="69706"/>
                  </a:cubicBezTo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3" name="Google Shape;213;p18"/>
          <p:cNvSpPr/>
          <p:nvPr/>
        </p:nvSpPr>
        <p:spPr>
          <a:xfrm flipH="1">
            <a:off x="8662679" y="1818338"/>
            <a:ext cx="527598" cy="1354432"/>
          </a:xfrm>
          <a:custGeom>
            <a:rect b="b" l="l" r="r" t="t"/>
            <a:pathLst>
              <a:path extrusionOk="0" fill="none" h="28570" w="11129">
                <a:moveTo>
                  <a:pt x="1" y="0"/>
                </a:moveTo>
                <a:cubicBezTo>
                  <a:pt x="1" y="0"/>
                  <a:pt x="11129" y="12626"/>
                  <a:pt x="1" y="28569"/>
                </a:cubicBezTo>
              </a:path>
            </a:pathLst>
          </a:custGeom>
          <a:noFill/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8"/>
          <p:cNvSpPr/>
          <p:nvPr/>
        </p:nvSpPr>
        <p:spPr>
          <a:xfrm>
            <a:off x="-415025" y="-171581"/>
            <a:ext cx="1283046" cy="1050097"/>
          </a:xfrm>
          <a:custGeom>
            <a:rect b="b" l="l" r="r" t="t"/>
            <a:pathLst>
              <a:path extrusionOk="0" h="29896" w="36528">
                <a:moveTo>
                  <a:pt x="20473" y="0"/>
                </a:moveTo>
                <a:cubicBezTo>
                  <a:pt x="16718" y="0"/>
                  <a:pt x="12971" y="1183"/>
                  <a:pt x="9925" y="3188"/>
                </a:cubicBezTo>
                <a:cubicBezTo>
                  <a:pt x="3172" y="7534"/>
                  <a:pt x="1" y="15491"/>
                  <a:pt x="4112" y="22420"/>
                </a:cubicBezTo>
                <a:cubicBezTo>
                  <a:pt x="7009" y="27291"/>
                  <a:pt x="10513" y="29896"/>
                  <a:pt x="14552" y="29896"/>
                </a:cubicBezTo>
                <a:cubicBezTo>
                  <a:pt x="18208" y="29896"/>
                  <a:pt x="22301" y="27762"/>
                  <a:pt x="26779" y="23242"/>
                </a:cubicBezTo>
                <a:cubicBezTo>
                  <a:pt x="36527" y="13847"/>
                  <a:pt x="33650" y="5801"/>
                  <a:pt x="30302" y="3276"/>
                </a:cubicBezTo>
                <a:cubicBezTo>
                  <a:pt x="27378" y="999"/>
                  <a:pt x="23922" y="0"/>
                  <a:pt x="2047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8"/>
          <p:cNvSpPr/>
          <p:nvPr/>
        </p:nvSpPr>
        <p:spPr>
          <a:xfrm>
            <a:off x="-395425" y="-193675"/>
            <a:ext cx="1247956" cy="1141703"/>
          </a:xfrm>
          <a:custGeom>
            <a:rect b="b" l="l" r="r" t="t"/>
            <a:pathLst>
              <a:path extrusionOk="0" fill="none" h="32504" w="35529">
                <a:moveTo>
                  <a:pt x="12949" y="2055"/>
                </a:moveTo>
                <a:cubicBezTo>
                  <a:pt x="5256" y="4375"/>
                  <a:pt x="1" y="11128"/>
                  <a:pt x="2027" y="18909"/>
                </a:cubicBezTo>
                <a:cubicBezTo>
                  <a:pt x="4728" y="29362"/>
                  <a:pt x="11834" y="32504"/>
                  <a:pt x="23549" y="26015"/>
                </a:cubicBezTo>
                <a:cubicBezTo>
                  <a:pt x="35529" y="19731"/>
                  <a:pt x="35029" y="11216"/>
                  <a:pt x="32504" y="7840"/>
                </a:cubicBezTo>
                <a:cubicBezTo>
                  <a:pt x="27983" y="1556"/>
                  <a:pt x="19644" y="0"/>
                  <a:pt x="12949" y="2055"/>
                </a:cubicBezTo>
                <a:close/>
              </a:path>
            </a:pathLst>
          </a:custGeom>
          <a:noFill/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">
  <p:cSld name="BLANK_9"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9"/>
          <p:cNvSpPr txBox="1"/>
          <p:nvPr>
            <p:ph idx="12" type="sldNum"/>
          </p:nvPr>
        </p:nvSpPr>
        <p:spPr>
          <a:xfrm>
            <a:off x="8509651" y="4703625"/>
            <a:ext cx="447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18" name="Google Shape;218;p19"/>
          <p:cNvSpPr/>
          <p:nvPr/>
        </p:nvSpPr>
        <p:spPr>
          <a:xfrm rot="10800000">
            <a:off x="8379185" y="4499091"/>
            <a:ext cx="956539" cy="1196284"/>
          </a:xfrm>
          <a:custGeom>
            <a:rect b="b" l="l" r="r" t="t"/>
            <a:pathLst>
              <a:path extrusionOk="0" fill="none" h="41166" w="32916">
                <a:moveTo>
                  <a:pt x="23402" y="37202"/>
                </a:moveTo>
                <a:cubicBezTo>
                  <a:pt x="30478" y="33150"/>
                  <a:pt x="32916" y="20524"/>
                  <a:pt x="29010" y="11745"/>
                </a:cubicBezTo>
                <a:cubicBezTo>
                  <a:pt x="23637" y="1"/>
                  <a:pt x="19732" y="4464"/>
                  <a:pt x="10277" y="13566"/>
                </a:cubicBezTo>
                <a:cubicBezTo>
                  <a:pt x="1" y="21552"/>
                  <a:pt x="588" y="27219"/>
                  <a:pt x="3671" y="31476"/>
                </a:cubicBezTo>
                <a:cubicBezTo>
                  <a:pt x="8809" y="38230"/>
                  <a:pt x="17412" y="41166"/>
                  <a:pt x="23402" y="37202"/>
                </a:cubicBezTo>
                <a:close/>
              </a:path>
            </a:pathLst>
          </a:custGeom>
          <a:noFill/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19"/>
          <p:cNvSpPr txBox="1"/>
          <p:nvPr>
            <p:ph idx="1" type="subTitle"/>
          </p:nvPr>
        </p:nvSpPr>
        <p:spPr>
          <a:xfrm>
            <a:off x="3244525" y="1410261"/>
            <a:ext cx="4933500" cy="27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0" name="Google Shape;220;p19"/>
          <p:cNvSpPr txBox="1"/>
          <p:nvPr>
            <p:ph hasCustomPrompt="1" type="title"/>
          </p:nvPr>
        </p:nvSpPr>
        <p:spPr>
          <a:xfrm>
            <a:off x="3309925" y="656920"/>
            <a:ext cx="4802700" cy="704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None/>
              <a:defRPr sz="5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None/>
              <a:defRPr sz="50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None/>
              <a:defRPr sz="50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None/>
              <a:defRPr sz="50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None/>
              <a:defRPr sz="50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None/>
              <a:defRPr sz="50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None/>
              <a:defRPr sz="50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None/>
              <a:defRPr sz="50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None/>
              <a:defRPr sz="5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21" name="Google Shape;221;p19"/>
          <p:cNvSpPr txBox="1"/>
          <p:nvPr>
            <p:ph idx="2" type="subTitle"/>
          </p:nvPr>
        </p:nvSpPr>
        <p:spPr>
          <a:xfrm>
            <a:off x="3244525" y="2793811"/>
            <a:ext cx="4933500" cy="27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2" name="Google Shape;222;p19"/>
          <p:cNvSpPr txBox="1"/>
          <p:nvPr>
            <p:ph hasCustomPrompt="1" idx="3" type="title"/>
          </p:nvPr>
        </p:nvSpPr>
        <p:spPr>
          <a:xfrm>
            <a:off x="3309925" y="2040470"/>
            <a:ext cx="4802700" cy="704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None/>
              <a:defRPr sz="5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None/>
              <a:defRPr sz="50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None/>
              <a:defRPr sz="50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None/>
              <a:defRPr sz="50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None/>
              <a:defRPr sz="50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None/>
              <a:defRPr sz="50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None/>
              <a:defRPr sz="50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None/>
              <a:defRPr sz="50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None/>
              <a:defRPr sz="5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23" name="Google Shape;223;p19"/>
          <p:cNvSpPr txBox="1"/>
          <p:nvPr>
            <p:ph idx="4" type="subTitle"/>
          </p:nvPr>
        </p:nvSpPr>
        <p:spPr>
          <a:xfrm>
            <a:off x="3244525" y="4177353"/>
            <a:ext cx="4933500" cy="27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4" name="Google Shape;224;p19"/>
          <p:cNvSpPr txBox="1"/>
          <p:nvPr>
            <p:ph hasCustomPrompt="1" idx="5" type="title"/>
          </p:nvPr>
        </p:nvSpPr>
        <p:spPr>
          <a:xfrm>
            <a:off x="3309925" y="3424020"/>
            <a:ext cx="4802700" cy="704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None/>
              <a:defRPr sz="5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None/>
              <a:defRPr sz="50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None/>
              <a:defRPr sz="50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None/>
              <a:defRPr sz="50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None/>
              <a:defRPr sz="50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None/>
              <a:defRPr sz="50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None/>
              <a:defRPr sz="50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None/>
              <a:defRPr sz="50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None/>
              <a:defRPr sz="5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25" name="Google Shape;225;p19"/>
          <p:cNvSpPr/>
          <p:nvPr/>
        </p:nvSpPr>
        <p:spPr>
          <a:xfrm rot="-5400000">
            <a:off x="1382476" y="3343566"/>
            <a:ext cx="840432" cy="3231931"/>
          </a:xfrm>
          <a:custGeom>
            <a:rect b="b" l="l" r="r" t="t"/>
            <a:pathLst>
              <a:path extrusionOk="0" h="43251" w="11247">
                <a:moveTo>
                  <a:pt x="1" y="0"/>
                </a:moveTo>
                <a:lnTo>
                  <a:pt x="1" y="43251"/>
                </a:lnTo>
                <a:cubicBezTo>
                  <a:pt x="1" y="43251"/>
                  <a:pt x="11246" y="37936"/>
                  <a:pt x="10953" y="22198"/>
                </a:cubicBezTo>
                <a:cubicBezTo>
                  <a:pt x="10659" y="6460"/>
                  <a:pt x="1" y="0"/>
                  <a:pt x="1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26" name="Google Shape;226;p19"/>
          <p:cNvGrpSpPr/>
          <p:nvPr/>
        </p:nvGrpSpPr>
        <p:grpSpPr>
          <a:xfrm>
            <a:off x="8098468" y="-176486"/>
            <a:ext cx="1431098" cy="864367"/>
            <a:chOff x="-403907" y="-168386"/>
            <a:chExt cx="1431098" cy="864367"/>
          </a:xfrm>
        </p:grpSpPr>
        <p:sp>
          <p:nvSpPr>
            <p:cNvPr id="227" name="Google Shape;227;p19"/>
            <p:cNvSpPr/>
            <p:nvPr/>
          </p:nvSpPr>
          <p:spPr>
            <a:xfrm rot="-5400000">
              <a:off x="-205324" y="-366969"/>
              <a:ext cx="864367" cy="1261532"/>
            </a:xfrm>
            <a:custGeom>
              <a:rect b="b" l="l" r="r" t="t"/>
              <a:pathLst>
                <a:path extrusionOk="0" h="30801" w="21104">
                  <a:moveTo>
                    <a:pt x="21103" y="1"/>
                  </a:moveTo>
                  <a:cubicBezTo>
                    <a:pt x="21103" y="1"/>
                    <a:pt x="8801" y="823"/>
                    <a:pt x="4308" y="10865"/>
                  </a:cubicBezTo>
                  <a:cubicBezTo>
                    <a:pt x="0" y="20495"/>
                    <a:pt x="8762" y="30800"/>
                    <a:pt x="19691" y="30800"/>
                  </a:cubicBezTo>
                  <a:cubicBezTo>
                    <a:pt x="20158" y="30800"/>
                    <a:pt x="20629" y="30781"/>
                    <a:pt x="21103" y="30743"/>
                  </a:cubicBezTo>
                  <a:lnTo>
                    <a:pt x="2110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19"/>
            <p:cNvSpPr/>
            <p:nvPr/>
          </p:nvSpPr>
          <p:spPr>
            <a:xfrm rot="5400000">
              <a:off x="86176" y="-448697"/>
              <a:ext cx="527598" cy="1354432"/>
            </a:xfrm>
            <a:custGeom>
              <a:rect b="b" l="l" r="r" t="t"/>
              <a:pathLst>
                <a:path extrusionOk="0" fill="none" h="28570" w="11129">
                  <a:moveTo>
                    <a:pt x="1" y="0"/>
                  </a:moveTo>
                  <a:cubicBezTo>
                    <a:pt x="1" y="0"/>
                    <a:pt x="11129" y="12626"/>
                    <a:pt x="1" y="28569"/>
                  </a:cubicBezTo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29" name="Google Shape;229;p19"/>
          <p:cNvSpPr/>
          <p:nvPr/>
        </p:nvSpPr>
        <p:spPr>
          <a:xfrm flipH="1" rot="5400000">
            <a:off x="1380913" y="3110578"/>
            <a:ext cx="1171439" cy="3007350"/>
          </a:xfrm>
          <a:custGeom>
            <a:rect b="b" l="l" r="r" t="t"/>
            <a:pathLst>
              <a:path extrusionOk="0" fill="none" h="28570" w="11129">
                <a:moveTo>
                  <a:pt x="1" y="0"/>
                </a:moveTo>
                <a:cubicBezTo>
                  <a:pt x="1" y="0"/>
                  <a:pt x="11129" y="12626"/>
                  <a:pt x="1" y="28569"/>
                </a:cubicBezTo>
              </a:path>
            </a:pathLst>
          </a:custGeom>
          <a:noFill/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BLANK_7"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0"/>
          <p:cNvSpPr txBox="1"/>
          <p:nvPr>
            <p:ph idx="12" type="sldNum"/>
          </p:nvPr>
        </p:nvSpPr>
        <p:spPr>
          <a:xfrm>
            <a:off x="8509651" y="4703625"/>
            <a:ext cx="447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32" name="Google Shape;232;p20"/>
          <p:cNvSpPr txBox="1"/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3" name="Google Shape;233;p20"/>
          <p:cNvSpPr/>
          <p:nvPr/>
        </p:nvSpPr>
        <p:spPr>
          <a:xfrm rot="10800000">
            <a:off x="8379185" y="4499091"/>
            <a:ext cx="956539" cy="1196284"/>
          </a:xfrm>
          <a:custGeom>
            <a:rect b="b" l="l" r="r" t="t"/>
            <a:pathLst>
              <a:path extrusionOk="0" fill="none" h="41166" w="32916">
                <a:moveTo>
                  <a:pt x="23402" y="37202"/>
                </a:moveTo>
                <a:cubicBezTo>
                  <a:pt x="30478" y="33150"/>
                  <a:pt x="32916" y="20524"/>
                  <a:pt x="29010" y="11745"/>
                </a:cubicBezTo>
                <a:cubicBezTo>
                  <a:pt x="23637" y="1"/>
                  <a:pt x="19732" y="4464"/>
                  <a:pt x="10277" y="13566"/>
                </a:cubicBezTo>
                <a:cubicBezTo>
                  <a:pt x="1" y="21552"/>
                  <a:pt x="588" y="27219"/>
                  <a:pt x="3671" y="31476"/>
                </a:cubicBezTo>
                <a:cubicBezTo>
                  <a:pt x="8809" y="38230"/>
                  <a:pt x="17412" y="41166"/>
                  <a:pt x="23402" y="37202"/>
                </a:cubicBezTo>
                <a:close/>
              </a:path>
            </a:pathLst>
          </a:custGeom>
          <a:noFill/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34" name="Google Shape;234;p20"/>
          <p:cNvGrpSpPr/>
          <p:nvPr/>
        </p:nvGrpSpPr>
        <p:grpSpPr>
          <a:xfrm>
            <a:off x="-700418" y="-545250"/>
            <a:ext cx="1420413" cy="1579662"/>
            <a:chOff x="-700418" y="-545250"/>
            <a:chExt cx="1420413" cy="1579662"/>
          </a:xfrm>
        </p:grpSpPr>
        <p:sp>
          <p:nvSpPr>
            <p:cNvPr id="235" name="Google Shape;235;p20"/>
            <p:cNvSpPr/>
            <p:nvPr/>
          </p:nvSpPr>
          <p:spPr>
            <a:xfrm>
              <a:off x="-700418" y="-287825"/>
              <a:ext cx="1315455" cy="1322237"/>
            </a:xfrm>
            <a:custGeom>
              <a:rect b="b" l="l" r="r" t="t"/>
              <a:pathLst>
                <a:path extrusionOk="0" h="33145" w="32975">
                  <a:moveTo>
                    <a:pt x="24638" y="0"/>
                  </a:moveTo>
                  <a:cubicBezTo>
                    <a:pt x="21666" y="0"/>
                    <a:pt x="17662" y="2842"/>
                    <a:pt x="11922" y="6695"/>
                  </a:cubicBezTo>
                  <a:cubicBezTo>
                    <a:pt x="382" y="12773"/>
                    <a:pt x="1" y="18469"/>
                    <a:pt x="2262" y="23167"/>
                  </a:cubicBezTo>
                  <a:cubicBezTo>
                    <a:pt x="5326" y="29156"/>
                    <a:pt x="10941" y="33145"/>
                    <a:pt x="16424" y="33145"/>
                  </a:cubicBezTo>
                  <a:cubicBezTo>
                    <a:pt x="17875" y="33145"/>
                    <a:pt x="19318" y="32865"/>
                    <a:pt x="20701" y="32269"/>
                  </a:cubicBezTo>
                  <a:cubicBezTo>
                    <a:pt x="28364" y="29538"/>
                    <a:pt x="32974" y="17529"/>
                    <a:pt x="30654" y="8192"/>
                  </a:cubicBezTo>
                  <a:cubicBezTo>
                    <a:pt x="29141" y="2289"/>
                    <a:pt x="27305" y="0"/>
                    <a:pt x="2463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Google Shape;236;p20"/>
            <p:cNvSpPr/>
            <p:nvPr/>
          </p:nvSpPr>
          <p:spPr>
            <a:xfrm>
              <a:off x="-543075" y="-545250"/>
              <a:ext cx="1263069" cy="1579642"/>
            </a:xfrm>
            <a:custGeom>
              <a:rect b="b" l="l" r="r" t="t"/>
              <a:pathLst>
                <a:path extrusionOk="0" fill="none" h="41166" w="32916">
                  <a:moveTo>
                    <a:pt x="23402" y="37202"/>
                  </a:moveTo>
                  <a:cubicBezTo>
                    <a:pt x="30478" y="33150"/>
                    <a:pt x="32916" y="20524"/>
                    <a:pt x="29010" y="11745"/>
                  </a:cubicBezTo>
                  <a:cubicBezTo>
                    <a:pt x="23637" y="1"/>
                    <a:pt x="19732" y="4464"/>
                    <a:pt x="10277" y="13566"/>
                  </a:cubicBezTo>
                  <a:cubicBezTo>
                    <a:pt x="1" y="21552"/>
                    <a:pt x="588" y="27219"/>
                    <a:pt x="3671" y="31476"/>
                  </a:cubicBezTo>
                  <a:cubicBezTo>
                    <a:pt x="8809" y="38230"/>
                    <a:pt x="17412" y="41166"/>
                    <a:pt x="23402" y="37202"/>
                  </a:cubicBezTo>
                  <a:close/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37" name="Google Shape;237;p20"/>
          <p:cNvGrpSpPr/>
          <p:nvPr/>
        </p:nvGrpSpPr>
        <p:grpSpPr>
          <a:xfrm flipH="1" rot="10800000">
            <a:off x="8583941" y="182167"/>
            <a:ext cx="442045" cy="307966"/>
            <a:chOff x="476772" y="4975533"/>
            <a:chExt cx="188715" cy="131475"/>
          </a:xfrm>
        </p:grpSpPr>
        <p:sp>
          <p:nvSpPr>
            <p:cNvPr id="238" name="Google Shape;238;p20"/>
            <p:cNvSpPr/>
            <p:nvPr/>
          </p:nvSpPr>
          <p:spPr>
            <a:xfrm>
              <a:off x="602844" y="4975533"/>
              <a:ext cx="62643" cy="45266"/>
            </a:xfrm>
            <a:custGeom>
              <a:rect b="b" l="l" r="r" t="t"/>
              <a:pathLst>
                <a:path extrusionOk="0" h="1141" w="1579">
                  <a:moveTo>
                    <a:pt x="916" y="0"/>
                  </a:moveTo>
                  <a:cubicBezTo>
                    <a:pt x="828" y="0"/>
                    <a:pt x="742" y="16"/>
                    <a:pt x="669" y="44"/>
                  </a:cubicBezTo>
                  <a:cubicBezTo>
                    <a:pt x="405" y="132"/>
                    <a:pt x="258" y="396"/>
                    <a:pt x="140" y="690"/>
                  </a:cubicBezTo>
                  <a:cubicBezTo>
                    <a:pt x="26" y="986"/>
                    <a:pt x="1" y="1140"/>
                    <a:pt x="350" y="1140"/>
                  </a:cubicBezTo>
                  <a:cubicBezTo>
                    <a:pt x="452" y="1140"/>
                    <a:pt x="585" y="1127"/>
                    <a:pt x="757" y="1101"/>
                  </a:cubicBezTo>
                  <a:cubicBezTo>
                    <a:pt x="1491" y="925"/>
                    <a:pt x="1579" y="426"/>
                    <a:pt x="1462" y="279"/>
                  </a:cubicBezTo>
                  <a:cubicBezTo>
                    <a:pt x="1320" y="77"/>
                    <a:pt x="1110" y="0"/>
                    <a:pt x="9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20"/>
            <p:cNvSpPr/>
            <p:nvPr/>
          </p:nvSpPr>
          <p:spPr>
            <a:xfrm>
              <a:off x="476772" y="4975535"/>
              <a:ext cx="63040" cy="45266"/>
            </a:xfrm>
            <a:custGeom>
              <a:rect b="b" l="l" r="r" t="t"/>
              <a:pathLst>
                <a:path extrusionOk="0" h="1141" w="1589">
                  <a:moveTo>
                    <a:pt x="913" y="1"/>
                  </a:moveTo>
                  <a:cubicBezTo>
                    <a:pt x="825" y="1"/>
                    <a:pt x="743" y="17"/>
                    <a:pt x="679" y="44"/>
                  </a:cubicBezTo>
                  <a:cubicBezTo>
                    <a:pt x="385" y="132"/>
                    <a:pt x="238" y="397"/>
                    <a:pt x="150" y="690"/>
                  </a:cubicBezTo>
                  <a:cubicBezTo>
                    <a:pt x="14" y="986"/>
                    <a:pt x="0" y="1141"/>
                    <a:pt x="343" y="1141"/>
                  </a:cubicBezTo>
                  <a:cubicBezTo>
                    <a:pt x="443" y="1141"/>
                    <a:pt x="572" y="1128"/>
                    <a:pt x="737" y="1101"/>
                  </a:cubicBezTo>
                  <a:cubicBezTo>
                    <a:pt x="1501" y="925"/>
                    <a:pt x="1589" y="426"/>
                    <a:pt x="1471" y="279"/>
                  </a:cubicBezTo>
                  <a:cubicBezTo>
                    <a:pt x="1330" y="78"/>
                    <a:pt x="1106" y="1"/>
                    <a:pt x="9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20"/>
            <p:cNvSpPr/>
            <p:nvPr/>
          </p:nvSpPr>
          <p:spPr>
            <a:xfrm>
              <a:off x="539807" y="5061702"/>
              <a:ext cx="63040" cy="45306"/>
            </a:xfrm>
            <a:custGeom>
              <a:rect b="b" l="l" r="r" t="t"/>
              <a:pathLst>
                <a:path extrusionOk="0" h="1142" w="1589">
                  <a:moveTo>
                    <a:pt x="903" y="1"/>
                  </a:moveTo>
                  <a:cubicBezTo>
                    <a:pt x="811" y="1"/>
                    <a:pt x="723" y="17"/>
                    <a:pt x="649" y="45"/>
                  </a:cubicBezTo>
                  <a:cubicBezTo>
                    <a:pt x="385" y="133"/>
                    <a:pt x="238" y="397"/>
                    <a:pt x="150" y="691"/>
                  </a:cubicBezTo>
                  <a:cubicBezTo>
                    <a:pt x="14" y="986"/>
                    <a:pt x="0" y="1141"/>
                    <a:pt x="343" y="1141"/>
                  </a:cubicBezTo>
                  <a:cubicBezTo>
                    <a:pt x="443" y="1141"/>
                    <a:pt x="572" y="1128"/>
                    <a:pt x="737" y="1102"/>
                  </a:cubicBezTo>
                  <a:cubicBezTo>
                    <a:pt x="1501" y="955"/>
                    <a:pt x="1589" y="426"/>
                    <a:pt x="1442" y="279"/>
                  </a:cubicBezTo>
                  <a:cubicBezTo>
                    <a:pt x="1321" y="78"/>
                    <a:pt x="1103" y="1"/>
                    <a:pt x="9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41" name="Google Shape;241;p20"/>
          <p:cNvSpPr/>
          <p:nvPr/>
        </p:nvSpPr>
        <p:spPr>
          <a:xfrm rot="3438186">
            <a:off x="-135307" y="4771145"/>
            <a:ext cx="711950" cy="423196"/>
          </a:xfrm>
          <a:custGeom>
            <a:rect b="b" l="l" r="r" t="t"/>
            <a:pathLst>
              <a:path extrusionOk="0" fill="none" h="12160" w="20457">
                <a:moveTo>
                  <a:pt x="0" y="12159"/>
                </a:moveTo>
                <a:cubicBezTo>
                  <a:pt x="122" y="7721"/>
                  <a:pt x="3405" y="3800"/>
                  <a:pt x="7417" y="1946"/>
                </a:cubicBezTo>
                <a:cubicBezTo>
                  <a:pt x="11429" y="92"/>
                  <a:pt x="16080" y="1"/>
                  <a:pt x="20457" y="639"/>
                </a:cubicBezTo>
              </a:path>
            </a:pathLst>
          </a:cu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3526975" y="2331800"/>
            <a:ext cx="4896900" cy="63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  <a:defRPr sz="3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  <a:defRPr sz="3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  <a:defRPr sz="3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  <a:defRPr sz="3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  <a:defRPr sz="3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  <a:defRPr sz="3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  <a:defRPr sz="3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  <a:defRPr sz="3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  <a:defRPr sz="3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8509651" y="4703625"/>
            <a:ext cx="447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2" name="Google Shape;22;p3"/>
          <p:cNvSpPr txBox="1"/>
          <p:nvPr>
            <p:ph idx="1" type="subTitle"/>
          </p:nvPr>
        </p:nvSpPr>
        <p:spPr>
          <a:xfrm>
            <a:off x="3526975" y="3031654"/>
            <a:ext cx="4896900" cy="29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23" name="Google Shape;23;p3"/>
          <p:cNvSpPr txBox="1"/>
          <p:nvPr>
            <p:ph hasCustomPrompt="1" idx="2" type="title"/>
          </p:nvPr>
        </p:nvSpPr>
        <p:spPr>
          <a:xfrm>
            <a:off x="3526975" y="1647725"/>
            <a:ext cx="2541600" cy="63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24" name="Google Shape;24;p3"/>
          <p:cNvSpPr/>
          <p:nvPr/>
        </p:nvSpPr>
        <p:spPr>
          <a:xfrm rot="10800000">
            <a:off x="8379185" y="4499091"/>
            <a:ext cx="956539" cy="1196284"/>
          </a:xfrm>
          <a:custGeom>
            <a:rect b="b" l="l" r="r" t="t"/>
            <a:pathLst>
              <a:path extrusionOk="0" fill="none" h="41166" w="32916">
                <a:moveTo>
                  <a:pt x="23402" y="37202"/>
                </a:moveTo>
                <a:cubicBezTo>
                  <a:pt x="30478" y="33150"/>
                  <a:pt x="32916" y="20524"/>
                  <a:pt x="29010" y="11745"/>
                </a:cubicBezTo>
                <a:cubicBezTo>
                  <a:pt x="23637" y="1"/>
                  <a:pt x="19732" y="4464"/>
                  <a:pt x="10277" y="13566"/>
                </a:cubicBezTo>
                <a:cubicBezTo>
                  <a:pt x="1" y="21552"/>
                  <a:pt x="588" y="27219"/>
                  <a:pt x="3671" y="31476"/>
                </a:cubicBezTo>
                <a:cubicBezTo>
                  <a:pt x="8809" y="38230"/>
                  <a:pt x="17412" y="41166"/>
                  <a:pt x="23402" y="37202"/>
                </a:cubicBezTo>
                <a:close/>
              </a:path>
            </a:pathLst>
          </a:custGeom>
          <a:noFill/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3"/>
          <p:cNvGrpSpPr/>
          <p:nvPr/>
        </p:nvGrpSpPr>
        <p:grpSpPr>
          <a:xfrm>
            <a:off x="7448325" y="0"/>
            <a:ext cx="1695675" cy="1816800"/>
            <a:chOff x="7448325" y="0"/>
            <a:chExt cx="1695675" cy="1816800"/>
          </a:xfrm>
        </p:grpSpPr>
        <p:sp>
          <p:nvSpPr>
            <p:cNvPr id="26" name="Google Shape;26;p3"/>
            <p:cNvSpPr/>
            <p:nvPr/>
          </p:nvSpPr>
          <p:spPr>
            <a:xfrm flipH="1">
              <a:off x="7543025" y="0"/>
              <a:ext cx="1600975" cy="1816800"/>
            </a:xfrm>
            <a:custGeom>
              <a:rect b="b" l="l" r="r" t="t"/>
              <a:pathLst>
                <a:path extrusionOk="0" h="72672" w="64039">
                  <a:moveTo>
                    <a:pt x="0" y="1"/>
                  </a:moveTo>
                  <a:lnTo>
                    <a:pt x="0" y="72671"/>
                  </a:lnTo>
                  <a:cubicBezTo>
                    <a:pt x="25105" y="58402"/>
                    <a:pt x="6401" y="36321"/>
                    <a:pt x="15386" y="28218"/>
                  </a:cubicBezTo>
                  <a:cubicBezTo>
                    <a:pt x="18096" y="25781"/>
                    <a:pt x="21592" y="25112"/>
                    <a:pt x="25453" y="25112"/>
                  </a:cubicBezTo>
                  <a:cubicBezTo>
                    <a:pt x="30154" y="25112"/>
                    <a:pt x="35398" y="26103"/>
                    <a:pt x="40426" y="26103"/>
                  </a:cubicBezTo>
                  <a:cubicBezTo>
                    <a:pt x="45006" y="26103"/>
                    <a:pt x="49407" y="25281"/>
                    <a:pt x="53057" y="22140"/>
                  </a:cubicBezTo>
                  <a:cubicBezTo>
                    <a:pt x="64039" y="12744"/>
                    <a:pt x="58988" y="1"/>
                    <a:pt x="589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flipH="1">
              <a:off x="7448325" y="0"/>
              <a:ext cx="1695675" cy="1705225"/>
            </a:xfrm>
            <a:custGeom>
              <a:rect b="b" l="l" r="r" t="t"/>
              <a:pathLst>
                <a:path extrusionOk="0" fill="none" h="68209" w="67827">
                  <a:moveTo>
                    <a:pt x="65888" y="1"/>
                  </a:moveTo>
                  <a:cubicBezTo>
                    <a:pt x="66534" y="3348"/>
                    <a:pt x="67826" y="14917"/>
                    <a:pt x="56786" y="22639"/>
                  </a:cubicBezTo>
                  <a:cubicBezTo>
                    <a:pt x="43750" y="31712"/>
                    <a:pt x="25663" y="17236"/>
                    <a:pt x="14916" y="25105"/>
                  </a:cubicBezTo>
                  <a:cubicBezTo>
                    <a:pt x="5168" y="32269"/>
                    <a:pt x="19174" y="54555"/>
                    <a:pt x="0" y="68208"/>
                  </a:cubicBezTo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2">
  <p:cSld name="BLANK_8"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1"/>
          <p:cNvSpPr txBox="1"/>
          <p:nvPr>
            <p:ph idx="12" type="sldNum"/>
          </p:nvPr>
        </p:nvSpPr>
        <p:spPr>
          <a:xfrm>
            <a:off x="8509651" y="4703625"/>
            <a:ext cx="447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44" name="Google Shape;244;p21"/>
          <p:cNvSpPr txBox="1"/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5" name="Google Shape;245;p21"/>
          <p:cNvSpPr/>
          <p:nvPr/>
        </p:nvSpPr>
        <p:spPr>
          <a:xfrm rot="10800000">
            <a:off x="8379185" y="4499091"/>
            <a:ext cx="956539" cy="1196284"/>
          </a:xfrm>
          <a:custGeom>
            <a:rect b="b" l="l" r="r" t="t"/>
            <a:pathLst>
              <a:path extrusionOk="0" fill="none" h="41166" w="32916">
                <a:moveTo>
                  <a:pt x="23402" y="37202"/>
                </a:moveTo>
                <a:cubicBezTo>
                  <a:pt x="30478" y="33150"/>
                  <a:pt x="32916" y="20524"/>
                  <a:pt x="29010" y="11745"/>
                </a:cubicBezTo>
                <a:cubicBezTo>
                  <a:pt x="23637" y="1"/>
                  <a:pt x="19732" y="4464"/>
                  <a:pt x="10277" y="13566"/>
                </a:cubicBezTo>
                <a:cubicBezTo>
                  <a:pt x="1" y="21552"/>
                  <a:pt x="588" y="27219"/>
                  <a:pt x="3671" y="31476"/>
                </a:cubicBezTo>
                <a:cubicBezTo>
                  <a:pt x="8809" y="38230"/>
                  <a:pt x="17412" y="41166"/>
                  <a:pt x="23402" y="37202"/>
                </a:cubicBezTo>
                <a:close/>
              </a:path>
            </a:pathLst>
          </a:custGeom>
          <a:noFill/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46" name="Google Shape;246;p21"/>
          <p:cNvGrpSpPr/>
          <p:nvPr/>
        </p:nvGrpSpPr>
        <p:grpSpPr>
          <a:xfrm>
            <a:off x="8098468" y="-176486"/>
            <a:ext cx="1431098" cy="864367"/>
            <a:chOff x="-403907" y="-168386"/>
            <a:chExt cx="1431098" cy="864367"/>
          </a:xfrm>
        </p:grpSpPr>
        <p:sp>
          <p:nvSpPr>
            <p:cNvPr id="247" name="Google Shape;247;p21"/>
            <p:cNvSpPr/>
            <p:nvPr/>
          </p:nvSpPr>
          <p:spPr>
            <a:xfrm rot="-5400000">
              <a:off x="-205324" y="-366969"/>
              <a:ext cx="864367" cy="1261532"/>
            </a:xfrm>
            <a:custGeom>
              <a:rect b="b" l="l" r="r" t="t"/>
              <a:pathLst>
                <a:path extrusionOk="0" h="30801" w="21104">
                  <a:moveTo>
                    <a:pt x="21103" y="1"/>
                  </a:moveTo>
                  <a:cubicBezTo>
                    <a:pt x="21103" y="1"/>
                    <a:pt x="8801" y="823"/>
                    <a:pt x="4308" y="10865"/>
                  </a:cubicBezTo>
                  <a:cubicBezTo>
                    <a:pt x="0" y="20495"/>
                    <a:pt x="8762" y="30800"/>
                    <a:pt x="19691" y="30800"/>
                  </a:cubicBezTo>
                  <a:cubicBezTo>
                    <a:pt x="20158" y="30800"/>
                    <a:pt x="20629" y="30781"/>
                    <a:pt x="21103" y="30743"/>
                  </a:cubicBezTo>
                  <a:lnTo>
                    <a:pt x="2110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21"/>
            <p:cNvSpPr/>
            <p:nvPr/>
          </p:nvSpPr>
          <p:spPr>
            <a:xfrm rot="5400000">
              <a:off x="86176" y="-448697"/>
              <a:ext cx="527598" cy="1354432"/>
            </a:xfrm>
            <a:custGeom>
              <a:rect b="b" l="l" r="r" t="t"/>
              <a:pathLst>
                <a:path extrusionOk="0" fill="none" h="28570" w="11129">
                  <a:moveTo>
                    <a:pt x="1" y="0"/>
                  </a:moveTo>
                  <a:cubicBezTo>
                    <a:pt x="1" y="0"/>
                    <a:pt x="11129" y="12626"/>
                    <a:pt x="1" y="28569"/>
                  </a:cubicBezTo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49" name="Google Shape;249;p21"/>
          <p:cNvSpPr/>
          <p:nvPr/>
        </p:nvSpPr>
        <p:spPr>
          <a:xfrm>
            <a:off x="-415025" y="-171581"/>
            <a:ext cx="1283046" cy="1050097"/>
          </a:xfrm>
          <a:custGeom>
            <a:rect b="b" l="l" r="r" t="t"/>
            <a:pathLst>
              <a:path extrusionOk="0" h="29896" w="36528">
                <a:moveTo>
                  <a:pt x="20473" y="0"/>
                </a:moveTo>
                <a:cubicBezTo>
                  <a:pt x="16718" y="0"/>
                  <a:pt x="12971" y="1183"/>
                  <a:pt x="9925" y="3188"/>
                </a:cubicBezTo>
                <a:cubicBezTo>
                  <a:pt x="3172" y="7534"/>
                  <a:pt x="1" y="15491"/>
                  <a:pt x="4112" y="22420"/>
                </a:cubicBezTo>
                <a:cubicBezTo>
                  <a:pt x="7009" y="27291"/>
                  <a:pt x="10513" y="29896"/>
                  <a:pt x="14552" y="29896"/>
                </a:cubicBezTo>
                <a:cubicBezTo>
                  <a:pt x="18208" y="29896"/>
                  <a:pt x="22301" y="27762"/>
                  <a:pt x="26779" y="23242"/>
                </a:cubicBezTo>
                <a:cubicBezTo>
                  <a:pt x="36527" y="13847"/>
                  <a:pt x="33650" y="5801"/>
                  <a:pt x="30302" y="3276"/>
                </a:cubicBezTo>
                <a:cubicBezTo>
                  <a:pt x="27378" y="999"/>
                  <a:pt x="23922" y="0"/>
                  <a:pt x="2047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21"/>
          <p:cNvSpPr/>
          <p:nvPr/>
        </p:nvSpPr>
        <p:spPr>
          <a:xfrm>
            <a:off x="-395425" y="-193675"/>
            <a:ext cx="1247956" cy="1141703"/>
          </a:xfrm>
          <a:custGeom>
            <a:rect b="b" l="l" r="r" t="t"/>
            <a:pathLst>
              <a:path extrusionOk="0" fill="none" h="32504" w="35529">
                <a:moveTo>
                  <a:pt x="12949" y="2055"/>
                </a:moveTo>
                <a:cubicBezTo>
                  <a:pt x="5256" y="4375"/>
                  <a:pt x="1" y="11128"/>
                  <a:pt x="2027" y="18909"/>
                </a:cubicBezTo>
                <a:cubicBezTo>
                  <a:pt x="4728" y="29362"/>
                  <a:pt x="11834" y="32504"/>
                  <a:pt x="23549" y="26015"/>
                </a:cubicBezTo>
                <a:cubicBezTo>
                  <a:pt x="35529" y="19731"/>
                  <a:pt x="35029" y="11216"/>
                  <a:pt x="32504" y="7840"/>
                </a:cubicBezTo>
                <a:cubicBezTo>
                  <a:pt x="27983" y="1556"/>
                  <a:pt x="19644" y="0"/>
                  <a:pt x="12949" y="2055"/>
                </a:cubicBezTo>
                <a:close/>
              </a:path>
            </a:pathLst>
          </a:custGeom>
          <a:noFill/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1" name="Google Shape;251;p21"/>
          <p:cNvGrpSpPr/>
          <p:nvPr/>
        </p:nvGrpSpPr>
        <p:grpSpPr>
          <a:xfrm flipH="1" rot="10800000">
            <a:off x="204766" y="4654118"/>
            <a:ext cx="442045" cy="307966"/>
            <a:chOff x="476772" y="4975533"/>
            <a:chExt cx="188715" cy="131475"/>
          </a:xfrm>
        </p:grpSpPr>
        <p:sp>
          <p:nvSpPr>
            <p:cNvPr id="252" name="Google Shape;252;p21"/>
            <p:cNvSpPr/>
            <p:nvPr/>
          </p:nvSpPr>
          <p:spPr>
            <a:xfrm>
              <a:off x="602844" y="4975533"/>
              <a:ext cx="62643" cy="45266"/>
            </a:xfrm>
            <a:custGeom>
              <a:rect b="b" l="l" r="r" t="t"/>
              <a:pathLst>
                <a:path extrusionOk="0" h="1141" w="1579">
                  <a:moveTo>
                    <a:pt x="916" y="0"/>
                  </a:moveTo>
                  <a:cubicBezTo>
                    <a:pt x="828" y="0"/>
                    <a:pt x="742" y="16"/>
                    <a:pt x="669" y="44"/>
                  </a:cubicBezTo>
                  <a:cubicBezTo>
                    <a:pt x="405" y="132"/>
                    <a:pt x="258" y="396"/>
                    <a:pt x="140" y="690"/>
                  </a:cubicBezTo>
                  <a:cubicBezTo>
                    <a:pt x="26" y="986"/>
                    <a:pt x="1" y="1140"/>
                    <a:pt x="350" y="1140"/>
                  </a:cubicBezTo>
                  <a:cubicBezTo>
                    <a:pt x="452" y="1140"/>
                    <a:pt x="585" y="1127"/>
                    <a:pt x="757" y="1101"/>
                  </a:cubicBezTo>
                  <a:cubicBezTo>
                    <a:pt x="1491" y="925"/>
                    <a:pt x="1579" y="426"/>
                    <a:pt x="1462" y="279"/>
                  </a:cubicBezTo>
                  <a:cubicBezTo>
                    <a:pt x="1320" y="77"/>
                    <a:pt x="1110" y="0"/>
                    <a:pt x="9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21"/>
            <p:cNvSpPr/>
            <p:nvPr/>
          </p:nvSpPr>
          <p:spPr>
            <a:xfrm>
              <a:off x="476772" y="4975535"/>
              <a:ext cx="63040" cy="45266"/>
            </a:xfrm>
            <a:custGeom>
              <a:rect b="b" l="l" r="r" t="t"/>
              <a:pathLst>
                <a:path extrusionOk="0" h="1141" w="1589">
                  <a:moveTo>
                    <a:pt x="913" y="1"/>
                  </a:moveTo>
                  <a:cubicBezTo>
                    <a:pt x="825" y="1"/>
                    <a:pt x="743" y="17"/>
                    <a:pt x="679" y="44"/>
                  </a:cubicBezTo>
                  <a:cubicBezTo>
                    <a:pt x="385" y="132"/>
                    <a:pt x="238" y="397"/>
                    <a:pt x="150" y="690"/>
                  </a:cubicBezTo>
                  <a:cubicBezTo>
                    <a:pt x="14" y="986"/>
                    <a:pt x="0" y="1141"/>
                    <a:pt x="343" y="1141"/>
                  </a:cubicBezTo>
                  <a:cubicBezTo>
                    <a:pt x="443" y="1141"/>
                    <a:pt x="572" y="1128"/>
                    <a:pt x="737" y="1101"/>
                  </a:cubicBezTo>
                  <a:cubicBezTo>
                    <a:pt x="1501" y="925"/>
                    <a:pt x="1589" y="426"/>
                    <a:pt x="1471" y="279"/>
                  </a:cubicBezTo>
                  <a:cubicBezTo>
                    <a:pt x="1330" y="78"/>
                    <a:pt x="1106" y="1"/>
                    <a:pt x="9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21"/>
            <p:cNvSpPr/>
            <p:nvPr/>
          </p:nvSpPr>
          <p:spPr>
            <a:xfrm>
              <a:off x="539807" y="5061702"/>
              <a:ext cx="63040" cy="45306"/>
            </a:xfrm>
            <a:custGeom>
              <a:rect b="b" l="l" r="r" t="t"/>
              <a:pathLst>
                <a:path extrusionOk="0" h="1142" w="1589">
                  <a:moveTo>
                    <a:pt x="903" y="1"/>
                  </a:moveTo>
                  <a:cubicBezTo>
                    <a:pt x="811" y="1"/>
                    <a:pt x="723" y="17"/>
                    <a:pt x="649" y="45"/>
                  </a:cubicBezTo>
                  <a:cubicBezTo>
                    <a:pt x="385" y="133"/>
                    <a:pt x="238" y="397"/>
                    <a:pt x="150" y="691"/>
                  </a:cubicBezTo>
                  <a:cubicBezTo>
                    <a:pt x="14" y="986"/>
                    <a:pt x="0" y="1141"/>
                    <a:pt x="343" y="1141"/>
                  </a:cubicBezTo>
                  <a:cubicBezTo>
                    <a:pt x="443" y="1141"/>
                    <a:pt x="572" y="1128"/>
                    <a:pt x="737" y="1102"/>
                  </a:cubicBezTo>
                  <a:cubicBezTo>
                    <a:pt x="1501" y="955"/>
                    <a:pt x="1589" y="426"/>
                    <a:pt x="1442" y="279"/>
                  </a:cubicBezTo>
                  <a:cubicBezTo>
                    <a:pt x="1321" y="78"/>
                    <a:pt x="1103" y="1"/>
                    <a:pt x="9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BLANK_5"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2"/>
          <p:cNvSpPr/>
          <p:nvPr/>
        </p:nvSpPr>
        <p:spPr>
          <a:xfrm rot="-5400000">
            <a:off x="2407311" y="-2448526"/>
            <a:ext cx="6431515" cy="9168837"/>
          </a:xfrm>
          <a:custGeom>
            <a:rect b="b" l="l" r="r" t="t"/>
            <a:pathLst>
              <a:path extrusionOk="0" h="44576" w="31268">
                <a:moveTo>
                  <a:pt x="14793" y="1"/>
                </a:moveTo>
                <a:cubicBezTo>
                  <a:pt x="13787" y="1"/>
                  <a:pt x="12737" y="144"/>
                  <a:pt x="11646" y="451"/>
                </a:cubicBezTo>
                <a:cubicBezTo>
                  <a:pt x="1" y="3703"/>
                  <a:pt x="1286" y="22417"/>
                  <a:pt x="3101" y="31302"/>
                </a:cubicBezTo>
                <a:cubicBezTo>
                  <a:pt x="4046" y="35953"/>
                  <a:pt x="6088" y="40792"/>
                  <a:pt x="10209" y="43174"/>
                </a:cubicBezTo>
                <a:cubicBezTo>
                  <a:pt x="11874" y="44138"/>
                  <a:pt x="13735" y="44576"/>
                  <a:pt x="15621" y="44576"/>
                </a:cubicBezTo>
                <a:cubicBezTo>
                  <a:pt x="19430" y="44576"/>
                  <a:pt x="23345" y="42792"/>
                  <a:pt x="25975" y="39960"/>
                </a:cubicBezTo>
                <a:cubicBezTo>
                  <a:pt x="29869" y="35688"/>
                  <a:pt x="31268" y="29639"/>
                  <a:pt x="31154" y="23854"/>
                </a:cubicBezTo>
                <a:cubicBezTo>
                  <a:pt x="30982" y="15306"/>
                  <a:pt x="25184" y="1"/>
                  <a:pt x="1479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22"/>
          <p:cNvSpPr txBox="1"/>
          <p:nvPr>
            <p:ph idx="12" type="sldNum"/>
          </p:nvPr>
        </p:nvSpPr>
        <p:spPr>
          <a:xfrm>
            <a:off x="8509651" y="4703625"/>
            <a:ext cx="447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58" name="Google Shape;258;p22"/>
          <p:cNvSpPr txBox="1"/>
          <p:nvPr>
            <p:ph type="title"/>
          </p:nvPr>
        </p:nvSpPr>
        <p:spPr>
          <a:xfrm>
            <a:off x="2351150" y="786250"/>
            <a:ext cx="4447500" cy="827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259" name="Google Shape;259;p22"/>
          <p:cNvSpPr/>
          <p:nvPr/>
        </p:nvSpPr>
        <p:spPr>
          <a:xfrm rot="10800000">
            <a:off x="8379185" y="4499091"/>
            <a:ext cx="956539" cy="1196284"/>
          </a:xfrm>
          <a:custGeom>
            <a:rect b="b" l="l" r="r" t="t"/>
            <a:pathLst>
              <a:path extrusionOk="0" fill="none" h="41166" w="32916">
                <a:moveTo>
                  <a:pt x="23402" y="37202"/>
                </a:moveTo>
                <a:cubicBezTo>
                  <a:pt x="30478" y="33150"/>
                  <a:pt x="32916" y="20524"/>
                  <a:pt x="29010" y="11745"/>
                </a:cubicBezTo>
                <a:cubicBezTo>
                  <a:pt x="23637" y="1"/>
                  <a:pt x="19732" y="4464"/>
                  <a:pt x="10277" y="13566"/>
                </a:cubicBezTo>
                <a:cubicBezTo>
                  <a:pt x="1" y="21552"/>
                  <a:pt x="588" y="27219"/>
                  <a:pt x="3671" y="31476"/>
                </a:cubicBezTo>
                <a:cubicBezTo>
                  <a:pt x="8809" y="38230"/>
                  <a:pt x="17412" y="41166"/>
                  <a:pt x="23402" y="37202"/>
                </a:cubicBezTo>
                <a:close/>
              </a:path>
            </a:pathLst>
          </a:custGeom>
          <a:noFill/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22"/>
          <p:cNvSpPr txBox="1"/>
          <p:nvPr>
            <p:ph idx="1" type="subTitle"/>
          </p:nvPr>
        </p:nvSpPr>
        <p:spPr>
          <a:xfrm>
            <a:off x="2351144" y="2348477"/>
            <a:ext cx="4447500" cy="95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1" name="Google Shape;261;p22"/>
          <p:cNvSpPr txBox="1"/>
          <p:nvPr/>
        </p:nvSpPr>
        <p:spPr>
          <a:xfrm>
            <a:off x="2692700" y="3434148"/>
            <a:ext cx="3764400" cy="71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CREDITS:</a:t>
            </a:r>
            <a:r>
              <a:rPr lang="en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This presentation template was created by </a:t>
            </a:r>
            <a:r>
              <a:rPr b="1" lang="en" sz="1200">
                <a:solidFill>
                  <a:schemeClr val="lt1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b="1" lang="en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,</a:t>
            </a:r>
            <a:r>
              <a:rPr lang="en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including icons by </a:t>
            </a:r>
            <a:r>
              <a:rPr b="1" lang="en" sz="1200">
                <a:solidFill>
                  <a:schemeClr val="lt1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, and infographics &amp; images by </a:t>
            </a:r>
            <a:r>
              <a:rPr b="1" lang="en" sz="1200">
                <a:solidFill>
                  <a:schemeClr val="lt1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r>
              <a:rPr lang="en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262" name="Google Shape;262;p22"/>
          <p:cNvGrpSpPr/>
          <p:nvPr/>
        </p:nvGrpSpPr>
        <p:grpSpPr>
          <a:xfrm flipH="1">
            <a:off x="-603741" y="-120180"/>
            <a:ext cx="2078389" cy="2090094"/>
            <a:chOff x="7693959" y="-120180"/>
            <a:chExt cx="2078389" cy="2090094"/>
          </a:xfrm>
        </p:grpSpPr>
        <p:sp>
          <p:nvSpPr>
            <p:cNvPr id="263" name="Google Shape;263;p22"/>
            <p:cNvSpPr/>
            <p:nvPr/>
          </p:nvSpPr>
          <p:spPr>
            <a:xfrm flipH="1">
              <a:off x="8009329" y="-70050"/>
              <a:ext cx="1696515" cy="1745884"/>
            </a:xfrm>
            <a:custGeom>
              <a:rect b="b" l="l" r="r" t="t"/>
              <a:pathLst>
                <a:path extrusionOk="0" h="58138" w="56494">
                  <a:moveTo>
                    <a:pt x="1" y="1"/>
                  </a:moveTo>
                  <a:lnTo>
                    <a:pt x="1" y="58138"/>
                  </a:lnTo>
                  <a:cubicBezTo>
                    <a:pt x="17412" y="49417"/>
                    <a:pt x="4200" y="34237"/>
                    <a:pt x="14036" y="31624"/>
                  </a:cubicBezTo>
                  <a:cubicBezTo>
                    <a:pt x="15683" y="31191"/>
                    <a:pt x="17638" y="31047"/>
                    <a:pt x="19780" y="31047"/>
                  </a:cubicBezTo>
                  <a:cubicBezTo>
                    <a:pt x="24014" y="31047"/>
                    <a:pt x="28977" y="31609"/>
                    <a:pt x="33728" y="31609"/>
                  </a:cubicBezTo>
                  <a:cubicBezTo>
                    <a:pt x="40923" y="31609"/>
                    <a:pt x="47632" y="30321"/>
                    <a:pt x="50591" y="23843"/>
                  </a:cubicBezTo>
                  <a:cubicBezTo>
                    <a:pt x="56493" y="10924"/>
                    <a:pt x="44513" y="1"/>
                    <a:pt x="445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22"/>
            <p:cNvSpPr/>
            <p:nvPr/>
          </p:nvSpPr>
          <p:spPr>
            <a:xfrm flipH="1">
              <a:off x="7693959" y="-120180"/>
              <a:ext cx="2078389" cy="2090094"/>
            </a:xfrm>
            <a:custGeom>
              <a:rect b="b" l="l" r="r" t="t"/>
              <a:pathLst>
                <a:path extrusionOk="0" fill="none" h="68209" w="67827">
                  <a:moveTo>
                    <a:pt x="65888" y="1"/>
                  </a:moveTo>
                  <a:cubicBezTo>
                    <a:pt x="66534" y="3348"/>
                    <a:pt x="67826" y="14917"/>
                    <a:pt x="56786" y="22639"/>
                  </a:cubicBezTo>
                  <a:cubicBezTo>
                    <a:pt x="43750" y="31712"/>
                    <a:pt x="25663" y="17236"/>
                    <a:pt x="14916" y="25105"/>
                  </a:cubicBezTo>
                  <a:cubicBezTo>
                    <a:pt x="5168" y="32269"/>
                    <a:pt x="19174" y="54555"/>
                    <a:pt x="0" y="68208"/>
                  </a:cubicBezTo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5" name="Google Shape;265;p22"/>
          <p:cNvGrpSpPr/>
          <p:nvPr/>
        </p:nvGrpSpPr>
        <p:grpSpPr>
          <a:xfrm rot="10800000">
            <a:off x="-603741" y="3157795"/>
            <a:ext cx="2078389" cy="2090094"/>
            <a:chOff x="7693959" y="-120180"/>
            <a:chExt cx="2078389" cy="2090094"/>
          </a:xfrm>
        </p:grpSpPr>
        <p:sp>
          <p:nvSpPr>
            <p:cNvPr id="266" name="Google Shape;266;p22"/>
            <p:cNvSpPr/>
            <p:nvPr/>
          </p:nvSpPr>
          <p:spPr>
            <a:xfrm flipH="1">
              <a:off x="8009329" y="-70050"/>
              <a:ext cx="1696515" cy="1745884"/>
            </a:xfrm>
            <a:custGeom>
              <a:rect b="b" l="l" r="r" t="t"/>
              <a:pathLst>
                <a:path extrusionOk="0" h="58138" w="56494">
                  <a:moveTo>
                    <a:pt x="1" y="1"/>
                  </a:moveTo>
                  <a:lnTo>
                    <a:pt x="1" y="58138"/>
                  </a:lnTo>
                  <a:cubicBezTo>
                    <a:pt x="17412" y="49417"/>
                    <a:pt x="4200" y="34237"/>
                    <a:pt x="14036" y="31624"/>
                  </a:cubicBezTo>
                  <a:cubicBezTo>
                    <a:pt x="15683" y="31191"/>
                    <a:pt x="17638" y="31047"/>
                    <a:pt x="19780" y="31047"/>
                  </a:cubicBezTo>
                  <a:cubicBezTo>
                    <a:pt x="24014" y="31047"/>
                    <a:pt x="28977" y="31609"/>
                    <a:pt x="33728" y="31609"/>
                  </a:cubicBezTo>
                  <a:cubicBezTo>
                    <a:pt x="40923" y="31609"/>
                    <a:pt x="47632" y="30321"/>
                    <a:pt x="50591" y="23843"/>
                  </a:cubicBezTo>
                  <a:cubicBezTo>
                    <a:pt x="56493" y="10924"/>
                    <a:pt x="44513" y="1"/>
                    <a:pt x="445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22"/>
            <p:cNvSpPr/>
            <p:nvPr/>
          </p:nvSpPr>
          <p:spPr>
            <a:xfrm flipH="1">
              <a:off x="7693959" y="-120180"/>
              <a:ext cx="2078389" cy="2090094"/>
            </a:xfrm>
            <a:custGeom>
              <a:rect b="b" l="l" r="r" t="t"/>
              <a:pathLst>
                <a:path extrusionOk="0" fill="none" h="68209" w="67827">
                  <a:moveTo>
                    <a:pt x="65888" y="1"/>
                  </a:moveTo>
                  <a:cubicBezTo>
                    <a:pt x="66534" y="3348"/>
                    <a:pt x="67826" y="14917"/>
                    <a:pt x="56786" y="22639"/>
                  </a:cubicBezTo>
                  <a:cubicBezTo>
                    <a:pt x="43750" y="31712"/>
                    <a:pt x="25663" y="17236"/>
                    <a:pt x="14916" y="25105"/>
                  </a:cubicBezTo>
                  <a:cubicBezTo>
                    <a:pt x="5168" y="32269"/>
                    <a:pt x="19174" y="54555"/>
                    <a:pt x="0" y="68208"/>
                  </a:cubicBezTo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8" name="Google Shape;268;p22"/>
          <p:cNvGrpSpPr/>
          <p:nvPr/>
        </p:nvGrpSpPr>
        <p:grpSpPr>
          <a:xfrm flipH="1" rot="10800000">
            <a:off x="137016" y="2409885"/>
            <a:ext cx="442045" cy="307966"/>
            <a:chOff x="476772" y="4975533"/>
            <a:chExt cx="188715" cy="131475"/>
          </a:xfrm>
        </p:grpSpPr>
        <p:sp>
          <p:nvSpPr>
            <p:cNvPr id="269" name="Google Shape;269;p22"/>
            <p:cNvSpPr/>
            <p:nvPr/>
          </p:nvSpPr>
          <p:spPr>
            <a:xfrm>
              <a:off x="602844" y="4975533"/>
              <a:ext cx="62643" cy="45266"/>
            </a:xfrm>
            <a:custGeom>
              <a:rect b="b" l="l" r="r" t="t"/>
              <a:pathLst>
                <a:path extrusionOk="0" h="1141" w="1579">
                  <a:moveTo>
                    <a:pt x="916" y="0"/>
                  </a:moveTo>
                  <a:cubicBezTo>
                    <a:pt x="828" y="0"/>
                    <a:pt x="742" y="16"/>
                    <a:pt x="669" y="44"/>
                  </a:cubicBezTo>
                  <a:cubicBezTo>
                    <a:pt x="405" y="132"/>
                    <a:pt x="258" y="396"/>
                    <a:pt x="140" y="690"/>
                  </a:cubicBezTo>
                  <a:cubicBezTo>
                    <a:pt x="26" y="986"/>
                    <a:pt x="1" y="1140"/>
                    <a:pt x="350" y="1140"/>
                  </a:cubicBezTo>
                  <a:cubicBezTo>
                    <a:pt x="452" y="1140"/>
                    <a:pt x="585" y="1127"/>
                    <a:pt x="757" y="1101"/>
                  </a:cubicBezTo>
                  <a:cubicBezTo>
                    <a:pt x="1491" y="925"/>
                    <a:pt x="1579" y="426"/>
                    <a:pt x="1462" y="279"/>
                  </a:cubicBezTo>
                  <a:cubicBezTo>
                    <a:pt x="1320" y="77"/>
                    <a:pt x="1110" y="0"/>
                    <a:pt x="9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Google Shape;270;p22"/>
            <p:cNvSpPr/>
            <p:nvPr/>
          </p:nvSpPr>
          <p:spPr>
            <a:xfrm>
              <a:off x="476772" y="4975535"/>
              <a:ext cx="63040" cy="45266"/>
            </a:xfrm>
            <a:custGeom>
              <a:rect b="b" l="l" r="r" t="t"/>
              <a:pathLst>
                <a:path extrusionOk="0" h="1141" w="1589">
                  <a:moveTo>
                    <a:pt x="913" y="1"/>
                  </a:moveTo>
                  <a:cubicBezTo>
                    <a:pt x="825" y="1"/>
                    <a:pt x="743" y="17"/>
                    <a:pt x="679" y="44"/>
                  </a:cubicBezTo>
                  <a:cubicBezTo>
                    <a:pt x="385" y="132"/>
                    <a:pt x="238" y="397"/>
                    <a:pt x="150" y="690"/>
                  </a:cubicBezTo>
                  <a:cubicBezTo>
                    <a:pt x="14" y="986"/>
                    <a:pt x="0" y="1141"/>
                    <a:pt x="343" y="1141"/>
                  </a:cubicBezTo>
                  <a:cubicBezTo>
                    <a:pt x="443" y="1141"/>
                    <a:pt x="572" y="1128"/>
                    <a:pt x="737" y="1101"/>
                  </a:cubicBezTo>
                  <a:cubicBezTo>
                    <a:pt x="1501" y="925"/>
                    <a:pt x="1589" y="426"/>
                    <a:pt x="1471" y="279"/>
                  </a:cubicBezTo>
                  <a:cubicBezTo>
                    <a:pt x="1330" y="78"/>
                    <a:pt x="1106" y="1"/>
                    <a:pt x="9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Google Shape;271;p22"/>
            <p:cNvSpPr/>
            <p:nvPr/>
          </p:nvSpPr>
          <p:spPr>
            <a:xfrm>
              <a:off x="539807" y="5061702"/>
              <a:ext cx="63040" cy="45306"/>
            </a:xfrm>
            <a:custGeom>
              <a:rect b="b" l="l" r="r" t="t"/>
              <a:pathLst>
                <a:path extrusionOk="0" h="1142" w="1589">
                  <a:moveTo>
                    <a:pt x="903" y="1"/>
                  </a:moveTo>
                  <a:cubicBezTo>
                    <a:pt x="811" y="1"/>
                    <a:pt x="723" y="17"/>
                    <a:pt x="649" y="45"/>
                  </a:cubicBezTo>
                  <a:cubicBezTo>
                    <a:pt x="385" y="133"/>
                    <a:pt x="238" y="397"/>
                    <a:pt x="150" y="691"/>
                  </a:cubicBezTo>
                  <a:cubicBezTo>
                    <a:pt x="14" y="986"/>
                    <a:pt x="0" y="1141"/>
                    <a:pt x="343" y="1141"/>
                  </a:cubicBezTo>
                  <a:cubicBezTo>
                    <a:pt x="443" y="1141"/>
                    <a:pt x="572" y="1128"/>
                    <a:pt x="737" y="1102"/>
                  </a:cubicBezTo>
                  <a:cubicBezTo>
                    <a:pt x="1501" y="955"/>
                    <a:pt x="1589" y="426"/>
                    <a:pt x="1442" y="279"/>
                  </a:cubicBezTo>
                  <a:cubicBezTo>
                    <a:pt x="1321" y="78"/>
                    <a:pt x="1103" y="1"/>
                    <a:pt x="9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72" name="Google Shape;272;p22"/>
          <p:cNvGrpSpPr/>
          <p:nvPr/>
        </p:nvGrpSpPr>
        <p:grpSpPr>
          <a:xfrm>
            <a:off x="5977259" y="-954344"/>
            <a:ext cx="3850691" cy="2988694"/>
            <a:chOff x="5977259" y="-954344"/>
            <a:chExt cx="3850691" cy="2988694"/>
          </a:xfrm>
        </p:grpSpPr>
        <p:sp>
          <p:nvSpPr>
            <p:cNvPr id="273" name="Google Shape;273;p22"/>
            <p:cNvSpPr/>
            <p:nvPr/>
          </p:nvSpPr>
          <p:spPr>
            <a:xfrm rot="-8920882">
              <a:off x="6114683" y="-96071"/>
              <a:ext cx="3513147" cy="752020"/>
            </a:xfrm>
            <a:custGeom>
              <a:rect b="b" l="l" r="r" t="t"/>
              <a:pathLst>
                <a:path extrusionOk="0" fill="none" h="10853" w="50701">
                  <a:moveTo>
                    <a:pt x="1" y="10852"/>
                  </a:moveTo>
                  <a:cubicBezTo>
                    <a:pt x="4286" y="5199"/>
                    <a:pt x="11186" y="1885"/>
                    <a:pt x="18208" y="943"/>
                  </a:cubicBezTo>
                  <a:cubicBezTo>
                    <a:pt x="25229" y="1"/>
                    <a:pt x="32402" y="1186"/>
                    <a:pt x="39211" y="3223"/>
                  </a:cubicBezTo>
                  <a:cubicBezTo>
                    <a:pt x="41156" y="3800"/>
                    <a:pt x="43132" y="4439"/>
                    <a:pt x="45169" y="4499"/>
                  </a:cubicBezTo>
                  <a:cubicBezTo>
                    <a:pt x="47205" y="4560"/>
                    <a:pt x="49363" y="3952"/>
                    <a:pt x="50701" y="2402"/>
                  </a:cubicBezTo>
                </a:path>
              </a:pathLst>
            </a:custGeom>
            <a:noFill/>
            <a:ln cap="flat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22"/>
            <p:cNvSpPr/>
            <p:nvPr/>
          </p:nvSpPr>
          <p:spPr>
            <a:xfrm rot="-8920869">
              <a:off x="5916709" y="185807"/>
              <a:ext cx="3971791" cy="880417"/>
            </a:xfrm>
            <a:custGeom>
              <a:rect b="b" l="l" r="r" t="t"/>
              <a:pathLst>
                <a:path extrusionOk="0" fill="none" h="12706" w="54835">
                  <a:moveTo>
                    <a:pt x="1" y="12706"/>
                  </a:moveTo>
                  <a:cubicBezTo>
                    <a:pt x="4560" y="6870"/>
                    <a:pt x="11460" y="3131"/>
                    <a:pt x="18694" y="1550"/>
                  </a:cubicBezTo>
                  <a:cubicBezTo>
                    <a:pt x="25928" y="0"/>
                    <a:pt x="33497" y="456"/>
                    <a:pt x="40761" y="1885"/>
                  </a:cubicBezTo>
                  <a:cubicBezTo>
                    <a:pt x="43862" y="2493"/>
                    <a:pt x="53315" y="4468"/>
                    <a:pt x="54835" y="1763"/>
                  </a:cubicBezTo>
                </a:path>
              </a:pathLst>
            </a:custGeom>
            <a:noFill/>
            <a:ln cap="flat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1">
  <p:cSld name="BLANK_11"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23"/>
          <p:cNvSpPr txBox="1"/>
          <p:nvPr>
            <p:ph idx="12" type="sldNum"/>
          </p:nvPr>
        </p:nvSpPr>
        <p:spPr>
          <a:xfrm>
            <a:off x="8509651" y="4703625"/>
            <a:ext cx="447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77" name="Google Shape;277;p23"/>
          <p:cNvSpPr/>
          <p:nvPr/>
        </p:nvSpPr>
        <p:spPr>
          <a:xfrm rot="10800000">
            <a:off x="8379185" y="4499091"/>
            <a:ext cx="956539" cy="1196284"/>
          </a:xfrm>
          <a:custGeom>
            <a:rect b="b" l="l" r="r" t="t"/>
            <a:pathLst>
              <a:path extrusionOk="0" fill="none" h="41166" w="32916">
                <a:moveTo>
                  <a:pt x="23402" y="37202"/>
                </a:moveTo>
                <a:cubicBezTo>
                  <a:pt x="30478" y="33150"/>
                  <a:pt x="32916" y="20524"/>
                  <a:pt x="29010" y="11745"/>
                </a:cubicBezTo>
                <a:cubicBezTo>
                  <a:pt x="23637" y="1"/>
                  <a:pt x="19732" y="4464"/>
                  <a:pt x="10277" y="13566"/>
                </a:cubicBezTo>
                <a:cubicBezTo>
                  <a:pt x="1" y="21552"/>
                  <a:pt x="588" y="27219"/>
                  <a:pt x="3671" y="31476"/>
                </a:cubicBezTo>
                <a:cubicBezTo>
                  <a:pt x="8809" y="38230"/>
                  <a:pt x="17412" y="41166"/>
                  <a:pt x="23402" y="37202"/>
                </a:cubicBezTo>
                <a:close/>
              </a:path>
            </a:pathLst>
          </a:custGeom>
          <a:noFill/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78" name="Google Shape;278;p23"/>
          <p:cNvGrpSpPr/>
          <p:nvPr/>
        </p:nvGrpSpPr>
        <p:grpSpPr>
          <a:xfrm>
            <a:off x="8098468" y="-176486"/>
            <a:ext cx="1431098" cy="864367"/>
            <a:chOff x="-403907" y="-168386"/>
            <a:chExt cx="1431098" cy="864367"/>
          </a:xfrm>
        </p:grpSpPr>
        <p:sp>
          <p:nvSpPr>
            <p:cNvPr id="279" name="Google Shape;279;p23"/>
            <p:cNvSpPr/>
            <p:nvPr/>
          </p:nvSpPr>
          <p:spPr>
            <a:xfrm rot="-5400000">
              <a:off x="-205324" y="-366969"/>
              <a:ext cx="864367" cy="1261532"/>
            </a:xfrm>
            <a:custGeom>
              <a:rect b="b" l="l" r="r" t="t"/>
              <a:pathLst>
                <a:path extrusionOk="0" h="30801" w="21104">
                  <a:moveTo>
                    <a:pt x="21103" y="1"/>
                  </a:moveTo>
                  <a:cubicBezTo>
                    <a:pt x="21103" y="1"/>
                    <a:pt x="8801" y="823"/>
                    <a:pt x="4308" y="10865"/>
                  </a:cubicBezTo>
                  <a:cubicBezTo>
                    <a:pt x="0" y="20495"/>
                    <a:pt x="8762" y="30800"/>
                    <a:pt x="19691" y="30800"/>
                  </a:cubicBezTo>
                  <a:cubicBezTo>
                    <a:pt x="20158" y="30800"/>
                    <a:pt x="20629" y="30781"/>
                    <a:pt x="21103" y="30743"/>
                  </a:cubicBezTo>
                  <a:lnTo>
                    <a:pt x="2110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23"/>
            <p:cNvSpPr/>
            <p:nvPr/>
          </p:nvSpPr>
          <p:spPr>
            <a:xfrm rot="5400000">
              <a:off x="86176" y="-448697"/>
              <a:ext cx="527598" cy="1354432"/>
            </a:xfrm>
            <a:custGeom>
              <a:rect b="b" l="l" r="r" t="t"/>
              <a:pathLst>
                <a:path extrusionOk="0" fill="none" h="28570" w="11129">
                  <a:moveTo>
                    <a:pt x="1" y="0"/>
                  </a:moveTo>
                  <a:cubicBezTo>
                    <a:pt x="1" y="0"/>
                    <a:pt x="11129" y="12626"/>
                    <a:pt x="1" y="28569"/>
                  </a:cubicBezTo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81" name="Google Shape;281;p23"/>
          <p:cNvGrpSpPr/>
          <p:nvPr/>
        </p:nvGrpSpPr>
        <p:grpSpPr>
          <a:xfrm>
            <a:off x="-183625" y="4045325"/>
            <a:ext cx="1807250" cy="1098175"/>
            <a:chOff x="-183625" y="4045325"/>
            <a:chExt cx="1807250" cy="1098175"/>
          </a:xfrm>
        </p:grpSpPr>
        <p:sp>
          <p:nvSpPr>
            <p:cNvPr id="282" name="Google Shape;282;p23"/>
            <p:cNvSpPr/>
            <p:nvPr/>
          </p:nvSpPr>
          <p:spPr>
            <a:xfrm>
              <a:off x="-183625" y="4123250"/>
              <a:ext cx="1667050" cy="1020250"/>
            </a:xfrm>
            <a:custGeom>
              <a:rect b="b" l="l" r="r" t="t"/>
              <a:pathLst>
                <a:path extrusionOk="0" h="40810" w="66682">
                  <a:moveTo>
                    <a:pt x="17413" y="1"/>
                  </a:moveTo>
                  <a:cubicBezTo>
                    <a:pt x="7499" y="1"/>
                    <a:pt x="1" y="5751"/>
                    <a:pt x="1" y="5751"/>
                  </a:cubicBezTo>
                  <a:lnTo>
                    <a:pt x="1" y="40809"/>
                  </a:lnTo>
                  <a:lnTo>
                    <a:pt x="66682" y="40809"/>
                  </a:lnTo>
                  <a:cubicBezTo>
                    <a:pt x="59811" y="29916"/>
                    <a:pt x="54996" y="36111"/>
                    <a:pt x="41518" y="31883"/>
                  </a:cubicBezTo>
                  <a:cubicBezTo>
                    <a:pt x="28012" y="27655"/>
                    <a:pt x="38700" y="5751"/>
                    <a:pt x="25223" y="1259"/>
                  </a:cubicBezTo>
                  <a:cubicBezTo>
                    <a:pt x="22521" y="360"/>
                    <a:pt x="19892" y="1"/>
                    <a:pt x="174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23"/>
            <p:cNvSpPr/>
            <p:nvPr/>
          </p:nvSpPr>
          <p:spPr>
            <a:xfrm>
              <a:off x="-183625" y="4045325"/>
              <a:ext cx="1807250" cy="1098175"/>
            </a:xfrm>
            <a:custGeom>
              <a:rect b="b" l="l" r="r" t="t"/>
              <a:pathLst>
                <a:path extrusionOk="0" fill="none" h="43927" w="72290">
                  <a:moveTo>
                    <a:pt x="1" y="2731"/>
                  </a:moveTo>
                  <a:cubicBezTo>
                    <a:pt x="5168" y="940"/>
                    <a:pt x="11511" y="1"/>
                    <a:pt x="18440" y="1674"/>
                  </a:cubicBezTo>
                  <a:cubicBezTo>
                    <a:pt x="35969" y="5902"/>
                    <a:pt x="24812" y="34706"/>
                    <a:pt x="42341" y="38612"/>
                  </a:cubicBezTo>
                  <a:cubicBezTo>
                    <a:pt x="58108" y="42135"/>
                    <a:pt x="64068" y="35705"/>
                    <a:pt x="72290" y="43926"/>
                  </a:cubicBezTo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84" name="Google Shape;284;p23"/>
          <p:cNvGrpSpPr/>
          <p:nvPr/>
        </p:nvGrpSpPr>
        <p:grpSpPr>
          <a:xfrm flipH="1" rot="10800000">
            <a:off x="145391" y="119660"/>
            <a:ext cx="442045" cy="307966"/>
            <a:chOff x="476772" y="4975533"/>
            <a:chExt cx="188715" cy="131475"/>
          </a:xfrm>
        </p:grpSpPr>
        <p:sp>
          <p:nvSpPr>
            <p:cNvPr id="285" name="Google Shape;285;p23"/>
            <p:cNvSpPr/>
            <p:nvPr/>
          </p:nvSpPr>
          <p:spPr>
            <a:xfrm>
              <a:off x="602844" y="4975533"/>
              <a:ext cx="62643" cy="45266"/>
            </a:xfrm>
            <a:custGeom>
              <a:rect b="b" l="l" r="r" t="t"/>
              <a:pathLst>
                <a:path extrusionOk="0" h="1141" w="1579">
                  <a:moveTo>
                    <a:pt x="916" y="0"/>
                  </a:moveTo>
                  <a:cubicBezTo>
                    <a:pt x="828" y="0"/>
                    <a:pt x="742" y="16"/>
                    <a:pt x="669" y="44"/>
                  </a:cubicBezTo>
                  <a:cubicBezTo>
                    <a:pt x="405" y="132"/>
                    <a:pt x="258" y="396"/>
                    <a:pt x="140" y="690"/>
                  </a:cubicBezTo>
                  <a:cubicBezTo>
                    <a:pt x="26" y="986"/>
                    <a:pt x="1" y="1140"/>
                    <a:pt x="350" y="1140"/>
                  </a:cubicBezTo>
                  <a:cubicBezTo>
                    <a:pt x="452" y="1140"/>
                    <a:pt x="585" y="1127"/>
                    <a:pt x="757" y="1101"/>
                  </a:cubicBezTo>
                  <a:cubicBezTo>
                    <a:pt x="1491" y="925"/>
                    <a:pt x="1579" y="426"/>
                    <a:pt x="1462" y="279"/>
                  </a:cubicBezTo>
                  <a:cubicBezTo>
                    <a:pt x="1320" y="77"/>
                    <a:pt x="1110" y="0"/>
                    <a:pt x="9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Google Shape;286;p23"/>
            <p:cNvSpPr/>
            <p:nvPr/>
          </p:nvSpPr>
          <p:spPr>
            <a:xfrm>
              <a:off x="476772" y="4975535"/>
              <a:ext cx="63040" cy="45266"/>
            </a:xfrm>
            <a:custGeom>
              <a:rect b="b" l="l" r="r" t="t"/>
              <a:pathLst>
                <a:path extrusionOk="0" h="1141" w="1589">
                  <a:moveTo>
                    <a:pt x="913" y="1"/>
                  </a:moveTo>
                  <a:cubicBezTo>
                    <a:pt x="825" y="1"/>
                    <a:pt x="743" y="17"/>
                    <a:pt x="679" y="44"/>
                  </a:cubicBezTo>
                  <a:cubicBezTo>
                    <a:pt x="385" y="132"/>
                    <a:pt x="238" y="397"/>
                    <a:pt x="150" y="690"/>
                  </a:cubicBezTo>
                  <a:cubicBezTo>
                    <a:pt x="14" y="986"/>
                    <a:pt x="0" y="1141"/>
                    <a:pt x="343" y="1141"/>
                  </a:cubicBezTo>
                  <a:cubicBezTo>
                    <a:pt x="443" y="1141"/>
                    <a:pt x="572" y="1128"/>
                    <a:pt x="737" y="1101"/>
                  </a:cubicBezTo>
                  <a:cubicBezTo>
                    <a:pt x="1501" y="925"/>
                    <a:pt x="1589" y="426"/>
                    <a:pt x="1471" y="279"/>
                  </a:cubicBezTo>
                  <a:cubicBezTo>
                    <a:pt x="1330" y="78"/>
                    <a:pt x="1106" y="1"/>
                    <a:pt x="9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" name="Google Shape;287;p23"/>
            <p:cNvSpPr/>
            <p:nvPr/>
          </p:nvSpPr>
          <p:spPr>
            <a:xfrm>
              <a:off x="539807" y="5061702"/>
              <a:ext cx="63040" cy="45306"/>
            </a:xfrm>
            <a:custGeom>
              <a:rect b="b" l="l" r="r" t="t"/>
              <a:pathLst>
                <a:path extrusionOk="0" h="1142" w="1589">
                  <a:moveTo>
                    <a:pt x="903" y="1"/>
                  </a:moveTo>
                  <a:cubicBezTo>
                    <a:pt x="811" y="1"/>
                    <a:pt x="723" y="17"/>
                    <a:pt x="649" y="45"/>
                  </a:cubicBezTo>
                  <a:cubicBezTo>
                    <a:pt x="385" y="133"/>
                    <a:pt x="238" y="397"/>
                    <a:pt x="150" y="691"/>
                  </a:cubicBezTo>
                  <a:cubicBezTo>
                    <a:pt x="14" y="986"/>
                    <a:pt x="0" y="1141"/>
                    <a:pt x="343" y="1141"/>
                  </a:cubicBezTo>
                  <a:cubicBezTo>
                    <a:pt x="443" y="1141"/>
                    <a:pt x="572" y="1128"/>
                    <a:pt x="737" y="1102"/>
                  </a:cubicBezTo>
                  <a:cubicBezTo>
                    <a:pt x="1501" y="955"/>
                    <a:pt x="1589" y="426"/>
                    <a:pt x="1442" y="279"/>
                  </a:cubicBezTo>
                  <a:cubicBezTo>
                    <a:pt x="1321" y="78"/>
                    <a:pt x="1103" y="1"/>
                    <a:pt x="9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BLANK_12"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4"/>
          <p:cNvSpPr txBox="1"/>
          <p:nvPr>
            <p:ph idx="12" type="sldNum"/>
          </p:nvPr>
        </p:nvSpPr>
        <p:spPr>
          <a:xfrm>
            <a:off x="8509651" y="4703625"/>
            <a:ext cx="447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90" name="Google Shape;290;p24"/>
          <p:cNvSpPr/>
          <p:nvPr/>
        </p:nvSpPr>
        <p:spPr>
          <a:xfrm rot="10800000">
            <a:off x="8379185" y="4499091"/>
            <a:ext cx="956539" cy="1196284"/>
          </a:xfrm>
          <a:custGeom>
            <a:rect b="b" l="l" r="r" t="t"/>
            <a:pathLst>
              <a:path extrusionOk="0" fill="none" h="41166" w="32916">
                <a:moveTo>
                  <a:pt x="23402" y="37202"/>
                </a:moveTo>
                <a:cubicBezTo>
                  <a:pt x="30478" y="33150"/>
                  <a:pt x="32916" y="20524"/>
                  <a:pt x="29010" y="11745"/>
                </a:cubicBezTo>
                <a:cubicBezTo>
                  <a:pt x="23637" y="1"/>
                  <a:pt x="19732" y="4464"/>
                  <a:pt x="10277" y="13566"/>
                </a:cubicBezTo>
                <a:cubicBezTo>
                  <a:pt x="1" y="21552"/>
                  <a:pt x="588" y="27219"/>
                  <a:pt x="3671" y="31476"/>
                </a:cubicBezTo>
                <a:cubicBezTo>
                  <a:pt x="8809" y="38230"/>
                  <a:pt x="17412" y="41166"/>
                  <a:pt x="23402" y="37202"/>
                </a:cubicBezTo>
                <a:close/>
              </a:path>
            </a:pathLst>
          </a:custGeom>
          <a:noFill/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91" name="Google Shape;291;p24"/>
          <p:cNvGrpSpPr/>
          <p:nvPr/>
        </p:nvGrpSpPr>
        <p:grpSpPr>
          <a:xfrm>
            <a:off x="7961950" y="0"/>
            <a:ext cx="1388547" cy="1889994"/>
            <a:chOff x="7961950" y="0"/>
            <a:chExt cx="1388547" cy="1889994"/>
          </a:xfrm>
        </p:grpSpPr>
        <p:sp>
          <p:nvSpPr>
            <p:cNvPr id="292" name="Google Shape;292;p24"/>
            <p:cNvSpPr/>
            <p:nvPr/>
          </p:nvSpPr>
          <p:spPr>
            <a:xfrm>
              <a:off x="8308900" y="0"/>
              <a:ext cx="1041597" cy="1889994"/>
            </a:xfrm>
            <a:custGeom>
              <a:rect b="b" l="l" r="r" t="t"/>
              <a:pathLst>
                <a:path extrusionOk="0" h="38201" w="21053">
                  <a:moveTo>
                    <a:pt x="7664" y="1"/>
                  </a:moveTo>
                  <a:cubicBezTo>
                    <a:pt x="7664" y="1"/>
                    <a:pt x="0" y="10513"/>
                    <a:pt x="6548" y="24195"/>
                  </a:cubicBezTo>
                  <a:cubicBezTo>
                    <a:pt x="13125" y="37878"/>
                    <a:pt x="21053" y="38201"/>
                    <a:pt x="21053" y="38201"/>
                  </a:cubicBezTo>
                  <a:lnTo>
                    <a:pt x="2105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" name="Google Shape;293;p24"/>
            <p:cNvSpPr/>
            <p:nvPr/>
          </p:nvSpPr>
          <p:spPr>
            <a:xfrm>
              <a:off x="7961950" y="0"/>
              <a:ext cx="1222200" cy="746550"/>
            </a:xfrm>
            <a:custGeom>
              <a:rect b="b" l="l" r="r" t="t"/>
              <a:pathLst>
                <a:path extrusionOk="0" fill="none" h="29862" w="48888">
                  <a:moveTo>
                    <a:pt x="0" y="1"/>
                  </a:moveTo>
                  <a:cubicBezTo>
                    <a:pt x="0" y="1"/>
                    <a:pt x="1968" y="10189"/>
                    <a:pt x="12655" y="12157"/>
                  </a:cubicBezTo>
                  <a:cubicBezTo>
                    <a:pt x="18821" y="13302"/>
                    <a:pt x="25281" y="8986"/>
                    <a:pt x="31300" y="8134"/>
                  </a:cubicBezTo>
                  <a:cubicBezTo>
                    <a:pt x="37055" y="7341"/>
                    <a:pt x="40197" y="10307"/>
                    <a:pt x="41459" y="15680"/>
                  </a:cubicBezTo>
                  <a:cubicBezTo>
                    <a:pt x="42839" y="21611"/>
                    <a:pt x="42193" y="27131"/>
                    <a:pt x="48888" y="29862"/>
                  </a:cubicBezTo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94" name="Google Shape;294;p24"/>
          <p:cNvGrpSpPr/>
          <p:nvPr/>
        </p:nvGrpSpPr>
        <p:grpSpPr>
          <a:xfrm flipH="1" rot="10800000">
            <a:off x="204766" y="4654118"/>
            <a:ext cx="442045" cy="307966"/>
            <a:chOff x="476772" y="4975533"/>
            <a:chExt cx="188715" cy="131475"/>
          </a:xfrm>
        </p:grpSpPr>
        <p:sp>
          <p:nvSpPr>
            <p:cNvPr id="295" name="Google Shape;295;p24"/>
            <p:cNvSpPr/>
            <p:nvPr/>
          </p:nvSpPr>
          <p:spPr>
            <a:xfrm>
              <a:off x="602844" y="4975533"/>
              <a:ext cx="62643" cy="45266"/>
            </a:xfrm>
            <a:custGeom>
              <a:rect b="b" l="l" r="r" t="t"/>
              <a:pathLst>
                <a:path extrusionOk="0" h="1141" w="1579">
                  <a:moveTo>
                    <a:pt x="916" y="0"/>
                  </a:moveTo>
                  <a:cubicBezTo>
                    <a:pt x="828" y="0"/>
                    <a:pt x="742" y="16"/>
                    <a:pt x="669" y="44"/>
                  </a:cubicBezTo>
                  <a:cubicBezTo>
                    <a:pt x="405" y="132"/>
                    <a:pt x="258" y="396"/>
                    <a:pt x="140" y="690"/>
                  </a:cubicBezTo>
                  <a:cubicBezTo>
                    <a:pt x="26" y="986"/>
                    <a:pt x="1" y="1140"/>
                    <a:pt x="350" y="1140"/>
                  </a:cubicBezTo>
                  <a:cubicBezTo>
                    <a:pt x="452" y="1140"/>
                    <a:pt x="585" y="1127"/>
                    <a:pt x="757" y="1101"/>
                  </a:cubicBezTo>
                  <a:cubicBezTo>
                    <a:pt x="1491" y="925"/>
                    <a:pt x="1579" y="426"/>
                    <a:pt x="1462" y="279"/>
                  </a:cubicBezTo>
                  <a:cubicBezTo>
                    <a:pt x="1320" y="77"/>
                    <a:pt x="1110" y="0"/>
                    <a:pt x="9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24"/>
            <p:cNvSpPr/>
            <p:nvPr/>
          </p:nvSpPr>
          <p:spPr>
            <a:xfrm>
              <a:off x="476772" y="4975535"/>
              <a:ext cx="63040" cy="45266"/>
            </a:xfrm>
            <a:custGeom>
              <a:rect b="b" l="l" r="r" t="t"/>
              <a:pathLst>
                <a:path extrusionOk="0" h="1141" w="1589">
                  <a:moveTo>
                    <a:pt x="913" y="1"/>
                  </a:moveTo>
                  <a:cubicBezTo>
                    <a:pt x="825" y="1"/>
                    <a:pt x="743" y="17"/>
                    <a:pt x="679" y="44"/>
                  </a:cubicBezTo>
                  <a:cubicBezTo>
                    <a:pt x="385" y="132"/>
                    <a:pt x="238" y="397"/>
                    <a:pt x="150" y="690"/>
                  </a:cubicBezTo>
                  <a:cubicBezTo>
                    <a:pt x="14" y="986"/>
                    <a:pt x="0" y="1141"/>
                    <a:pt x="343" y="1141"/>
                  </a:cubicBezTo>
                  <a:cubicBezTo>
                    <a:pt x="443" y="1141"/>
                    <a:pt x="572" y="1128"/>
                    <a:pt x="737" y="1101"/>
                  </a:cubicBezTo>
                  <a:cubicBezTo>
                    <a:pt x="1501" y="925"/>
                    <a:pt x="1589" y="426"/>
                    <a:pt x="1471" y="279"/>
                  </a:cubicBezTo>
                  <a:cubicBezTo>
                    <a:pt x="1330" y="78"/>
                    <a:pt x="1106" y="1"/>
                    <a:pt x="9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24"/>
            <p:cNvSpPr/>
            <p:nvPr/>
          </p:nvSpPr>
          <p:spPr>
            <a:xfrm>
              <a:off x="539807" y="5061702"/>
              <a:ext cx="63040" cy="45306"/>
            </a:xfrm>
            <a:custGeom>
              <a:rect b="b" l="l" r="r" t="t"/>
              <a:pathLst>
                <a:path extrusionOk="0" h="1142" w="1589">
                  <a:moveTo>
                    <a:pt x="903" y="1"/>
                  </a:moveTo>
                  <a:cubicBezTo>
                    <a:pt x="811" y="1"/>
                    <a:pt x="723" y="17"/>
                    <a:pt x="649" y="45"/>
                  </a:cubicBezTo>
                  <a:cubicBezTo>
                    <a:pt x="385" y="133"/>
                    <a:pt x="238" y="397"/>
                    <a:pt x="150" y="691"/>
                  </a:cubicBezTo>
                  <a:cubicBezTo>
                    <a:pt x="14" y="986"/>
                    <a:pt x="0" y="1141"/>
                    <a:pt x="343" y="1141"/>
                  </a:cubicBezTo>
                  <a:cubicBezTo>
                    <a:pt x="443" y="1141"/>
                    <a:pt x="572" y="1128"/>
                    <a:pt x="737" y="1102"/>
                  </a:cubicBezTo>
                  <a:cubicBezTo>
                    <a:pt x="1501" y="955"/>
                    <a:pt x="1589" y="426"/>
                    <a:pt x="1442" y="279"/>
                  </a:cubicBezTo>
                  <a:cubicBezTo>
                    <a:pt x="1321" y="78"/>
                    <a:pt x="1103" y="1"/>
                    <a:pt x="9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98" name="Google Shape;298;p24"/>
          <p:cNvGrpSpPr/>
          <p:nvPr/>
        </p:nvGrpSpPr>
        <p:grpSpPr>
          <a:xfrm>
            <a:off x="-403907" y="-168386"/>
            <a:ext cx="1431098" cy="864367"/>
            <a:chOff x="-403907" y="-168386"/>
            <a:chExt cx="1431098" cy="864367"/>
          </a:xfrm>
        </p:grpSpPr>
        <p:sp>
          <p:nvSpPr>
            <p:cNvPr id="299" name="Google Shape;299;p24"/>
            <p:cNvSpPr/>
            <p:nvPr/>
          </p:nvSpPr>
          <p:spPr>
            <a:xfrm rot="-5400000">
              <a:off x="-205324" y="-366969"/>
              <a:ext cx="864367" cy="1261532"/>
            </a:xfrm>
            <a:custGeom>
              <a:rect b="b" l="l" r="r" t="t"/>
              <a:pathLst>
                <a:path extrusionOk="0" h="30801" w="21104">
                  <a:moveTo>
                    <a:pt x="21103" y="1"/>
                  </a:moveTo>
                  <a:cubicBezTo>
                    <a:pt x="21103" y="1"/>
                    <a:pt x="8801" y="823"/>
                    <a:pt x="4308" y="10865"/>
                  </a:cubicBezTo>
                  <a:cubicBezTo>
                    <a:pt x="0" y="20495"/>
                    <a:pt x="8762" y="30800"/>
                    <a:pt x="19691" y="30800"/>
                  </a:cubicBezTo>
                  <a:cubicBezTo>
                    <a:pt x="20158" y="30800"/>
                    <a:pt x="20629" y="30781"/>
                    <a:pt x="21103" y="30743"/>
                  </a:cubicBezTo>
                  <a:lnTo>
                    <a:pt x="2110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24"/>
            <p:cNvSpPr/>
            <p:nvPr/>
          </p:nvSpPr>
          <p:spPr>
            <a:xfrm rot="5400000">
              <a:off x="86176" y="-448697"/>
              <a:ext cx="527598" cy="1354432"/>
            </a:xfrm>
            <a:custGeom>
              <a:rect b="b" l="l" r="r" t="t"/>
              <a:pathLst>
                <a:path extrusionOk="0" fill="none" h="28570" w="11129">
                  <a:moveTo>
                    <a:pt x="1" y="0"/>
                  </a:moveTo>
                  <a:cubicBezTo>
                    <a:pt x="1" y="0"/>
                    <a:pt x="11129" y="12626"/>
                    <a:pt x="1" y="28569"/>
                  </a:cubicBezTo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/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" type="body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200">
                <a:solidFill>
                  <a:schemeClr val="dk1"/>
                </a:solidFill>
              </a:defRPr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200">
                <a:solidFill>
                  <a:schemeClr val="dk1"/>
                </a:solidFill>
              </a:defRPr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200">
                <a:solidFill>
                  <a:schemeClr val="dk1"/>
                </a:solidFill>
              </a:defRPr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200">
                <a:solidFill>
                  <a:schemeClr val="dk1"/>
                </a:solidFill>
              </a:defRPr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200">
                <a:solidFill>
                  <a:schemeClr val="dk1"/>
                </a:solidFill>
              </a:defRPr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200">
                <a:solidFill>
                  <a:schemeClr val="dk1"/>
                </a:solidFill>
              </a:defRPr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200">
                <a:solidFill>
                  <a:schemeClr val="dk1"/>
                </a:solidFill>
              </a:defRPr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200">
                <a:solidFill>
                  <a:schemeClr val="dk1"/>
                </a:solidFill>
              </a:defRPr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2" type="sldNum"/>
          </p:nvPr>
        </p:nvSpPr>
        <p:spPr>
          <a:xfrm>
            <a:off x="8509651" y="4703625"/>
            <a:ext cx="447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2" name="Google Shape;32;p4"/>
          <p:cNvSpPr/>
          <p:nvPr/>
        </p:nvSpPr>
        <p:spPr>
          <a:xfrm rot="10800000">
            <a:off x="8379185" y="4499091"/>
            <a:ext cx="956539" cy="1196284"/>
          </a:xfrm>
          <a:custGeom>
            <a:rect b="b" l="l" r="r" t="t"/>
            <a:pathLst>
              <a:path extrusionOk="0" fill="none" h="41166" w="32916">
                <a:moveTo>
                  <a:pt x="23402" y="37202"/>
                </a:moveTo>
                <a:cubicBezTo>
                  <a:pt x="30478" y="33150"/>
                  <a:pt x="32916" y="20524"/>
                  <a:pt x="29010" y="11745"/>
                </a:cubicBezTo>
                <a:cubicBezTo>
                  <a:pt x="23637" y="1"/>
                  <a:pt x="19732" y="4464"/>
                  <a:pt x="10277" y="13566"/>
                </a:cubicBezTo>
                <a:cubicBezTo>
                  <a:pt x="1" y="21552"/>
                  <a:pt x="588" y="27219"/>
                  <a:pt x="3671" y="31476"/>
                </a:cubicBezTo>
                <a:cubicBezTo>
                  <a:pt x="8809" y="38230"/>
                  <a:pt x="17412" y="41166"/>
                  <a:pt x="23402" y="37202"/>
                </a:cubicBezTo>
                <a:close/>
              </a:path>
            </a:pathLst>
          </a:custGeom>
          <a:noFill/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4"/>
          <p:cNvGrpSpPr/>
          <p:nvPr/>
        </p:nvGrpSpPr>
        <p:grpSpPr>
          <a:xfrm>
            <a:off x="-700418" y="-545250"/>
            <a:ext cx="1420413" cy="1579662"/>
            <a:chOff x="-700418" y="-545250"/>
            <a:chExt cx="1420413" cy="1579662"/>
          </a:xfrm>
        </p:grpSpPr>
        <p:sp>
          <p:nvSpPr>
            <p:cNvPr id="34" name="Google Shape;34;p4"/>
            <p:cNvSpPr/>
            <p:nvPr/>
          </p:nvSpPr>
          <p:spPr>
            <a:xfrm>
              <a:off x="-700418" y="-287825"/>
              <a:ext cx="1315455" cy="1322237"/>
            </a:xfrm>
            <a:custGeom>
              <a:rect b="b" l="l" r="r" t="t"/>
              <a:pathLst>
                <a:path extrusionOk="0" h="33145" w="32975">
                  <a:moveTo>
                    <a:pt x="24638" y="0"/>
                  </a:moveTo>
                  <a:cubicBezTo>
                    <a:pt x="21666" y="0"/>
                    <a:pt x="17662" y="2842"/>
                    <a:pt x="11922" y="6695"/>
                  </a:cubicBezTo>
                  <a:cubicBezTo>
                    <a:pt x="382" y="12773"/>
                    <a:pt x="1" y="18469"/>
                    <a:pt x="2262" y="23167"/>
                  </a:cubicBezTo>
                  <a:cubicBezTo>
                    <a:pt x="5326" y="29156"/>
                    <a:pt x="10941" y="33145"/>
                    <a:pt x="16424" y="33145"/>
                  </a:cubicBezTo>
                  <a:cubicBezTo>
                    <a:pt x="17875" y="33145"/>
                    <a:pt x="19318" y="32865"/>
                    <a:pt x="20701" y="32269"/>
                  </a:cubicBezTo>
                  <a:cubicBezTo>
                    <a:pt x="28364" y="29538"/>
                    <a:pt x="32974" y="17529"/>
                    <a:pt x="30654" y="8192"/>
                  </a:cubicBezTo>
                  <a:cubicBezTo>
                    <a:pt x="29141" y="2289"/>
                    <a:pt x="27305" y="0"/>
                    <a:pt x="2463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4"/>
            <p:cNvSpPr/>
            <p:nvPr/>
          </p:nvSpPr>
          <p:spPr>
            <a:xfrm>
              <a:off x="-543075" y="-545250"/>
              <a:ext cx="1263069" cy="1579642"/>
            </a:xfrm>
            <a:custGeom>
              <a:rect b="b" l="l" r="r" t="t"/>
              <a:pathLst>
                <a:path extrusionOk="0" fill="none" h="41166" w="32916">
                  <a:moveTo>
                    <a:pt x="23402" y="37202"/>
                  </a:moveTo>
                  <a:cubicBezTo>
                    <a:pt x="30478" y="33150"/>
                    <a:pt x="32916" y="20524"/>
                    <a:pt x="29010" y="11745"/>
                  </a:cubicBezTo>
                  <a:cubicBezTo>
                    <a:pt x="23637" y="1"/>
                    <a:pt x="19732" y="4464"/>
                    <a:pt x="10277" y="13566"/>
                  </a:cubicBezTo>
                  <a:cubicBezTo>
                    <a:pt x="1" y="21552"/>
                    <a:pt x="588" y="27219"/>
                    <a:pt x="3671" y="31476"/>
                  </a:cubicBezTo>
                  <a:cubicBezTo>
                    <a:pt x="8809" y="38230"/>
                    <a:pt x="17412" y="41166"/>
                    <a:pt x="23402" y="37202"/>
                  </a:cubicBezTo>
                  <a:close/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6" name="Google Shape;36;p4"/>
          <p:cNvGrpSpPr/>
          <p:nvPr/>
        </p:nvGrpSpPr>
        <p:grpSpPr>
          <a:xfrm>
            <a:off x="-183625" y="4045325"/>
            <a:ext cx="1807250" cy="1098175"/>
            <a:chOff x="-183625" y="4045325"/>
            <a:chExt cx="1807250" cy="1098175"/>
          </a:xfrm>
        </p:grpSpPr>
        <p:sp>
          <p:nvSpPr>
            <p:cNvPr id="37" name="Google Shape;37;p4"/>
            <p:cNvSpPr/>
            <p:nvPr/>
          </p:nvSpPr>
          <p:spPr>
            <a:xfrm>
              <a:off x="-183625" y="4123250"/>
              <a:ext cx="1667050" cy="1020250"/>
            </a:xfrm>
            <a:custGeom>
              <a:rect b="b" l="l" r="r" t="t"/>
              <a:pathLst>
                <a:path extrusionOk="0" h="40810" w="66682">
                  <a:moveTo>
                    <a:pt x="17413" y="1"/>
                  </a:moveTo>
                  <a:cubicBezTo>
                    <a:pt x="7499" y="1"/>
                    <a:pt x="1" y="5751"/>
                    <a:pt x="1" y="5751"/>
                  </a:cubicBezTo>
                  <a:lnTo>
                    <a:pt x="1" y="40809"/>
                  </a:lnTo>
                  <a:lnTo>
                    <a:pt x="66682" y="40809"/>
                  </a:lnTo>
                  <a:cubicBezTo>
                    <a:pt x="59811" y="29916"/>
                    <a:pt x="54996" y="36111"/>
                    <a:pt x="41518" y="31883"/>
                  </a:cubicBezTo>
                  <a:cubicBezTo>
                    <a:pt x="28012" y="27655"/>
                    <a:pt x="38700" y="5751"/>
                    <a:pt x="25223" y="1259"/>
                  </a:cubicBezTo>
                  <a:cubicBezTo>
                    <a:pt x="22521" y="360"/>
                    <a:pt x="19892" y="1"/>
                    <a:pt x="174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4"/>
            <p:cNvSpPr/>
            <p:nvPr/>
          </p:nvSpPr>
          <p:spPr>
            <a:xfrm>
              <a:off x="-183625" y="4045325"/>
              <a:ext cx="1807250" cy="1098175"/>
            </a:xfrm>
            <a:custGeom>
              <a:rect b="b" l="l" r="r" t="t"/>
              <a:pathLst>
                <a:path extrusionOk="0" fill="none" h="43927" w="72290">
                  <a:moveTo>
                    <a:pt x="1" y="2731"/>
                  </a:moveTo>
                  <a:cubicBezTo>
                    <a:pt x="5168" y="940"/>
                    <a:pt x="11511" y="1"/>
                    <a:pt x="18440" y="1674"/>
                  </a:cubicBezTo>
                  <a:cubicBezTo>
                    <a:pt x="35969" y="5902"/>
                    <a:pt x="24812" y="34706"/>
                    <a:pt x="42341" y="38612"/>
                  </a:cubicBezTo>
                  <a:cubicBezTo>
                    <a:pt x="58108" y="42135"/>
                    <a:pt x="64068" y="35705"/>
                    <a:pt x="72290" y="43926"/>
                  </a:cubicBezTo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9" name="Google Shape;39;p4"/>
          <p:cNvGrpSpPr/>
          <p:nvPr/>
        </p:nvGrpSpPr>
        <p:grpSpPr>
          <a:xfrm flipH="1" rot="10800000">
            <a:off x="8583941" y="182167"/>
            <a:ext cx="442045" cy="307966"/>
            <a:chOff x="476772" y="4975533"/>
            <a:chExt cx="188715" cy="131475"/>
          </a:xfrm>
        </p:grpSpPr>
        <p:sp>
          <p:nvSpPr>
            <p:cNvPr id="40" name="Google Shape;40;p4"/>
            <p:cNvSpPr/>
            <p:nvPr/>
          </p:nvSpPr>
          <p:spPr>
            <a:xfrm>
              <a:off x="602844" y="4975533"/>
              <a:ext cx="62643" cy="45266"/>
            </a:xfrm>
            <a:custGeom>
              <a:rect b="b" l="l" r="r" t="t"/>
              <a:pathLst>
                <a:path extrusionOk="0" h="1141" w="1579">
                  <a:moveTo>
                    <a:pt x="916" y="0"/>
                  </a:moveTo>
                  <a:cubicBezTo>
                    <a:pt x="828" y="0"/>
                    <a:pt x="742" y="16"/>
                    <a:pt x="669" y="44"/>
                  </a:cubicBezTo>
                  <a:cubicBezTo>
                    <a:pt x="405" y="132"/>
                    <a:pt x="258" y="396"/>
                    <a:pt x="140" y="690"/>
                  </a:cubicBezTo>
                  <a:cubicBezTo>
                    <a:pt x="26" y="986"/>
                    <a:pt x="1" y="1140"/>
                    <a:pt x="350" y="1140"/>
                  </a:cubicBezTo>
                  <a:cubicBezTo>
                    <a:pt x="452" y="1140"/>
                    <a:pt x="585" y="1127"/>
                    <a:pt x="757" y="1101"/>
                  </a:cubicBezTo>
                  <a:cubicBezTo>
                    <a:pt x="1491" y="925"/>
                    <a:pt x="1579" y="426"/>
                    <a:pt x="1462" y="279"/>
                  </a:cubicBezTo>
                  <a:cubicBezTo>
                    <a:pt x="1320" y="77"/>
                    <a:pt x="1110" y="0"/>
                    <a:pt x="9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4"/>
            <p:cNvSpPr/>
            <p:nvPr/>
          </p:nvSpPr>
          <p:spPr>
            <a:xfrm>
              <a:off x="476772" y="4975535"/>
              <a:ext cx="63040" cy="45266"/>
            </a:xfrm>
            <a:custGeom>
              <a:rect b="b" l="l" r="r" t="t"/>
              <a:pathLst>
                <a:path extrusionOk="0" h="1141" w="1589">
                  <a:moveTo>
                    <a:pt x="913" y="1"/>
                  </a:moveTo>
                  <a:cubicBezTo>
                    <a:pt x="825" y="1"/>
                    <a:pt x="743" y="17"/>
                    <a:pt x="679" y="44"/>
                  </a:cubicBezTo>
                  <a:cubicBezTo>
                    <a:pt x="385" y="132"/>
                    <a:pt x="238" y="397"/>
                    <a:pt x="150" y="690"/>
                  </a:cubicBezTo>
                  <a:cubicBezTo>
                    <a:pt x="14" y="986"/>
                    <a:pt x="0" y="1141"/>
                    <a:pt x="343" y="1141"/>
                  </a:cubicBezTo>
                  <a:cubicBezTo>
                    <a:pt x="443" y="1141"/>
                    <a:pt x="572" y="1128"/>
                    <a:pt x="737" y="1101"/>
                  </a:cubicBezTo>
                  <a:cubicBezTo>
                    <a:pt x="1501" y="925"/>
                    <a:pt x="1589" y="426"/>
                    <a:pt x="1471" y="279"/>
                  </a:cubicBezTo>
                  <a:cubicBezTo>
                    <a:pt x="1330" y="78"/>
                    <a:pt x="1106" y="1"/>
                    <a:pt x="9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4"/>
            <p:cNvSpPr/>
            <p:nvPr/>
          </p:nvSpPr>
          <p:spPr>
            <a:xfrm>
              <a:off x="539807" y="5061702"/>
              <a:ext cx="63040" cy="45306"/>
            </a:xfrm>
            <a:custGeom>
              <a:rect b="b" l="l" r="r" t="t"/>
              <a:pathLst>
                <a:path extrusionOk="0" h="1142" w="1589">
                  <a:moveTo>
                    <a:pt x="903" y="1"/>
                  </a:moveTo>
                  <a:cubicBezTo>
                    <a:pt x="811" y="1"/>
                    <a:pt x="723" y="17"/>
                    <a:pt x="649" y="45"/>
                  </a:cubicBezTo>
                  <a:cubicBezTo>
                    <a:pt x="385" y="133"/>
                    <a:pt x="238" y="397"/>
                    <a:pt x="150" y="691"/>
                  </a:cubicBezTo>
                  <a:cubicBezTo>
                    <a:pt x="14" y="986"/>
                    <a:pt x="0" y="1141"/>
                    <a:pt x="343" y="1141"/>
                  </a:cubicBezTo>
                  <a:cubicBezTo>
                    <a:pt x="443" y="1141"/>
                    <a:pt x="572" y="1128"/>
                    <a:pt x="737" y="1102"/>
                  </a:cubicBezTo>
                  <a:cubicBezTo>
                    <a:pt x="1501" y="955"/>
                    <a:pt x="1589" y="426"/>
                    <a:pt x="1442" y="279"/>
                  </a:cubicBezTo>
                  <a:cubicBezTo>
                    <a:pt x="1321" y="78"/>
                    <a:pt x="1103" y="1"/>
                    <a:pt x="9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oogle Shape;44;p5"/>
          <p:cNvGrpSpPr/>
          <p:nvPr/>
        </p:nvGrpSpPr>
        <p:grpSpPr>
          <a:xfrm>
            <a:off x="7961950" y="0"/>
            <a:ext cx="1388547" cy="1889994"/>
            <a:chOff x="7961950" y="0"/>
            <a:chExt cx="1388547" cy="1889994"/>
          </a:xfrm>
        </p:grpSpPr>
        <p:sp>
          <p:nvSpPr>
            <p:cNvPr id="45" name="Google Shape;45;p5"/>
            <p:cNvSpPr/>
            <p:nvPr/>
          </p:nvSpPr>
          <p:spPr>
            <a:xfrm>
              <a:off x="8308900" y="0"/>
              <a:ext cx="1041597" cy="1889994"/>
            </a:xfrm>
            <a:custGeom>
              <a:rect b="b" l="l" r="r" t="t"/>
              <a:pathLst>
                <a:path extrusionOk="0" h="38201" w="21053">
                  <a:moveTo>
                    <a:pt x="7664" y="1"/>
                  </a:moveTo>
                  <a:cubicBezTo>
                    <a:pt x="7664" y="1"/>
                    <a:pt x="0" y="10513"/>
                    <a:pt x="6548" y="24195"/>
                  </a:cubicBezTo>
                  <a:cubicBezTo>
                    <a:pt x="13125" y="37878"/>
                    <a:pt x="21053" y="38201"/>
                    <a:pt x="21053" y="38201"/>
                  </a:cubicBezTo>
                  <a:lnTo>
                    <a:pt x="2105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5"/>
            <p:cNvSpPr/>
            <p:nvPr/>
          </p:nvSpPr>
          <p:spPr>
            <a:xfrm>
              <a:off x="7961950" y="0"/>
              <a:ext cx="1222200" cy="746550"/>
            </a:xfrm>
            <a:custGeom>
              <a:rect b="b" l="l" r="r" t="t"/>
              <a:pathLst>
                <a:path extrusionOk="0" fill="none" h="29862" w="48888">
                  <a:moveTo>
                    <a:pt x="0" y="1"/>
                  </a:moveTo>
                  <a:cubicBezTo>
                    <a:pt x="0" y="1"/>
                    <a:pt x="1968" y="10189"/>
                    <a:pt x="12655" y="12157"/>
                  </a:cubicBezTo>
                  <a:cubicBezTo>
                    <a:pt x="18821" y="13302"/>
                    <a:pt x="25281" y="8986"/>
                    <a:pt x="31300" y="8134"/>
                  </a:cubicBezTo>
                  <a:cubicBezTo>
                    <a:pt x="37055" y="7341"/>
                    <a:pt x="40197" y="10307"/>
                    <a:pt x="41459" y="15680"/>
                  </a:cubicBezTo>
                  <a:cubicBezTo>
                    <a:pt x="42839" y="21611"/>
                    <a:pt x="42193" y="27131"/>
                    <a:pt x="48888" y="29862"/>
                  </a:cubicBezTo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5"/>
          <p:cNvSpPr/>
          <p:nvPr/>
        </p:nvSpPr>
        <p:spPr>
          <a:xfrm rot="10800000">
            <a:off x="8379185" y="4499091"/>
            <a:ext cx="956539" cy="1196284"/>
          </a:xfrm>
          <a:custGeom>
            <a:rect b="b" l="l" r="r" t="t"/>
            <a:pathLst>
              <a:path extrusionOk="0" fill="none" h="41166" w="32916">
                <a:moveTo>
                  <a:pt x="23402" y="37202"/>
                </a:moveTo>
                <a:cubicBezTo>
                  <a:pt x="30478" y="33150"/>
                  <a:pt x="32916" y="20524"/>
                  <a:pt x="29010" y="11745"/>
                </a:cubicBezTo>
                <a:cubicBezTo>
                  <a:pt x="23637" y="1"/>
                  <a:pt x="19732" y="4464"/>
                  <a:pt x="10277" y="13566"/>
                </a:cubicBezTo>
                <a:cubicBezTo>
                  <a:pt x="1" y="21552"/>
                  <a:pt x="588" y="27219"/>
                  <a:pt x="3671" y="31476"/>
                </a:cubicBezTo>
                <a:cubicBezTo>
                  <a:pt x="8809" y="38230"/>
                  <a:pt x="17412" y="41166"/>
                  <a:pt x="23402" y="37202"/>
                </a:cubicBezTo>
                <a:close/>
              </a:path>
            </a:pathLst>
          </a:custGeom>
          <a:noFill/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5"/>
          <p:cNvSpPr txBox="1"/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9" name="Google Shape;49;p5"/>
          <p:cNvSpPr txBox="1"/>
          <p:nvPr>
            <p:ph idx="12" type="sldNum"/>
          </p:nvPr>
        </p:nvSpPr>
        <p:spPr>
          <a:xfrm>
            <a:off x="8509651" y="4703625"/>
            <a:ext cx="447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0" name="Google Shape;50;p5"/>
          <p:cNvSpPr txBox="1"/>
          <p:nvPr>
            <p:ph idx="1" type="subTitle"/>
          </p:nvPr>
        </p:nvSpPr>
        <p:spPr>
          <a:xfrm>
            <a:off x="4572000" y="2332200"/>
            <a:ext cx="3852000" cy="644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5"/>
          <p:cNvSpPr txBox="1"/>
          <p:nvPr>
            <p:ph idx="2" type="subTitle"/>
          </p:nvPr>
        </p:nvSpPr>
        <p:spPr>
          <a:xfrm>
            <a:off x="4572000" y="3689050"/>
            <a:ext cx="3852000" cy="644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5"/>
          <p:cNvSpPr txBox="1"/>
          <p:nvPr>
            <p:ph idx="3" type="title"/>
          </p:nvPr>
        </p:nvSpPr>
        <p:spPr>
          <a:xfrm>
            <a:off x="4572000" y="3246850"/>
            <a:ext cx="3852000" cy="44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5"/>
          <p:cNvSpPr txBox="1"/>
          <p:nvPr>
            <p:ph idx="4" type="title"/>
          </p:nvPr>
        </p:nvSpPr>
        <p:spPr>
          <a:xfrm>
            <a:off x="4572000" y="1890000"/>
            <a:ext cx="3852000" cy="44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6"/>
          <p:cNvSpPr/>
          <p:nvPr/>
        </p:nvSpPr>
        <p:spPr>
          <a:xfrm rot="10800000">
            <a:off x="8379185" y="4499091"/>
            <a:ext cx="956539" cy="1196284"/>
          </a:xfrm>
          <a:custGeom>
            <a:rect b="b" l="l" r="r" t="t"/>
            <a:pathLst>
              <a:path extrusionOk="0" fill="none" h="41166" w="32916">
                <a:moveTo>
                  <a:pt x="23402" y="37202"/>
                </a:moveTo>
                <a:cubicBezTo>
                  <a:pt x="30478" y="33150"/>
                  <a:pt x="32916" y="20524"/>
                  <a:pt x="29010" y="11745"/>
                </a:cubicBezTo>
                <a:cubicBezTo>
                  <a:pt x="23637" y="1"/>
                  <a:pt x="19732" y="4464"/>
                  <a:pt x="10277" y="13566"/>
                </a:cubicBezTo>
                <a:cubicBezTo>
                  <a:pt x="1" y="21552"/>
                  <a:pt x="588" y="27219"/>
                  <a:pt x="3671" y="31476"/>
                </a:cubicBezTo>
                <a:cubicBezTo>
                  <a:pt x="8809" y="38230"/>
                  <a:pt x="17412" y="41166"/>
                  <a:pt x="23402" y="37202"/>
                </a:cubicBezTo>
                <a:close/>
              </a:path>
            </a:pathLst>
          </a:custGeom>
          <a:noFill/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6"/>
          <p:cNvSpPr txBox="1"/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7" name="Google Shape;57;p6"/>
          <p:cNvSpPr txBox="1"/>
          <p:nvPr>
            <p:ph idx="12" type="sldNum"/>
          </p:nvPr>
        </p:nvSpPr>
        <p:spPr>
          <a:xfrm>
            <a:off x="8509651" y="4703625"/>
            <a:ext cx="447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58" name="Google Shape;58;p6"/>
          <p:cNvGrpSpPr/>
          <p:nvPr/>
        </p:nvGrpSpPr>
        <p:grpSpPr>
          <a:xfrm>
            <a:off x="8175682" y="-249825"/>
            <a:ext cx="1420413" cy="1579662"/>
            <a:chOff x="8175682" y="-249825"/>
            <a:chExt cx="1420413" cy="1579662"/>
          </a:xfrm>
        </p:grpSpPr>
        <p:sp>
          <p:nvSpPr>
            <p:cNvPr id="59" name="Google Shape;59;p6"/>
            <p:cNvSpPr/>
            <p:nvPr/>
          </p:nvSpPr>
          <p:spPr>
            <a:xfrm flipH="1" rot="10800000">
              <a:off x="8175682" y="-249825"/>
              <a:ext cx="1315455" cy="1322237"/>
            </a:xfrm>
            <a:custGeom>
              <a:rect b="b" l="l" r="r" t="t"/>
              <a:pathLst>
                <a:path extrusionOk="0" h="33145" w="32975">
                  <a:moveTo>
                    <a:pt x="24638" y="0"/>
                  </a:moveTo>
                  <a:cubicBezTo>
                    <a:pt x="21666" y="0"/>
                    <a:pt x="17662" y="2842"/>
                    <a:pt x="11922" y="6695"/>
                  </a:cubicBezTo>
                  <a:cubicBezTo>
                    <a:pt x="382" y="12773"/>
                    <a:pt x="1" y="18469"/>
                    <a:pt x="2262" y="23167"/>
                  </a:cubicBezTo>
                  <a:cubicBezTo>
                    <a:pt x="5326" y="29156"/>
                    <a:pt x="10941" y="33145"/>
                    <a:pt x="16424" y="33145"/>
                  </a:cubicBezTo>
                  <a:cubicBezTo>
                    <a:pt x="17875" y="33145"/>
                    <a:pt x="19318" y="32865"/>
                    <a:pt x="20701" y="32269"/>
                  </a:cubicBezTo>
                  <a:cubicBezTo>
                    <a:pt x="28364" y="29538"/>
                    <a:pt x="32974" y="17529"/>
                    <a:pt x="30654" y="8192"/>
                  </a:cubicBezTo>
                  <a:cubicBezTo>
                    <a:pt x="29141" y="2289"/>
                    <a:pt x="27305" y="0"/>
                    <a:pt x="2463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6"/>
            <p:cNvSpPr/>
            <p:nvPr/>
          </p:nvSpPr>
          <p:spPr>
            <a:xfrm flipH="1" rot="10800000">
              <a:off x="8333025" y="-249805"/>
              <a:ext cx="1263069" cy="1579642"/>
            </a:xfrm>
            <a:custGeom>
              <a:rect b="b" l="l" r="r" t="t"/>
              <a:pathLst>
                <a:path extrusionOk="0" fill="none" h="41166" w="32916">
                  <a:moveTo>
                    <a:pt x="23402" y="37202"/>
                  </a:moveTo>
                  <a:cubicBezTo>
                    <a:pt x="30478" y="33150"/>
                    <a:pt x="32916" y="20524"/>
                    <a:pt x="29010" y="11745"/>
                  </a:cubicBezTo>
                  <a:cubicBezTo>
                    <a:pt x="23637" y="1"/>
                    <a:pt x="19732" y="4464"/>
                    <a:pt x="10277" y="13566"/>
                  </a:cubicBezTo>
                  <a:cubicBezTo>
                    <a:pt x="1" y="21552"/>
                    <a:pt x="588" y="27219"/>
                    <a:pt x="3671" y="31476"/>
                  </a:cubicBezTo>
                  <a:cubicBezTo>
                    <a:pt x="8809" y="38230"/>
                    <a:pt x="17412" y="41166"/>
                    <a:pt x="23402" y="37202"/>
                  </a:cubicBezTo>
                  <a:close/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1" name="Google Shape;61;p6"/>
          <p:cNvGrpSpPr/>
          <p:nvPr/>
        </p:nvGrpSpPr>
        <p:grpSpPr>
          <a:xfrm flipH="1" rot="10800000">
            <a:off x="204766" y="4654118"/>
            <a:ext cx="442045" cy="307966"/>
            <a:chOff x="476772" y="4975533"/>
            <a:chExt cx="188715" cy="131475"/>
          </a:xfrm>
        </p:grpSpPr>
        <p:sp>
          <p:nvSpPr>
            <p:cNvPr id="62" name="Google Shape;62;p6"/>
            <p:cNvSpPr/>
            <p:nvPr/>
          </p:nvSpPr>
          <p:spPr>
            <a:xfrm>
              <a:off x="602844" y="4975533"/>
              <a:ext cx="62643" cy="45266"/>
            </a:xfrm>
            <a:custGeom>
              <a:rect b="b" l="l" r="r" t="t"/>
              <a:pathLst>
                <a:path extrusionOk="0" h="1141" w="1579">
                  <a:moveTo>
                    <a:pt x="916" y="0"/>
                  </a:moveTo>
                  <a:cubicBezTo>
                    <a:pt x="828" y="0"/>
                    <a:pt x="742" y="16"/>
                    <a:pt x="669" y="44"/>
                  </a:cubicBezTo>
                  <a:cubicBezTo>
                    <a:pt x="405" y="132"/>
                    <a:pt x="258" y="396"/>
                    <a:pt x="140" y="690"/>
                  </a:cubicBezTo>
                  <a:cubicBezTo>
                    <a:pt x="26" y="986"/>
                    <a:pt x="1" y="1140"/>
                    <a:pt x="350" y="1140"/>
                  </a:cubicBezTo>
                  <a:cubicBezTo>
                    <a:pt x="452" y="1140"/>
                    <a:pt x="585" y="1127"/>
                    <a:pt x="757" y="1101"/>
                  </a:cubicBezTo>
                  <a:cubicBezTo>
                    <a:pt x="1491" y="925"/>
                    <a:pt x="1579" y="426"/>
                    <a:pt x="1462" y="279"/>
                  </a:cubicBezTo>
                  <a:cubicBezTo>
                    <a:pt x="1320" y="77"/>
                    <a:pt x="1110" y="0"/>
                    <a:pt x="9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6"/>
            <p:cNvSpPr/>
            <p:nvPr/>
          </p:nvSpPr>
          <p:spPr>
            <a:xfrm>
              <a:off x="476772" y="4975535"/>
              <a:ext cx="63040" cy="45266"/>
            </a:xfrm>
            <a:custGeom>
              <a:rect b="b" l="l" r="r" t="t"/>
              <a:pathLst>
                <a:path extrusionOk="0" h="1141" w="1589">
                  <a:moveTo>
                    <a:pt x="913" y="1"/>
                  </a:moveTo>
                  <a:cubicBezTo>
                    <a:pt x="825" y="1"/>
                    <a:pt x="743" y="17"/>
                    <a:pt x="679" y="44"/>
                  </a:cubicBezTo>
                  <a:cubicBezTo>
                    <a:pt x="385" y="132"/>
                    <a:pt x="238" y="397"/>
                    <a:pt x="150" y="690"/>
                  </a:cubicBezTo>
                  <a:cubicBezTo>
                    <a:pt x="14" y="986"/>
                    <a:pt x="0" y="1141"/>
                    <a:pt x="343" y="1141"/>
                  </a:cubicBezTo>
                  <a:cubicBezTo>
                    <a:pt x="443" y="1141"/>
                    <a:pt x="572" y="1128"/>
                    <a:pt x="737" y="1101"/>
                  </a:cubicBezTo>
                  <a:cubicBezTo>
                    <a:pt x="1501" y="925"/>
                    <a:pt x="1589" y="426"/>
                    <a:pt x="1471" y="279"/>
                  </a:cubicBezTo>
                  <a:cubicBezTo>
                    <a:pt x="1330" y="78"/>
                    <a:pt x="1106" y="1"/>
                    <a:pt x="9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6"/>
            <p:cNvSpPr/>
            <p:nvPr/>
          </p:nvSpPr>
          <p:spPr>
            <a:xfrm>
              <a:off x="539807" y="5061702"/>
              <a:ext cx="63040" cy="45306"/>
            </a:xfrm>
            <a:custGeom>
              <a:rect b="b" l="l" r="r" t="t"/>
              <a:pathLst>
                <a:path extrusionOk="0" h="1142" w="1589">
                  <a:moveTo>
                    <a:pt x="903" y="1"/>
                  </a:moveTo>
                  <a:cubicBezTo>
                    <a:pt x="811" y="1"/>
                    <a:pt x="723" y="17"/>
                    <a:pt x="649" y="45"/>
                  </a:cubicBezTo>
                  <a:cubicBezTo>
                    <a:pt x="385" y="133"/>
                    <a:pt x="238" y="397"/>
                    <a:pt x="150" y="691"/>
                  </a:cubicBezTo>
                  <a:cubicBezTo>
                    <a:pt x="14" y="986"/>
                    <a:pt x="0" y="1141"/>
                    <a:pt x="343" y="1141"/>
                  </a:cubicBezTo>
                  <a:cubicBezTo>
                    <a:pt x="443" y="1141"/>
                    <a:pt x="572" y="1128"/>
                    <a:pt x="737" y="1102"/>
                  </a:cubicBezTo>
                  <a:cubicBezTo>
                    <a:pt x="1501" y="955"/>
                    <a:pt x="1589" y="426"/>
                    <a:pt x="1442" y="279"/>
                  </a:cubicBezTo>
                  <a:cubicBezTo>
                    <a:pt x="1321" y="78"/>
                    <a:pt x="1103" y="1"/>
                    <a:pt x="9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5" name="Google Shape;65;p6"/>
          <p:cNvSpPr/>
          <p:nvPr/>
        </p:nvSpPr>
        <p:spPr>
          <a:xfrm rot="10800000">
            <a:off x="-56775" y="-49150"/>
            <a:ext cx="527600" cy="770025"/>
          </a:xfrm>
          <a:custGeom>
            <a:rect b="b" l="l" r="r" t="t"/>
            <a:pathLst>
              <a:path extrusionOk="0" h="30801" w="21104">
                <a:moveTo>
                  <a:pt x="21103" y="1"/>
                </a:moveTo>
                <a:cubicBezTo>
                  <a:pt x="21103" y="1"/>
                  <a:pt x="8801" y="823"/>
                  <a:pt x="4308" y="10865"/>
                </a:cubicBezTo>
                <a:cubicBezTo>
                  <a:pt x="0" y="20495"/>
                  <a:pt x="8762" y="30800"/>
                  <a:pt x="19691" y="30800"/>
                </a:cubicBezTo>
                <a:cubicBezTo>
                  <a:pt x="20158" y="30800"/>
                  <a:pt x="20629" y="30781"/>
                  <a:pt x="21103" y="30743"/>
                </a:cubicBezTo>
                <a:lnTo>
                  <a:pt x="21103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-56775" y="0"/>
            <a:ext cx="527598" cy="1354432"/>
          </a:xfrm>
          <a:custGeom>
            <a:rect b="b" l="l" r="r" t="t"/>
            <a:pathLst>
              <a:path extrusionOk="0" fill="none" h="28570" w="11129">
                <a:moveTo>
                  <a:pt x="1" y="0"/>
                </a:moveTo>
                <a:cubicBezTo>
                  <a:pt x="1" y="0"/>
                  <a:pt x="11129" y="12626"/>
                  <a:pt x="1" y="28569"/>
                </a:cubicBezTo>
              </a:path>
            </a:pathLst>
          </a:custGeom>
          <a:noFill/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oogle Shape;68;p7"/>
          <p:cNvGrpSpPr/>
          <p:nvPr/>
        </p:nvGrpSpPr>
        <p:grpSpPr>
          <a:xfrm>
            <a:off x="7693959" y="-120180"/>
            <a:ext cx="2078389" cy="2090094"/>
            <a:chOff x="7693959" y="-120180"/>
            <a:chExt cx="2078389" cy="2090094"/>
          </a:xfrm>
        </p:grpSpPr>
        <p:sp>
          <p:nvSpPr>
            <p:cNvPr id="69" name="Google Shape;69;p7"/>
            <p:cNvSpPr/>
            <p:nvPr/>
          </p:nvSpPr>
          <p:spPr>
            <a:xfrm flipH="1">
              <a:off x="8009329" y="-70050"/>
              <a:ext cx="1696515" cy="1745884"/>
            </a:xfrm>
            <a:custGeom>
              <a:rect b="b" l="l" r="r" t="t"/>
              <a:pathLst>
                <a:path extrusionOk="0" h="58138" w="56494">
                  <a:moveTo>
                    <a:pt x="1" y="1"/>
                  </a:moveTo>
                  <a:lnTo>
                    <a:pt x="1" y="58138"/>
                  </a:lnTo>
                  <a:cubicBezTo>
                    <a:pt x="17412" y="49417"/>
                    <a:pt x="4200" y="34237"/>
                    <a:pt x="14036" y="31624"/>
                  </a:cubicBezTo>
                  <a:cubicBezTo>
                    <a:pt x="15683" y="31191"/>
                    <a:pt x="17638" y="31047"/>
                    <a:pt x="19780" y="31047"/>
                  </a:cubicBezTo>
                  <a:cubicBezTo>
                    <a:pt x="24014" y="31047"/>
                    <a:pt x="28977" y="31609"/>
                    <a:pt x="33728" y="31609"/>
                  </a:cubicBezTo>
                  <a:cubicBezTo>
                    <a:pt x="40923" y="31609"/>
                    <a:pt x="47632" y="30321"/>
                    <a:pt x="50591" y="23843"/>
                  </a:cubicBezTo>
                  <a:cubicBezTo>
                    <a:pt x="56493" y="10924"/>
                    <a:pt x="44513" y="1"/>
                    <a:pt x="445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7"/>
            <p:cNvSpPr/>
            <p:nvPr/>
          </p:nvSpPr>
          <p:spPr>
            <a:xfrm flipH="1">
              <a:off x="7693959" y="-120180"/>
              <a:ext cx="2078389" cy="2090094"/>
            </a:xfrm>
            <a:custGeom>
              <a:rect b="b" l="l" r="r" t="t"/>
              <a:pathLst>
                <a:path extrusionOk="0" fill="none" h="68209" w="67827">
                  <a:moveTo>
                    <a:pt x="65888" y="1"/>
                  </a:moveTo>
                  <a:cubicBezTo>
                    <a:pt x="66534" y="3348"/>
                    <a:pt x="67826" y="14917"/>
                    <a:pt x="56786" y="22639"/>
                  </a:cubicBezTo>
                  <a:cubicBezTo>
                    <a:pt x="43750" y="31712"/>
                    <a:pt x="25663" y="17236"/>
                    <a:pt x="14916" y="25105"/>
                  </a:cubicBezTo>
                  <a:cubicBezTo>
                    <a:pt x="5168" y="32269"/>
                    <a:pt x="19174" y="54555"/>
                    <a:pt x="0" y="68208"/>
                  </a:cubicBezTo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1" name="Google Shape;71;p7"/>
          <p:cNvSpPr/>
          <p:nvPr/>
        </p:nvSpPr>
        <p:spPr>
          <a:xfrm rot="10800000">
            <a:off x="8379185" y="4499091"/>
            <a:ext cx="956539" cy="1196284"/>
          </a:xfrm>
          <a:custGeom>
            <a:rect b="b" l="l" r="r" t="t"/>
            <a:pathLst>
              <a:path extrusionOk="0" fill="none" h="41166" w="32916">
                <a:moveTo>
                  <a:pt x="23402" y="37202"/>
                </a:moveTo>
                <a:cubicBezTo>
                  <a:pt x="30478" y="33150"/>
                  <a:pt x="32916" y="20524"/>
                  <a:pt x="29010" y="11745"/>
                </a:cubicBezTo>
                <a:cubicBezTo>
                  <a:pt x="23637" y="1"/>
                  <a:pt x="19732" y="4464"/>
                  <a:pt x="10277" y="13566"/>
                </a:cubicBezTo>
                <a:cubicBezTo>
                  <a:pt x="1" y="21552"/>
                  <a:pt x="588" y="27219"/>
                  <a:pt x="3671" y="31476"/>
                </a:cubicBezTo>
                <a:cubicBezTo>
                  <a:pt x="8809" y="38230"/>
                  <a:pt x="17412" y="41166"/>
                  <a:pt x="23402" y="37202"/>
                </a:cubicBezTo>
                <a:close/>
              </a:path>
            </a:pathLst>
          </a:custGeom>
          <a:noFill/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 txBox="1"/>
          <p:nvPr>
            <p:ph idx="12" type="sldNum"/>
          </p:nvPr>
        </p:nvSpPr>
        <p:spPr>
          <a:xfrm>
            <a:off x="8509651" y="4703625"/>
            <a:ext cx="447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3" name="Google Shape;73;p7"/>
          <p:cNvSpPr txBox="1"/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4" name="Google Shape;74;p7"/>
          <p:cNvSpPr txBox="1"/>
          <p:nvPr>
            <p:ph idx="1" type="subTitle"/>
          </p:nvPr>
        </p:nvSpPr>
        <p:spPr>
          <a:xfrm>
            <a:off x="2882975" y="1989625"/>
            <a:ext cx="4951800" cy="179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75" name="Google Shape;75;p7"/>
          <p:cNvGrpSpPr/>
          <p:nvPr/>
        </p:nvGrpSpPr>
        <p:grpSpPr>
          <a:xfrm flipH="1" rot="10800000">
            <a:off x="145391" y="119660"/>
            <a:ext cx="442045" cy="307966"/>
            <a:chOff x="476772" y="4975533"/>
            <a:chExt cx="188715" cy="131475"/>
          </a:xfrm>
        </p:grpSpPr>
        <p:sp>
          <p:nvSpPr>
            <p:cNvPr id="76" name="Google Shape;76;p7"/>
            <p:cNvSpPr/>
            <p:nvPr/>
          </p:nvSpPr>
          <p:spPr>
            <a:xfrm>
              <a:off x="602844" y="4975533"/>
              <a:ext cx="62643" cy="45266"/>
            </a:xfrm>
            <a:custGeom>
              <a:rect b="b" l="l" r="r" t="t"/>
              <a:pathLst>
                <a:path extrusionOk="0" h="1141" w="1579">
                  <a:moveTo>
                    <a:pt x="916" y="0"/>
                  </a:moveTo>
                  <a:cubicBezTo>
                    <a:pt x="828" y="0"/>
                    <a:pt x="742" y="16"/>
                    <a:pt x="669" y="44"/>
                  </a:cubicBezTo>
                  <a:cubicBezTo>
                    <a:pt x="405" y="132"/>
                    <a:pt x="258" y="396"/>
                    <a:pt x="140" y="690"/>
                  </a:cubicBezTo>
                  <a:cubicBezTo>
                    <a:pt x="26" y="986"/>
                    <a:pt x="1" y="1140"/>
                    <a:pt x="350" y="1140"/>
                  </a:cubicBezTo>
                  <a:cubicBezTo>
                    <a:pt x="452" y="1140"/>
                    <a:pt x="585" y="1127"/>
                    <a:pt x="757" y="1101"/>
                  </a:cubicBezTo>
                  <a:cubicBezTo>
                    <a:pt x="1491" y="925"/>
                    <a:pt x="1579" y="426"/>
                    <a:pt x="1462" y="279"/>
                  </a:cubicBezTo>
                  <a:cubicBezTo>
                    <a:pt x="1320" y="77"/>
                    <a:pt x="1110" y="0"/>
                    <a:pt x="9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7"/>
            <p:cNvSpPr/>
            <p:nvPr/>
          </p:nvSpPr>
          <p:spPr>
            <a:xfrm>
              <a:off x="476772" y="4975535"/>
              <a:ext cx="63040" cy="45266"/>
            </a:xfrm>
            <a:custGeom>
              <a:rect b="b" l="l" r="r" t="t"/>
              <a:pathLst>
                <a:path extrusionOk="0" h="1141" w="1589">
                  <a:moveTo>
                    <a:pt x="913" y="1"/>
                  </a:moveTo>
                  <a:cubicBezTo>
                    <a:pt x="825" y="1"/>
                    <a:pt x="743" y="17"/>
                    <a:pt x="679" y="44"/>
                  </a:cubicBezTo>
                  <a:cubicBezTo>
                    <a:pt x="385" y="132"/>
                    <a:pt x="238" y="397"/>
                    <a:pt x="150" y="690"/>
                  </a:cubicBezTo>
                  <a:cubicBezTo>
                    <a:pt x="14" y="986"/>
                    <a:pt x="0" y="1141"/>
                    <a:pt x="343" y="1141"/>
                  </a:cubicBezTo>
                  <a:cubicBezTo>
                    <a:pt x="443" y="1141"/>
                    <a:pt x="572" y="1128"/>
                    <a:pt x="737" y="1101"/>
                  </a:cubicBezTo>
                  <a:cubicBezTo>
                    <a:pt x="1501" y="925"/>
                    <a:pt x="1589" y="426"/>
                    <a:pt x="1471" y="279"/>
                  </a:cubicBezTo>
                  <a:cubicBezTo>
                    <a:pt x="1330" y="78"/>
                    <a:pt x="1106" y="1"/>
                    <a:pt x="9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7"/>
            <p:cNvSpPr/>
            <p:nvPr/>
          </p:nvSpPr>
          <p:spPr>
            <a:xfrm>
              <a:off x="539807" y="5061702"/>
              <a:ext cx="63040" cy="45306"/>
            </a:xfrm>
            <a:custGeom>
              <a:rect b="b" l="l" r="r" t="t"/>
              <a:pathLst>
                <a:path extrusionOk="0" h="1142" w="1589">
                  <a:moveTo>
                    <a:pt x="903" y="1"/>
                  </a:moveTo>
                  <a:cubicBezTo>
                    <a:pt x="811" y="1"/>
                    <a:pt x="723" y="17"/>
                    <a:pt x="649" y="45"/>
                  </a:cubicBezTo>
                  <a:cubicBezTo>
                    <a:pt x="385" y="133"/>
                    <a:pt x="238" y="397"/>
                    <a:pt x="150" y="691"/>
                  </a:cubicBezTo>
                  <a:cubicBezTo>
                    <a:pt x="14" y="986"/>
                    <a:pt x="0" y="1141"/>
                    <a:pt x="343" y="1141"/>
                  </a:cubicBezTo>
                  <a:cubicBezTo>
                    <a:pt x="443" y="1141"/>
                    <a:pt x="572" y="1128"/>
                    <a:pt x="737" y="1102"/>
                  </a:cubicBezTo>
                  <a:cubicBezTo>
                    <a:pt x="1501" y="955"/>
                    <a:pt x="1589" y="426"/>
                    <a:pt x="1442" y="279"/>
                  </a:cubicBezTo>
                  <a:cubicBezTo>
                    <a:pt x="1321" y="78"/>
                    <a:pt x="1103" y="1"/>
                    <a:pt x="9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8"/>
          <p:cNvSpPr/>
          <p:nvPr/>
        </p:nvSpPr>
        <p:spPr>
          <a:xfrm rot="-5400000">
            <a:off x="2348025" y="-598776"/>
            <a:ext cx="4447951" cy="6341047"/>
          </a:xfrm>
          <a:custGeom>
            <a:rect b="b" l="l" r="r" t="t"/>
            <a:pathLst>
              <a:path extrusionOk="0" h="44576" w="31268">
                <a:moveTo>
                  <a:pt x="14793" y="1"/>
                </a:moveTo>
                <a:cubicBezTo>
                  <a:pt x="13787" y="1"/>
                  <a:pt x="12737" y="144"/>
                  <a:pt x="11646" y="451"/>
                </a:cubicBezTo>
                <a:cubicBezTo>
                  <a:pt x="1" y="3703"/>
                  <a:pt x="1286" y="22417"/>
                  <a:pt x="3101" y="31302"/>
                </a:cubicBezTo>
                <a:cubicBezTo>
                  <a:pt x="4046" y="35953"/>
                  <a:pt x="6088" y="40792"/>
                  <a:pt x="10209" y="43174"/>
                </a:cubicBezTo>
                <a:cubicBezTo>
                  <a:pt x="11874" y="44138"/>
                  <a:pt x="13735" y="44576"/>
                  <a:pt x="15621" y="44576"/>
                </a:cubicBezTo>
                <a:cubicBezTo>
                  <a:pt x="19430" y="44576"/>
                  <a:pt x="23345" y="42792"/>
                  <a:pt x="25975" y="39960"/>
                </a:cubicBezTo>
                <a:cubicBezTo>
                  <a:pt x="29869" y="35688"/>
                  <a:pt x="31268" y="29639"/>
                  <a:pt x="31154" y="23854"/>
                </a:cubicBezTo>
                <a:cubicBezTo>
                  <a:pt x="30982" y="15306"/>
                  <a:pt x="25184" y="1"/>
                  <a:pt x="1479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8"/>
          <p:cNvSpPr/>
          <p:nvPr/>
        </p:nvSpPr>
        <p:spPr>
          <a:xfrm rot="10800000">
            <a:off x="8379185" y="4499091"/>
            <a:ext cx="956539" cy="1196284"/>
          </a:xfrm>
          <a:custGeom>
            <a:rect b="b" l="l" r="r" t="t"/>
            <a:pathLst>
              <a:path extrusionOk="0" fill="none" h="41166" w="32916">
                <a:moveTo>
                  <a:pt x="23402" y="37202"/>
                </a:moveTo>
                <a:cubicBezTo>
                  <a:pt x="30478" y="33150"/>
                  <a:pt x="32916" y="20524"/>
                  <a:pt x="29010" y="11745"/>
                </a:cubicBezTo>
                <a:cubicBezTo>
                  <a:pt x="23637" y="1"/>
                  <a:pt x="19732" y="4464"/>
                  <a:pt x="10277" y="13566"/>
                </a:cubicBezTo>
                <a:cubicBezTo>
                  <a:pt x="1" y="21552"/>
                  <a:pt x="588" y="27219"/>
                  <a:pt x="3671" y="31476"/>
                </a:cubicBezTo>
                <a:cubicBezTo>
                  <a:pt x="8809" y="38230"/>
                  <a:pt x="17412" y="41166"/>
                  <a:pt x="23402" y="37202"/>
                </a:cubicBezTo>
                <a:close/>
              </a:path>
            </a:pathLst>
          </a:custGeom>
          <a:noFill/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8"/>
          <p:cNvSpPr txBox="1"/>
          <p:nvPr>
            <p:ph type="title"/>
          </p:nvPr>
        </p:nvSpPr>
        <p:spPr>
          <a:xfrm>
            <a:off x="1273725" y="1618200"/>
            <a:ext cx="6367800" cy="1907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8"/>
          <p:cNvSpPr txBox="1"/>
          <p:nvPr>
            <p:ph idx="12" type="sldNum"/>
          </p:nvPr>
        </p:nvSpPr>
        <p:spPr>
          <a:xfrm>
            <a:off x="8509651" y="4703625"/>
            <a:ext cx="447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84" name="Google Shape;84;p8"/>
          <p:cNvGrpSpPr/>
          <p:nvPr/>
        </p:nvGrpSpPr>
        <p:grpSpPr>
          <a:xfrm flipH="1" rot="10800000">
            <a:off x="204766" y="4654118"/>
            <a:ext cx="442045" cy="307966"/>
            <a:chOff x="476772" y="4975533"/>
            <a:chExt cx="188715" cy="131475"/>
          </a:xfrm>
        </p:grpSpPr>
        <p:sp>
          <p:nvSpPr>
            <p:cNvPr id="85" name="Google Shape;85;p8"/>
            <p:cNvSpPr/>
            <p:nvPr/>
          </p:nvSpPr>
          <p:spPr>
            <a:xfrm>
              <a:off x="602844" y="4975533"/>
              <a:ext cx="62643" cy="45266"/>
            </a:xfrm>
            <a:custGeom>
              <a:rect b="b" l="l" r="r" t="t"/>
              <a:pathLst>
                <a:path extrusionOk="0" h="1141" w="1579">
                  <a:moveTo>
                    <a:pt x="916" y="0"/>
                  </a:moveTo>
                  <a:cubicBezTo>
                    <a:pt x="828" y="0"/>
                    <a:pt x="742" y="16"/>
                    <a:pt x="669" y="44"/>
                  </a:cubicBezTo>
                  <a:cubicBezTo>
                    <a:pt x="405" y="132"/>
                    <a:pt x="258" y="396"/>
                    <a:pt x="140" y="690"/>
                  </a:cubicBezTo>
                  <a:cubicBezTo>
                    <a:pt x="26" y="986"/>
                    <a:pt x="1" y="1140"/>
                    <a:pt x="350" y="1140"/>
                  </a:cubicBezTo>
                  <a:cubicBezTo>
                    <a:pt x="452" y="1140"/>
                    <a:pt x="585" y="1127"/>
                    <a:pt x="757" y="1101"/>
                  </a:cubicBezTo>
                  <a:cubicBezTo>
                    <a:pt x="1491" y="925"/>
                    <a:pt x="1579" y="426"/>
                    <a:pt x="1462" y="279"/>
                  </a:cubicBezTo>
                  <a:cubicBezTo>
                    <a:pt x="1320" y="77"/>
                    <a:pt x="1110" y="0"/>
                    <a:pt x="9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>
              <a:off x="476772" y="4975535"/>
              <a:ext cx="63040" cy="45266"/>
            </a:xfrm>
            <a:custGeom>
              <a:rect b="b" l="l" r="r" t="t"/>
              <a:pathLst>
                <a:path extrusionOk="0" h="1141" w="1589">
                  <a:moveTo>
                    <a:pt x="913" y="1"/>
                  </a:moveTo>
                  <a:cubicBezTo>
                    <a:pt x="825" y="1"/>
                    <a:pt x="743" y="17"/>
                    <a:pt x="679" y="44"/>
                  </a:cubicBezTo>
                  <a:cubicBezTo>
                    <a:pt x="385" y="132"/>
                    <a:pt x="238" y="397"/>
                    <a:pt x="150" y="690"/>
                  </a:cubicBezTo>
                  <a:cubicBezTo>
                    <a:pt x="14" y="986"/>
                    <a:pt x="0" y="1141"/>
                    <a:pt x="343" y="1141"/>
                  </a:cubicBezTo>
                  <a:cubicBezTo>
                    <a:pt x="443" y="1141"/>
                    <a:pt x="572" y="1128"/>
                    <a:pt x="737" y="1101"/>
                  </a:cubicBezTo>
                  <a:cubicBezTo>
                    <a:pt x="1501" y="925"/>
                    <a:pt x="1589" y="426"/>
                    <a:pt x="1471" y="279"/>
                  </a:cubicBezTo>
                  <a:cubicBezTo>
                    <a:pt x="1330" y="78"/>
                    <a:pt x="1106" y="1"/>
                    <a:pt x="9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539807" y="5061702"/>
              <a:ext cx="63040" cy="45306"/>
            </a:xfrm>
            <a:custGeom>
              <a:rect b="b" l="l" r="r" t="t"/>
              <a:pathLst>
                <a:path extrusionOk="0" h="1142" w="1589">
                  <a:moveTo>
                    <a:pt x="903" y="1"/>
                  </a:moveTo>
                  <a:cubicBezTo>
                    <a:pt x="811" y="1"/>
                    <a:pt x="723" y="17"/>
                    <a:pt x="649" y="45"/>
                  </a:cubicBezTo>
                  <a:cubicBezTo>
                    <a:pt x="385" y="133"/>
                    <a:pt x="238" y="397"/>
                    <a:pt x="150" y="691"/>
                  </a:cubicBezTo>
                  <a:cubicBezTo>
                    <a:pt x="14" y="986"/>
                    <a:pt x="0" y="1141"/>
                    <a:pt x="343" y="1141"/>
                  </a:cubicBezTo>
                  <a:cubicBezTo>
                    <a:pt x="443" y="1141"/>
                    <a:pt x="572" y="1128"/>
                    <a:pt x="737" y="1102"/>
                  </a:cubicBezTo>
                  <a:cubicBezTo>
                    <a:pt x="1501" y="955"/>
                    <a:pt x="1589" y="426"/>
                    <a:pt x="1442" y="279"/>
                  </a:cubicBezTo>
                  <a:cubicBezTo>
                    <a:pt x="1321" y="78"/>
                    <a:pt x="1103" y="1"/>
                    <a:pt x="9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8" name="Google Shape;88;p8"/>
          <p:cNvGrpSpPr/>
          <p:nvPr/>
        </p:nvGrpSpPr>
        <p:grpSpPr>
          <a:xfrm>
            <a:off x="7466875" y="489375"/>
            <a:ext cx="1307328" cy="314476"/>
            <a:chOff x="3533075" y="1067175"/>
            <a:chExt cx="1307328" cy="314476"/>
          </a:xfrm>
        </p:grpSpPr>
        <p:sp>
          <p:nvSpPr>
            <p:cNvPr id="89" name="Google Shape;89;p8"/>
            <p:cNvSpPr/>
            <p:nvPr/>
          </p:nvSpPr>
          <p:spPr>
            <a:xfrm>
              <a:off x="3652876" y="1067175"/>
              <a:ext cx="1187527" cy="214825"/>
            </a:xfrm>
            <a:custGeom>
              <a:rect b="b" l="l" r="r" t="t"/>
              <a:pathLst>
                <a:path extrusionOk="0" fill="none" h="1578" w="8723">
                  <a:moveTo>
                    <a:pt x="0" y="0"/>
                  </a:moveTo>
                  <a:cubicBezTo>
                    <a:pt x="2675" y="1338"/>
                    <a:pt x="5876" y="1578"/>
                    <a:pt x="8723" y="652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8"/>
            <p:cNvSpPr/>
            <p:nvPr/>
          </p:nvSpPr>
          <p:spPr>
            <a:xfrm>
              <a:off x="3533075" y="1099848"/>
              <a:ext cx="177523" cy="79504"/>
            </a:xfrm>
            <a:custGeom>
              <a:rect b="b" l="l" r="r" t="t"/>
              <a:pathLst>
                <a:path extrusionOk="0" fill="none" h="584" w="1304">
                  <a:moveTo>
                    <a:pt x="1303" y="0"/>
                  </a:moveTo>
                  <a:cubicBezTo>
                    <a:pt x="1109" y="149"/>
                    <a:pt x="926" y="309"/>
                    <a:pt x="709" y="412"/>
                  </a:cubicBezTo>
                  <a:cubicBezTo>
                    <a:pt x="492" y="515"/>
                    <a:pt x="240" y="583"/>
                    <a:pt x="0" y="549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3744632" y="1172953"/>
              <a:ext cx="151113" cy="102920"/>
            </a:xfrm>
            <a:custGeom>
              <a:rect b="b" l="l" r="r" t="t"/>
              <a:pathLst>
                <a:path extrusionOk="0" fill="none" h="756" w="1110">
                  <a:moveTo>
                    <a:pt x="1110" y="1"/>
                  </a:moveTo>
                  <a:cubicBezTo>
                    <a:pt x="904" y="424"/>
                    <a:pt x="470" y="721"/>
                    <a:pt x="1" y="755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3982736" y="1210390"/>
              <a:ext cx="112313" cy="124566"/>
            </a:xfrm>
            <a:custGeom>
              <a:rect b="b" l="l" r="r" t="t"/>
              <a:pathLst>
                <a:path extrusionOk="0" fill="none" h="915" w="825">
                  <a:moveTo>
                    <a:pt x="824" y="0"/>
                  </a:moveTo>
                  <a:cubicBezTo>
                    <a:pt x="641" y="377"/>
                    <a:pt x="401" y="800"/>
                    <a:pt x="1" y="915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8"/>
            <p:cNvSpPr/>
            <p:nvPr/>
          </p:nvSpPr>
          <p:spPr>
            <a:xfrm>
              <a:off x="4208451" y="1238298"/>
              <a:ext cx="93526" cy="134095"/>
            </a:xfrm>
            <a:custGeom>
              <a:rect b="b" l="l" r="r" t="t"/>
              <a:pathLst>
                <a:path extrusionOk="0" fill="none" h="985" w="687">
                  <a:moveTo>
                    <a:pt x="686" y="1"/>
                  </a:moveTo>
                  <a:cubicBezTo>
                    <a:pt x="561" y="390"/>
                    <a:pt x="321" y="733"/>
                    <a:pt x="1" y="984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8"/>
            <p:cNvSpPr/>
            <p:nvPr/>
          </p:nvSpPr>
          <p:spPr>
            <a:xfrm>
              <a:off x="4435664" y="1235303"/>
              <a:ext cx="84133" cy="146348"/>
            </a:xfrm>
            <a:custGeom>
              <a:rect b="b" l="l" r="r" t="t"/>
              <a:pathLst>
                <a:path extrusionOk="0" fill="none" h="1075" w="618">
                  <a:moveTo>
                    <a:pt x="618" y="0"/>
                  </a:moveTo>
                  <a:cubicBezTo>
                    <a:pt x="549" y="412"/>
                    <a:pt x="321" y="800"/>
                    <a:pt x="1" y="1075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8"/>
            <p:cNvSpPr/>
            <p:nvPr/>
          </p:nvSpPr>
          <p:spPr>
            <a:xfrm>
              <a:off x="4630204" y="1193237"/>
              <a:ext cx="99789" cy="179157"/>
            </a:xfrm>
            <a:custGeom>
              <a:rect b="b" l="l" r="r" t="t"/>
              <a:pathLst>
                <a:path extrusionOk="0" fill="none" h="1316" w="733">
                  <a:moveTo>
                    <a:pt x="732" y="0"/>
                  </a:moveTo>
                  <a:cubicBezTo>
                    <a:pt x="595" y="503"/>
                    <a:pt x="435" y="1041"/>
                    <a:pt x="1" y="1315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9"/>
          <p:cNvSpPr/>
          <p:nvPr/>
        </p:nvSpPr>
        <p:spPr>
          <a:xfrm rot="10800000">
            <a:off x="8379185" y="4499091"/>
            <a:ext cx="956539" cy="1196284"/>
          </a:xfrm>
          <a:custGeom>
            <a:rect b="b" l="l" r="r" t="t"/>
            <a:pathLst>
              <a:path extrusionOk="0" fill="none" h="41166" w="32916">
                <a:moveTo>
                  <a:pt x="23402" y="37202"/>
                </a:moveTo>
                <a:cubicBezTo>
                  <a:pt x="30478" y="33150"/>
                  <a:pt x="32916" y="20524"/>
                  <a:pt x="29010" y="11745"/>
                </a:cubicBezTo>
                <a:cubicBezTo>
                  <a:pt x="23637" y="1"/>
                  <a:pt x="19732" y="4464"/>
                  <a:pt x="10277" y="13566"/>
                </a:cubicBezTo>
                <a:cubicBezTo>
                  <a:pt x="1" y="21552"/>
                  <a:pt x="588" y="27219"/>
                  <a:pt x="3671" y="31476"/>
                </a:cubicBezTo>
                <a:cubicBezTo>
                  <a:pt x="8809" y="38230"/>
                  <a:pt x="17412" y="41166"/>
                  <a:pt x="23402" y="37202"/>
                </a:cubicBezTo>
                <a:close/>
              </a:path>
            </a:pathLst>
          </a:custGeom>
          <a:noFill/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 txBox="1"/>
          <p:nvPr>
            <p:ph idx="1" type="subTitle"/>
          </p:nvPr>
        </p:nvSpPr>
        <p:spPr>
          <a:xfrm>
            <a:off x="4736575" y="2412250"/>
            <a:ext cx="3642600" cy="123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9"/>
          <p:cNvSpPr txBox="1"/>
          <p:nvPr>
            <p:ph idx="12" type="sldNum"/>
          </p:nvPr>
        </p:nvSpPr>
        <p:spPr>
          <a:xfrm>
            <a:off x="8509651" y="4703625"/>
            <a:ext cx="447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0" name="Google Shape;100;p9"/>
          <p:cNvSpPr txBox="1"/>
          <p:nvPr>
            <p:ph type="title"/>
          </p:nvPr>
        </p:nvSpPr>
        <p:spPr>
          <a:xfrm>
            <a:off x="4736575" y="1757425"/>
            <a:ext cx="36426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grpSp>
        <p:nvGrpSpPr>
          <p:cNvPr id="101" name="Google Shape;101;p9"/>
          <p:cNvGrpSpPr/>
          <p:nvPr/>
        </p:nvGrpSpPr>
        <p:grpSpPr>
          <a:xfrm>
            <a:off x="8175682" y="-249825"/>
            <a:ext cx="1420413" cy="1579662"/>
            <a:chOff x="8175682" y="-249825"/>
            <a:chExt cx="1420413" cy="1579662"/>
          </a:xfrm>
        </p:grpSpPr>
        <p:sp>
          <p:nvSpPr>
            <p:cNvPr id="102" name="Google Shape;102;p9"/>
            <p:cNvSpPr/>
            <p:nvPr/>
          </p:nvSpPr>
          <p:spPr>
            <a:xfrm flipH="1" rot="10800000">
              <a:off x="8175682" y="-249825"/>
              <a:ext cx="1315455" cy="1322237"/>
            </a:xfrm>
            <a:custGeom>
              <a:rect b="b" l="l" r="r" t="t"/>
              <a:pathLst>
                <a:path extrusionOk="0" h="33145" w="32975">
                  <a:moveTo>
                    <a:pt x="24638" y="0"/>
                  </a:moveTo>
                  <a:cubicBezTo>
                    <a:pt x="21666" y="0"/>
                    <a:pt x="17662" y="2842"/>
                    <a:pt x="11922" y="6695"/>
                  </a:cubicBezTo>
                  <a:cubicBezTo>
                    <a:pt x="382" y="12773"/>
                    <a:pt x="1" y="18469"/>
                    <a:pt x="2262" y="23167"/>
                  </a:cubicBezTo>
                  <a:cubicBezTo>
                    <a:pt x="5326" y="29156"/>
                    <a:pt x="10941" y="33145"/>
                    <a:pt x="16424" y="33145"/>
                  </a:cubicBezTo>
                  <a:cubicBezTo>
                    <a:pt x="17875" y="33145"/>
                    <a:pt x="19318" y="32865"/>
                    <a:pt x="20701" y="32269"/>
                  </a:cubicBezTo>
                  <a:cubicBezTo>
                    <a:pt x="28364" y="29538"/>
                    <a:pt x="32974" y="17529"/>
                    <a:pt x="30654" y="8192"/>
                  </a:cubicBezTo>
                  <a:cubicBezTo>
                    <a:pt x="29141" y="2289"/>
                    <a:pt x="27305" y="0"/>
                    <a:pt x="2463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9"/>
            <p:cNvSpPr/>
            <p:nvPr/>
          </p:nvSpPr>
          <p:spPr>
            <a:xfrm flipH="1" rot="10800000">
              <a:off x="8333025" y="-249805"/>
              <a:ext cx="1263069" cy="1579642"/>
            </a:xfrm>
            <a:custGeom>
              <a:rect b="b" l="l" r="r" t="t"/>
              <a:pathLst>
                <a:path extrusionOk="0" fill="none" h="41166" w="32916">
                  <a:moveTo>
                    <a:pt x="23402" y="37202"/>
                  </a:moveTo>
                  <a:cubicBezTo>
                    <a:pt x="30478" y="33150"/>
                    <a:pt x="32916" y="20524"/>
                    <a:pt x="29010" y="11745"/>
                  </a:cubicBezTo>
                  <a:cubicBezTo>
                    <a:pt x="23637" y="1"/>
                    <a:pt x="19732" y="4464"/>
                    <a:pt x="10277" y="13566"/>
                  </a:cubicBezTo>
                  <a:cubicBezTo>
                    <a:pt x="1" y="21552"/>
                    <a:pt x="588" y="27219"/>
                    <a:pt x="3671" y="31476"/>
                  </a:cubicBezTo>
                  <a:cubicBezTo>
                    <a:pt x="8809" y="38230"/>
                    <a:pt x="17412" y="41166"/>
                    <a:pt x="23402" y="37202"/>
                  </a:cubicBezTo>
                  <a:close/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0"/>
          <p:cNvSpPr txBox="1"/>
          <p:nvPr>
            <p:ph idx="1" type="body"/>
          </p:nvPr>
        </p:nvSpPr>
        <p:spPr>
          <a:xfrm>
            <a:off x="2518650" y="540000"/>
            <a:ext cx="4106700" cy="91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oppins"/>
              <a:buNone/>
              <a:defRPr b="1" sz="2800">
                <a:latin typeface="Poppins"/>
                <a:ea typeface="Poppins"/>
                <a:cs typeface="Poppins"/>
                <a:sym typeface="Poppins"/>
              </a:defRPr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11.xml"/><Relationship Id="rId22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10.xml"/><Relationship Id="rId21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13.xml"/><Relationship Id="rId24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ppins"/>
              <a:buNone/>
              <a:defRPr b="1" sz="2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ppins"/>
              <a:buNone/>
              <a:defRPr b="1" sz="2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ppins"/>
              <a:buNone/>
              <a:defRPr b="1" sz="2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ppins"/>
              <a:buNone/>
              <a:defRPr b="1" sz="2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ppins"/>
              <a:buNone/>
              <a:defRPr b="1" sz="2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ppins"/>
              <a:buNone/>
              <a:defRPr b="1" sz="2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ppins"/>
              <a:buNone/>
              <a:defRPr b="1" sz="2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ppins"/>
              <a:buNone/>
              <a:defRPr b="1" sz="2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ppins"/>
              <a:buNone/>
              <a:defRPr b="1" sz="2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09651" y="4703625"/>
            <a:ext cx="4470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buNone/>
              <a:defRPr b="1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>
              <a:buNone/>
              <a:defRPr b="1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 algn="ctr">
              <a:buNone/>
              <a:defRPr b="1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 algn="ctr">
              <a:buNone/>
              <a:defRPr b="1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 algn="ctr">
              <a:buNone/>
              <a:defRPr b="1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 algn="ctr">
              <a:buNone/>
              <a:defRPr b="1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 algn="ctr">
              <a:buNone/>
              <a:defRPr b="1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 algn="ctr">
              <a:buNone/>
              <a:defRPr b="1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 algn="ctr">
              <a:buNone/>
              <a:defRPr b="1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www.hs.fi/politiikka/art-2000006331106.html" TargetMode="External"/><Relationship Id="rId4" Type="http://schemas.openxmlformats.org/officeDocument/2006/relationships/hyperlink" Target="https://www.hs.fi/politiikka/art-2000006331106.html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jyx.jyu.fi/bitstream/handle/123456789/75894/URN%3aNBN%3afi%3ajyu-202105243153.pdf?sequence=1&amp;isAllowed=y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5"/>
          <p:cNvSpPr/>
          <p:nvPr/>
        </p:nvSpPr>
        <p:spPr>
          <a:xfrm>
            <a:off x="6295400" y="-627900"/>
            <a:ext cx="7467591" cy="5771388"/>
          </a:xfrm>
          <a:custGeom>
            <a:rect b="b" l="l" r="r" t="t"/>
            <a:pathLst>
              <a:path extrusionOk="0" h="89099" w="118977">
                <a:moveTo>
                  <a:pt x="72262" y="0"/>
                </a:moveTo>
                <a:cubicBezTo>
                  <a:pt x="52234" y="0"/>
                  <a:pt x="24495" y="13587"/>
                  <a:pt x="14563" y="22230"/>
                </a:cubicBezTo>
                <a:cubicBezTo>
                  <a:pt x="1" y="34900"/>
                  <a:pt x="12943" y="61645"/>
                  <a:pt x="26516" y="79790"/>
                </a:cubicBezTo>
                <a:cubicBezTo>
                  <a:pt x="31859" y="86933"/>
                  <a:pt x="39457" y="89099"/>
                  <a:pt x="46706" y="89099"/>
                </a:cubicBezTo>
                <a:cubicBezTo>
                  <a:pt x="57871" y="89099"/>
                  <a:pt x="68210" y="83961"/>
                  <a:pt x="68210" y="83961"/>
                </a:cubicBezTo>
                <a:cubicBezTo>
                  <a:pt x="118976" y="68611"/>
                  <a:pt x="103325" y="35402"/>
                  <a:pt x="92690" y="10807"/>
                </a:cubicBezTo>
                <a:cubicBezTo>
                  <a:pt x="89306" y="2971"/>
                  <a:pt x="81627" y="0"/>
                  <a:pt x="722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306" name="Google Shape;306;p25"/>
          <p:cNvSpPr txBox="1"/>
          <p:nvPr>
            <p:ph type="ctrTitle"/>
          </p:nvPr>
        </p:nvSpPr>
        <p:spPr>
          <a:xfrm>
            <a:off x="678600" y="2117075"/>
            <a:ext cx="5971500" cy="121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MIKSI MARIN JA STUBB SAIVAT ERILAISEN KOHTELUN MEDIASSA?</a:t>
            </a:r>
            <a:endParaRPr sz="4100"/>
          </a:p>
        </p:txBody>
      </p:sp>
      <p:sp>
        <p:nvSpPr>
          <p:cNvPr id="307" name="Google Shape;307;p25"/>
          <p:cNvSpPr txBox="1"/>
          <p:nvPr>
            <p:ph idx="1" type="subTitle"/>
          </p:nvPr>
        </p:nvSpPr>
        <p:spPr>
          <a:xfrm>
            <a:off x="720000" y="3966175"/>
            <a:ext cx="5888700" cy="37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Ella-Maria Suhonen, FM</a:t>
            </a:r>
            <a:endParaRPr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08" name="Google Shape;308;p25"/>
          <p:cNvSpPr/>
          <p:nvPr/>
        </p:nvSpPr>
        <p:spPr>
          <a:xfrm>
            <a:off x="5120525" y="3510625"/>
            <a:ext cx="3250" cy="4700"/>
          </a:xfrm>
          <a:custGeom>
            <a:rect b="b" l="l" r="r" t="t"/>
            <a:pathLst>
              <a:path extrusionOk="0" h="188" w="130">
                <a:moveTo>
                  <a:pt x="1" y="187"/>
                </a:moveTo>
                <a:cubicBezTo>
                  <a:pt x="29" y="115"/>
                  <a:pt x="72" y="58"/>
                  <a:pt x="130" y="1"/>
                </a:cubicBezTo>
                <a:cubicBezTo>
                  <a:pt x="58" y="73"/>
                  <a:pt x="15" y="130"/>
                  <a:pt x="1" y="187"/>
                </a:cubicBezTo>
                <a:close/>
              </a:path>
            </a:pathLst>
          </a:custGeom>
          <a:solidFill>
            <a:srgbClr val="00213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25"/>
          <p:cNvSpPr/>
          <p:nvPr/>
        </p:nvSpPr>
        <p:spPr>
          <a:xfrm>
            <a:off x="6383878" y="-53425"/>
            <a:ext cx="4302166" cy="1360738"/>
          </a:xfrm>
          <a:custGeom>
            <a:rect b="b" l="l" r="r" t="t"/>
            <a:pathLst>
              <a:path extrusionOk="0" h="25872" w="81798">
                <a:moveTo>
                  <a:pt x="43973" y="12885"/>
                </a:moveTo>
                <a:lnTo>
                  <a:pt x="43973" y="12885"/>
                </a:lnTo>
                <a:cubicBezTo>
                  <a:pt x="46094" y="15737"/>
                  <a:pt x="48044" y="18761"/>
                  <a:pt x="49792" y="21915"/>
                </a:cubicBezTo>
                <a:cubicBezTo>
                  <a:pt x="50151" y="22574"/>
                  <a:pt x="50466" y="23176"/>
                  <a:pt x="50523" y="23821"/>
                </a:cubicBezTo>
                <a:cubicBezTo>
                  <a:pt x="50581" y="24437"/>
                  <a:pt x="50366" y="25211"/>
                  <a:pt x="49749" y="25541"/>
                </a:cubicBezTo>
                <a:cubicBezTo>
                  <a:pt x="49549" y="25645"/>
                  <a:pt x="49343" y="25689"/>
                  <a:pt x="49138" y="25689"/>
                </a:cubicBezTo>
                <a:cubicBezTo>
                  <a:pt x="48245" y="25689"/>
                  <a:pt x="47378" y="24855"/>
                  <a:pt x="47098" y="24552"/>
                </a:cubicBezTo>
                <a:cubicBezTo>
                  <a:pt x="44174" y="21413"/>
                  <a:pt x="43070" y="16927"/>
                  <a:pt x="43973" y="12885"/>
                </a:cubicBezTo>
                <a:close/>
                <a:moveTo>
                  <a:pt x="6063" y="0"/>
                </a:moveTo>
                <a:cubicBezTo>
                  <a:pt x="5017" y="172"/>
                  <a:pt x="4386" y="1218"/>
                  <a:pt x="3942" y="2107"/>
                </a:cubicBezTo>
                <a:cubicBezTo>
                  <a:pt x="1850" y="6435"/>
                  <a:pt x="545" y="11251"/>
                  <a:pt x="187" y="16038"/>
                </a:cubicBezTo>
                <a:cubicBezTo>
                  <a:pt x="44" y="17830"/>
                  <a:pt x="1" y="19922"/>
                  <a:pt x="775" y="21814"/>
                </a:cubicBezTo>
                <a:cubicBezTo>
                  <a:pt x="1577" y="23835"/>
                  <a:pt x="3269" y="25254"/>
                  <a:pt x="5074" y="25455"/>
                </a:cubicBezTo>
                <a:cubicBezTo>
                  <a:pt x="5245" y="25474"/>
                  <a:pt x="5416" y="25484"/>
                  <a:pt x="5585" y="25484"/>
                </a:cubicBezTo>
                <a:cubicBezTo>
                  <a:pt x="6909" y="25484"/>
                  <a:pt x="8181" y="24925"/>
                  <a:pt x="9274" y="24366"/>
                </a:cubicBezTo>
                <a:cubicBezTo>
                  <a:pt x="13602" y="22130"/>
                  <a:pt x="17358" y="18905"/>
                  <a:pt x="20984" y="15780"/>
                </a:cubicBezTo>
                <a:lnTo>
                  <a:pt x="21356" y="15465"/>
                </a:lnTo>
                <a:cubicBezTo>
                  <a:pt x="21844" y="15049"/>
                  <a:pt x="22331" y="14619"/>
                  <a:pt x="22833" y="14175"/>
                </a:cubicBezTo>
                <a:cubicBezTo>
                  <a:pt x="25957" y="11438"/>
                  <a:pt x="29512" y="8327"/>
                  <a:pt x="33467" y="7009"/>
                </a:cubicBezTo>
                <a:cubicBezTo>
                  <a:pt x="34346" y="6712"/>
                  <a:pt x="35204" y="6565"/>
                  <a:pt x="36016" y="6565"/>
                </a:cubicBezTo>
                <a:cubicBezTo>
                  <a:pt x="37164" y="6565"/>
                  <a:pt x="38218" y="6859"/>
                  <a:pt x="39100" y="7439"/>
                </a:cubicBezTo>
                <a:cubicBezTo>
                  <a:pt x="40161" y="8127"/>
                  <a:pt x="41021" y="9130"/>
                  <a:pt x="41809" y="10105"/>
                </a:cubicBezTo>
                <a:cubicBezTo>
                  <a:pt x="42497" y="10950"/>
                  <a:pt x="43171" y="11810"/>
                  <a:pt x="43830" y="12699"/>
                </a:cubicBezTo>
                <a:cubicBezTo>
                  <a:pt x="42870" y="16827"/>
                  <a:pt x="43959" y="21456"/>
                  <a:pt x="46969" y="24667"/>
                </a:cubicBezTo>
                <a:cubicBezTo>
                  <a:pt x="47269" y="24990"/>
                  <a:pt x="48175" y="25872"/>
                  <a:pt x="49137" y="25872"/>
                </a:cubicBezTo>
                <a:cubicBezTo>
                  <a:pt x="49369" y="25872"/>
                  <a:pt x="49604" y="25821"/>
                  <a:pt x="49835" y="25698"/>
                </a:cubicBezTo>
                <a:cubicBezTo>
                  <a:pt x="50523" y="25326"/>
                  <a:pt x="50767" y="24480"/>
                  <a:pt x="50710" y="23807"/>
                </a:cubicBezTo>
                <a:cubicBezTo>
                  <a:pt x="50638" y="23119"/>
                  <a:pt x="50323" y="22502"/>
                  <a:pt x="49950" y="21829"/>
                </a:cubicBezTo>
                <a:cubicBezTo>
                  <a:pt x="48173" y="18632"/>
                  <a:pt x="46180" y="15551"/>
                  <a:pt x="44016" y="12656"/>
                </a:cubicBezTo>
                <a:cubicBezTo>
                  <a:pt x="44360" y="11251"/>
                  <a:pt x="44934" y="9904"/>
                  <a:pt x="45765" y="8686"/>
                </a:cubicBezTo>
                <a:cubicBezTo>
                  <a:pt x="48372" y="4870"/>
                  <a:pt x="51862" y="3604"/>
                  <a:pt x="55347" y="3604"/>
                </a:cubicBezTo>
                <a:cubicBezTo>
                  <a:pt x="60004" y="3604"/>
                  <a:pt x="64653" y="5865"/>
                  <a:pt x="67178" y="7324"/>
                </a:cubicBezTo>
                <a:cubicBezTo>
                  <a:pt x="72467" y="10406"/>
                  <a:pt x="77354" y="14161"/>
                  <a:pt x="81668" y="18504"/>
                </a:cubicBezTo>
                <a:lnTo>
                  <a:pt x="81797" y="18375"/>
                </a:lnTo>
                <a:cubicBezTo>
                  <a:pt x="77469" y="14032"/>
                  <a:pt x="72567" y="10262"/>
                  <a:pt x="67264" y="7166"/>
                </a:cubicBezTo>
                <a:cubicBezTo>
                  <a:pt x="64469" y="5547"/>
                  <a:pt x="60226" y="3583"/>
                  <a:pt x="55869" y="3440"/>
                </a:cubicBezTo>
                <a:cubicBezTo>
                  <a:pt x="55717" y="3435"/>
                  <a:pt x="55565" y="3433"/>
                  <a:pt x="55415" y="3433"/>
                </a:cubicBezTo>
                <a:cubicBezTo>
                  <a:pt x="51258" y="3433"/>
                  <a:pt x="47959" y="5155"/>
                  <a:pt x="45622" y="8585"/>
                </a:cubicBezTo>
                <a:cubicBezTo>
                  <a:pt x="44805" y="9775"/>
                  <a:pt x="44231" y="11094"/>
                  <a:pt x="43887" y="12469"/>
                </a:cubicBezTo>
                <a:cubicBezTo>
                  <a:pt x="43257" y="11624"/>
                  <a:pt x="42612" y="10793"/>
                  <a:pt x="41952" y="9990"/>
                </a:cubicBezTo>
                <a:cubicBezTo>
                  <a:pt x="41150" y="9015"/>
                  <a:pt x="40275" y="7998"/>
                  <a:pt x="39186" y="7281"/>
                </a:cubicBezTo>
                <a:cubicBezTo>
                  <a:pt x="38279" y="6685"/>
                  <a:pt x="37200" y="6384"/>
                  <a:pt x="36023" y="6384"/>
                </a:cubicBezTo>
                <a:cubicBezTo>
                  <a:pt x="35192" y="6384"/>
                  <a:pt x="34312" y="6534"/>
                  <a:pt x="33410" y="6837"/>
                </a:cubicBezTo>
                <a:cubicBezTo>
                  <a:pt x="29411" y="8170"/>
                  <a:pt x="25857" y="11294"/>
                  <a:pt x="22704" y="14046"/>
                </a:cubicBezTo>
                <a:cubicBezTo>
                  <a:pt x="22216" y="14490"/>
                  <a:pt x="21715" y="14920"/>
                  <a:pt x="21242" y="15336"/>
                </a:cubicBezTo>
                <a:lnTo>
                  <a:pt x="20869" y="15651"/>
                </a:lnTo>
                <a:cubicBezTo>
                  <a:pt x="17243" y="18761"/>
                  <a:pt x="13502" y="21986"/>
                  <a:pt x="9188" y="24208"/>
                </a:cubicBezTo>
                <a:cubicBezTo>
                  <a:pt x="8114" y="24758"/>
                  <a:pt x="6857" y="25308"/>
                  <a:pt x="5570" y="25308"/>
                </a:cubicBezTo>
                <a:cubicBezTo>
                  <a:pt x="5415" y="25308"/>
                  <a:pt x="5259" y="25300"/>
                  <a:pt x="5103" y="25283"/>
                </a:cubicBezTo>
                <a:cubicBezTo>
                  <a:pt x="3355" y="25082"/>
                  <a:pt x="1721" y="23706"/>
                  <a:pt x="932" y="21757"/>
                </a:cubicBezTo>
                <a:cubicBezTo>
                  <a:pt x="187" y="19879"/>
                  <a:pt x="230" y="17830"/>
                  <a:pt x="359" y="16053"/>
                </a:cubicBezTo>
                <a:cubicBezTo>
                  <a:pt x="732" y="11280"/>
                  <a:pt x="2022" y="6493"/>
                  <a:pt x="4114" y="2193"/>
                </a:cubicBezTo>
                <a:cubicBezTo>
                  <a:pt x="4530" y="1333"/>
                  <a:pt x="5117" y="344"/>
                  <a:pt x="6092" y="172"/>
                </a:cubicBezTo>
                <a:lnTo>
                  <a:pt x="6063" y="0"/>
                </a:lnTo>
                <a:close/>
              </a:path>
            </a:pathLst>
          </a:custGeom>
          <a:noFill/>
          <a:ln cap="rnd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310" name="Google Shape;310;p25"/>
          <p:cNvGrpSpPr/>
          <p:nvPr/>
        </p:nvGrpSpPr>
        <p:grpSpPr>
          <a:xfrm>
            <a:off x="7087586" y="1700260"/>
            <a:ext cx="1725199" cy="2177197"/>
            <a:chOff x="7087374" y="1749395"/>
            <a:chExt cx="1649961" cy="2082246"/>
          </a:xfrm>
        </p:grpSpPr>
        <p:sp>
          <p:nvSpPr>
            <p:cNvPr id="311" name="Google Shape;311;p25"/>
            <p:cNvSpPr/>
            <p:nvPr/>
          </p:nvSpPr>
          <p:spPr>
            <a:xfrm>
              <a:off x="7363775" y="2025975"/>
              <a:ext cx="308625" cy="225725"/>
            </a:xfrm>
            <a:custGeom>
              <a:rect b="b" l="l" r="r" t="t"/>
              <a:pathLst>
                <a:path extrusionOk="0" h="9029" w="12345">
                  <a:moveTo>
                    <a:pt x="5258" y="0"/>
                  </a:moveTo>
                  <a:lnTo>
                    <a:pt x="1372" y="686"/>
                  </a:lnTo>
                  <a:lnTo>
                    <a:pt x="0" y="3314"/>
                  </a:lnTo>
                  <a:lnTo>
                    <a:pt x="1029" y="7086"/>
                  </a:lnTo>
                  <a:lnTo>
                    <a:pt x="3658" y="9029"/>
                  </a:lnTo>
                  <a:lnTo>
                    <a:pt x="7887" y="9029"/>
                  </a:lnTo>
                  <a:lnTo>
                    <a:pt x="10973" y="7429"/>
                  </a:lnTo>
                  <a:lnTo>
                    <a:pt x="12345" y="5029"/>
                  </a:lnTo>
                  <a:lnTo>
                    <a:pt x="11316" y="1143"/>
                  </a:lnTo>
                  <a:lnTo>
                    <a:pt x="8573" y="22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</p:sp>
        <p:grpSp>
          <p:nvGrpSpPr>
            <p:cNvPr id="312" name="Google Shape;312;p25"/>
            <p:cNvGrpSpPr/>
            <p:nvPr/>
          </p:nvGrpSpPr>
          <p:grpSpPr>
            <a:xfrm>
              <a:off x="7087374" y="1749395"/>
              <a:ext cx="1649961" cy="2082246"/>
              <a:chOff x="7297625" y="1749375"/>
              <a:chExt cx="1439631" cy="1816810"/>
            </a:xfrm>
          </p:grpSpPr>
          <p:sp>
            <p:nvSpPr>
              <p:cNvPr id="313" name="Google Shape;313;p25"/>
              <p:cNvSpPr/>
              <p:nvPr/>
            </p:nvSpPr>
            <p:spPr>
              <a:xfrm>
                <a:off x="7341721" y="1978827"/>
                <a:ext cx="663079" cy="166638"/>
              </a:xfrm>
              <a:custGeom>
                <a:rect b="b" l="l" r="r" t="t"/>
                <a:pathLst>
                  <a:path extrusionOk="0" fill="none" h="1727" w="6872">
                    <a:moveTo>
                      <a:pt x="6871" y="1726"/>
                    </a:moveTo>
                    <a:cubicBezTo>
                      <a:pt x="6151" y="1189"/>
                      <a:pt x="5385" y="675"/>
                      <a:pt x="4528" y="366"/>
                    </a:cubicBezTo>
                    <a:cubicBezTo>
                      <a:pt x="3670" y="69"/>
                      <a:pt x="2710" y="0"/>
                      <a:pt x="1864" y="332"/>
                    </a:cubicBezTo>
                    <a:cubicBezTo>
                      <a:pt x="1441" y="503"/>
                      <a:pt x="1064" y="778"/>
                      <a:pt x="687" y="1052"/>
                    </a:cubicBezTo>
                    <a:cubicBezTo>
                      <a:pt x="458" y="1212"/>
                      <a:pt x="229" y="1372"/>
                      <a:pt x="1" y="1532"/>
                    </a:cubicBezTo>
                  </a:path>
                </a:pathLst>
              </a:custGeom>
              <a:noFill/>
              <a:ln cap="rnd" cmpd="sng" w="381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4" name="Google Shape;314;p25"/>
              <p:cNvSpPr/>
              <p:nvPr/>
            </p:nvSpPr>
            <p:spPr>
              <a:xfrm>
                <a:off x="7421132" y="2204902"/>
                <a:ext cx="485441" cy="79508"/>
              </a:xfrm>
              <a:custGeom>
                <a:rect b="b" l="l" r="r" t="t"/>
                <a:pathLst>
                  <a:path extrusionOk="0" fill="none" h="824" w="5031">
                    <a:moveTo>
                      <a:pt x="1" y="1"/>
                    </a:moveTo>
                    <a:cubicBezTo>
                      <a:pt x="687" y="572"/>
                      <a:pt x="1601" y="824"/>
                      <a:pt x="2493" y="790"/>
                    </a:cubicBezTo>
                    <a:cubicBezTo>
                      <a:pt x="3373" y="755"/>
                      <a:pt x="4242" y="469"/>
                      <a:pt x="5031" y="46"/>
                    </a:cubicBezTo>
                  </a:path>
                </a:pathLst>
              </a:custGeom>
              <a:noFill/>
              <a:ln cap="rnd" cmpd="sng" w="381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5" name="Google Shape;315;p25"/>
              <p:cNvSpPr/>
              <p:nvPr/>
            </p:nvSpPr>
            <p:spPr>
              <a:xfrm>
                <a:off x="7539235" y="1994265"/>
                <a:ext cx="269207" cy="198576"/>
              </a:xfrm>
              <a:custGeom>
                <a:rect b="b" l="l" r="r" t="t"/>
                <a:pathLst>
                  <a:path extrusionOk="0" fill="none" h="2058" w="2790">
                    <a:moveTo>
                      <a:pt x="537" y="0"/>
                    </a:moveTo>
                    <a:cubicBezTo>
                      <a:pt x="286" y="92"/>
                      <a:pt x="103" y="332"/>
                      <a:pt x="57" y="595"/>
                    </a:cubicBezTo>
                    <a:cubicBezTo>
                      <a:pt x="0" y="858"/>
                      <a:pt x="69" y="1121"/>
                      <a:pt x="183" y="1361"/>
                    </a:cubicBezTo>
                    <a:cubicBezTo>
                      <a:pt x="252" y="1521"/>
                      <a:pt x="354" y="1658"/>
                      <a:pt x="492" y="1772"/>
                    </a:cubicBezTo>
                    <a:cubicBezTo>
                      <a:pt x="766" y="2001"/>
                      <a:pt x="1143" y="2058"/>
                      <a:pt x="1498" y="2024"/>
                    </a:cubicBezTo>
                    <a:cubicBezTo>
                      <a:pt x="1898" y="1978"/>
                      <a:pt x="2286" y="1795"/>
                      <a:pt x="2527" y="1475"/>
                    </a:cubicBezTo>
                    <a:cubicBezTo>
                      <a:pt x="2755" y="1166"/>
                      <a:pt x="2789" y="686"/>
                      <a:pt x="2538" y="377"/>
                    </a:cubicBezTo>
                  </a:path>
                </a:pathLst>
              </a:custGeom>
              <a:noFill/>
              <a:ln cap="rnd" cmpd="sng" w="381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6" name="Google Shape;316;p25"/>
              <p:cNvSpPr/>
              <p:nvPr/>
            </p:nvSpPr>
            <p:spPr>
              <a:xfrm>
                <a:off x="7297625" y="1749375"/>
                <a:ext cx="1439631" cy="1816810"/>
              </a:xfrm>
              <a:custGeom>
                <a:rect b="b" l="l" r="r" t="t"/>
                <a:pathLst>
                  <a:path extrusionOk="0" fill="none" h="18829" w="14920">
                    <a:moveTo>
                      <a:pt x="0" y="1464"/>
                    </a:moveTo>
                    <a:cubicBezTo>
                      <a:pt x="1601" y="275"/>
                      <a:pt x="3773" y="0"/>
                      <a:pt x="5716" y="492"/>
                    </a:cubicBezTo>
                    <a:cubicBezTo>
                      <a:pt x="7648" y="972"/>
                      <a:pt x="9512" y="2355"/>
                      <a:pt x="9855" y="4310"/>
                    </a:cubicBezTo>
                    <a:cubicBezTo>
                      <a:pt x="10152" y="5956"/>
                      <a:pt x="9318" y="7614"/>
                      <a:pt x="8220" y="8872"/>
                    </a:cubicBezTo>
                    <a:cubicBezTo>
                      <a:pt x="7694" y="9489"/>
                      <a:pt x="7077" y="10072"/>
                      <a:pt x="6871" y="10849"/>
                    </a:cubicBezTo>
                    <a:cubicBezTo>
                      <a:pt x="6665" y="11627"/>
                      <a:pt x="7100" y="12644"/>
                      <a:pt x="7900" y="12678"/>
                    </a:cubicBezTo>
                    <a:cubicBezTo>
                      <a:pt x="8392" y="12701"/>
                      <a:pt x="8837" y="12358"/>
                      <a:pt x="9329" y="12335"/>
                    </a:cubicBezTo>
                    <a:cubicBezTo>
                      <a:pt x="10209" y="12278"/>
                      <a:pt x="11009" y="13216"/>
                      <a:pt x="11833" y="12930"/>
                    </a:cubicBezTo>
                    <a:cubicBezTo>
                      <a:pt x="12187" y="12804"/>
                      <a:pt x="12450" y="12484"/>
                      <a:pt x="12827" y="12438"/>
                    </a:cubicBezTo>
                    <a:cubicBezTo>
                      <a:pt x="13090" y="12416"/>
                      <a:pt x="13342" y="12541"/>
                      <a:pt x="13547" y="12690"/>
                    </a:cubicBezTo>
                    <a:cubicBezTo>
                      <a:pt x="14393" y="13319"/>
                      <a:pt x="14771" y="14405"/>
                      <a:pt x="14885" y="15456"/>
                    </a:cubicBezTo>
                    <a:cubicBezTo>
                      <a:pt x="14908" y="15685"/>
                      <a:pt x="14919" y="15925"/>
                      <a:pt x="14828" y="16131"/>
                    </a:cubicBezTo>
                    <a:cubicBezTo>
                      <a:pt x="14656" y="16520"/>
                      <a:pt x="14199" y="16668"/>
                      <a:pt x="13799" y="16725"/>
                    </a:cubicBezTo>
                    <a:cubicBezTo>
                      <a:pt x="12576" y="16908"/>
                      <a:pt x="11341" y="16623"/>
                      <a:pt x="10106" y="16531"/>
                    </a:cubicBezTo>
                    <a:cubicBezTo>
                      <a:pt x="8883" y="16451"/>
                      <a:pt x="7523" y="16611"/>
                      <a:pt x="6654" y="17480"/>
                    </a:cubicBezTo>
                    <a:cubicBezTo>
                      <a:pt x="6540" y="17594"/>
                      <a:pt x="6425" y="17731"/>
                      <a:pt x="6425" y="17891"/>
                    </a:cubicBezTo>
                    <a:cubicBezTo>
                      <a:pt x="6425" y="18223"/>
                      <a:pt x="6814" y="18372"/>
                      <a:pt x="7145" y="18429"/>
                    </a:cubicBezTo>
                    <a:cubicBezTo>
                      <a:pt x="9398" y="18829"/>
                      <a:pt x="11753" y="18669"/>
                      <a:pt x="13936" y="17972"/>
                    </a:cubicBezTo>
                  </a:path>
                </a:pathLst>
              </a:custGeom>
              <a:noFill/>
              <a:ln cap="rnd" cmpd="sng" w="381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317" name="Google Shape;317;p25"/>
          <p:cNvSpPr txBox="1"/>
          <p:nvPr/>
        </p:nvSpPr>
        <p:spPr>
          <a:xfrm>
            <a:off x="871625" y="4251475"/>
            <a:ext cx="3487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ellamaria.suhonen@gmail.com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34"/>
          <p:cNvSpPr txBox="1"/>
          <p:nvPr>
            <p:ph idx="12" type="sldNum"/>
          </p:nvPr>
        </p:nvSpPr>
        <p:spPr>
          <a:xfrm>
            <a:off x="8509651" y="4703625"/>
            <a:ext cx="447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30" name="Google Shape;430;p34"/>
          <p:cNvSpPr txBox="1"/>
          <p:nvPr/>
        </p:nvSpPr>
        <p:spPr>
          <a:xfrm>
            <a:off x="783125" y="3246750"/>
            <a:ext cx="73644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355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Rinteen eronpyyntö opetti Marinille sen, että asioita on helpompi ratkaista, kun on keskinäistä luottamusta.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Ministerin tehtävät ja hallituksen keskeinen yhteistyö</a:t>
            </a:r>
            <a:r>
              <a:rPr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ovat Marinin mukaan ennen muuta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”ihmisten kanssa tehtävää työtä”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. (HS 4)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6121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31" name="Google Shape;431;p34"/>
          <p:cNvSpPr txBox="1"/>
          <p:nvPr/>
        </p:nvSpPr>
        <p:spPr>
          <a:xfrm>
            <a:off x="783125" y="4143150"/>
            <a:ext cx="74511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355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Puoluevaltuutetut</a:t>
            </a:r>
            <a:r>
              <a:rPr b="1" lang="en"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siis arvioivat, että Sanna Marin pystyy Antti Lindtmania paremmin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kääntä­mään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 laskukierteeseen painuneen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Sdp:n</a:t>
            </a:r>
            <a:r>
              <a:rPr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kannatuksen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 toiseen suuntaan. (HS 5)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6121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32" name="Google Shape;432;p34"/>
          <p:cNvSpPr txBox="1"/>
          <p:nvPr/>
        </p:nvSpPr>
        <p:spPr>
          <a:xfrm>
            <a:off x="783125" y="1329350"/>
            <a:ext cx="73644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355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Sanna Marin saa Sdp:n sisäisessä kisassa etumatkaa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ministerikokemuksesta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. (HS 1)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6121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33" name="Google Shape;433;p34"/>
          <p:cNvSpPr txBox="1"/>
          <p:nvPr/>
        </p:nvSpPr>
        <p:spPr>
          <a:xfrm>
            <a:off x="783125" y="2129550"/>
            <a:ext cx="73644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355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Marin on profiloitunut erityisesti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ympäristöasioissa</a:t>
            </a:r>
            <a:r>
              <a:rPr b="1" lang="en">
                <a:latin typeface="Lato"/>
                <a:ea typeface="Lato"/>
                <a:cs typeface="Lato"/>
                <a:sym typeface="Lato"/>
              </a:rPr>
              <a:t>.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 Hän kuuluu nuoreen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punavihreään</a:t>
            </a:r>
            <a:r>
              <a:rPr b="1" lang="en"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siipeen</a:t>
            </a:r>
            <a:r>
              <a:rPr b="1" lang="en">
                <a:latin typeface="Lato"/>
                <a:ea typeface="Lato"/>
                <a:cs typeface="Lato"/>
                <a:sym typeface="Lato"/>
              </a:rPr>
              <a:t>,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 joka on ottanut tilaa Sdp:ssä – ja joka lähestyy näkemyksiltään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vihreitä</a:t>
            </a:r>
            <a:r>
              <a:rPr b="1" lang="en"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ja</a:t>
            </a:r>
            <a:r>
              <a:rPr b="1" lang="en"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vasemmis­toliittoa</a:t>
            </a:r>
            <a:r>
              <a:rPr b="1" lang="en">
                <a:latin typeface="Lato"/>
                <a:ea typeface="Lato"/>
                <a:cs typeface="Lato"/>
                <a:sym typeface="Lato"/>
              </a:rPr>
              <a:t>.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 (HS 4)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6121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34" name="Google Shape;434;p34"/>
          <p:cNvSpPr/>
          <p:nvPr/>
        </p:nvSpPr>
        <p:spPr>
          <a:xfrm>
            <a:off x="869720" y="321863"/>
            <a:ext cx="7277929" cy="572627"/>
          </a:xfrm>
          <a:custGeom>
            <a:rect b="b" l="l" r="r" t="t"/>
            <a:pathLst>
              <a:path extrusionOk="0" h="63696" w="199368">
                <a:moveTo>
                  <a:pt x="89865" y="0"/>
                </a:moveTo>
                <a:cubicBezTo>
                  <a:pt x="55608" y="0"/>
                  <a:pt x="12757" y="4348"/>
                  <a:pt x="7749" y="26102"/>
                </a:cubicBezTo>
                <a:cubicBezTo>
                  <a:pt x="1" y="59785"/>
                  <a:pt x="61899" y="61028"/>
                  <a:pt x="114433" y="63389"/>
                </a:cubicBezTo>
                <a:cubicBezTo>
                  <a:pt x="119022" y="63596"/>
                  <a:pt x="123417" y="63695"/>
                  <a:pt x="127619" y="63695"/>
                </a:cubicBezTo>
                <a:cubicBezTo>
                  <a:pt x="176529" y="63695"/>
                  <a:pt x="199367" y="50227"/>
                  <a:pt x="199367" y="35424"/>
                </a:cubicBezTo>
                <a:cubicBezTo>
                  <a:pt x="199367" y="9032"/>
                  <a:pt x="148366" y="2983"/>
                  <a:pt x="123755" y="1243"/>
                </a:cubicBezTo>
                <a:cubicBezTo>
                  <a:pt x="115771" y="689"/>
                  <a:pt x="103499" y="0"/>
                  <a:pt x="8986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2A0DC"/>
              </a:solidFill>
            </a:endParaRPr>
          </a:p>
        </p:txBody>
      </p:sp>
      <p:sp>
        <p:nvSpPr>
          <p:cNvPr id="435" name="Google Shape;435;p34"/>
          <p:cNvSpPr txBox="1"/>
          <p:nvPr/>
        </p:nvSpPr>
        <p:spPr>
          <a:xfrm>
            <a:off x="3232050" y="377338"/>
            <a:ext cx="2679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POLITIIKAN DISKURSSI</a:t>
            </a:r>
            <a:endParaRPr b="1" sz="1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9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35"/>
          <p:cNvSpPr txBox="1"/>
          <p:nvPr>
            <p:ph idx="12" type="sldNum"/>
          </p:nvPr>
        </p:nvSpPr>
        <p:spPr>
          <a:xfrm>
            <a:off x="8509651" y="4703625"/>
            <a:ext cx="447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41" name="Google Shape;441;p35"/>
          <p:cNvSpPr txBox="1"/>
          <p:nvPr/>
        </p:nvSpPr>
        <p:spPr>
          <a:xfrm>
            <a:off x="826500" y="2966100"/>
            <a:ext cx="74277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355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Jos pääministeriksi valitaan Sanna Marin (sd), hänestä tulee sekä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Suomen historian nuorin</a:t>
            </a:r>
            <a:r>
              <a:rPr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että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tällä hetkellä maailman nuorin pääministeri</a:t>
            </a:r>
            <a:r>
              <a:rPr b="1" lang="en">
                <a:latin typeface="Lato"/>
                <a:ea typeface="Lato"/>
                <a:cs typeface="Lato"/>
                <a:sym typeface="Lato"/>
              </a:rPr>
              <a:t> (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HS 4)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6121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42" name="Google Shape;442;p35"/>
          <p:cNvSpPr txBox="1"/>
          <p:nvPr/>
        </p:nvSpPr>
        <p:spPr>
          <a:xfrm>
            <a:off x="826500" y="3606600"/>
            <a:ext cx="74277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355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Marinin</a:t>
            </a:r>
            <a:r>
              <a:rPr b="1" lang="en">
                <a:latin typeface="Lato"/>
                <a:ea typeface="Lato"/>
                <a:cs typeface="Lato"/>
                <a:sym typeface="Lato"/>
              </a:rPr>
              <a:t>,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34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, suosio on noussut nopeasti kuluneen vuoden aikana. (HS 1)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6121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43" name="Google Shape;443;p35"/>
          <p:cNvSpPr txBox="1"/>
          <p:nvPr/>
        </p:nvSpPr>
        <p:spPr>
          <a:xfrm>
            <a:off x="826488" y="1585950"/>
            <a:ext cx="73644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355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Kuinka pitkälle riittää se, että Marin ja Kulmuni ovat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kolmikymppisiä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 naisia? Mitkä ovat niitä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millenniaalien</a:t>
            </a:r>
            <a:r>
              <a:rPr b="1" lang="en"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avainkokemuksia, joiden ansiosta heidän on ehkä helppo ymmärtää toisiaan? (HS 14)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6121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44" name="Google Shape;444;p35"/>
          <p:cNvSpPr txBox="1"/>
          <p:nvPr/>
        </p:nvSpPr>
        <p:spPr>
          <a:xfrm>
            <a:off x="826488" y="2325600"/>
            <a:ext cx="73644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355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34-vuotiaalla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 Marinilla on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kuitenkin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 paljon poliittista kokemusta. (HS 4)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6121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45" name="Google Shape;445;p35"/>
          <p:cNvSpPr/>
          <p:nvPr/>
        </p:nvSpPr>
        <p:spPr>
          <a:xfrm>
            <a:off x="869720" y="321863"/>
            <a:ext cx="7277929" cy="572627"/>
          </a:xfrm>
          <a:custGeom>
            <a:rect b="b" l="l" r="r" t="t"/>
            <a:pathLst>
              <a:path extrusionOk="0" h="63696" w="199368">
                <a:moveTo>
                  <a:pt x="89865" y="0"/>
                </a:moveTo>
                <a:cubicBezTo>
                  <a:pt x="55608" y="0"/>
                  <a:pt x="12757" y="4348"/>
                  <a:pt x="7749" y="26102"/>
                </a:cubicBezTo>
                <a:cubicBezTo>
                  <a:pt x="1" y="59785"/>
                  <a:pt x="61899" y="61028"/>
                  <a:pt x="114433" y="63389"/>
                </a:cubicBezTo>
                <a:cubicBezTo>
                  <a:pt x="119022" y="63596"/>
                  <a:pt x="123417" y="63695"/>
                  <a:pt x="127619" y="63695"/>
                </a:cubicBezTo>
                <a:cubicBezTo>
                  <a:pt x="176529" y="63695"/>
                  <a:pt x="199367" y="50227"/>
                  <a:pt x="199367" y="35424"/>
                </a:cubicBezTo>
                <a:cubicBezTo>
                  <a:pt x="199367" y="9032"/>
                  <a:pt x="148366" y="2983"/>
                  <a:pt x="123755" y="1243"/>
                </a:cubicBezTo>
                <a:cubicBezTo>
                  <a:pt x="115771" y="689"/>
                  <a:pt x="103499" y="0"/>
                  <a:pt x="8986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2A0DC"/>
              </a:solidFill>
            </a:endParaRPr>
          </a:p>
        </p:txBody>
      </p:sp>
      <p:sp>
        <p:nvSpPr>
          <p:cNvPr id="446" name="Google Shape;446;p35"/>
          <p:cNvSpPr txBox="1"/>
          <p:nvPr/>
        </p:nvSpPr>
        <p:spPr>
          <a:xfrm>
            <a:off x="3232050" y="377338"/>
            <a:ext cx="2679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IÄN</a:t>
            </a:r>
            <a: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DISKURSSI</a:t>
            </a:r>
            <a:endParaRPr b="1" sz="1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0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36"/>
          <p:cNvSpPr txBox="1"/>
          <p:nvPr>
            <p:ph idx="12" type="sldNum"/>
          </p:nvPr>
        </p:nvSpPr>
        <p:spPr>
          <a:xfrm>
            <a:off x="8509651" y="4703625"/>
            <a:ext cx="447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52" name="Google Shape;452;p36"/>
          <p:cNvSpPr txBox="1"/>
          <p:nvPr/>
        </p:nvSpPr>
        <p:spPr>
          <a:xfrm>
            <a:off x="826488" y="3734925"/>
            <a:ext cx="73644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355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Tässä muutoksessa lasikattoja rikkoneilla ja tietä raivanneilla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esimerkkinaisilla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 on ollut väliä – ja on jatkossakin. Oli hallitusohjelmasta, hallituspuolueista tai Sanna Marinista mitä mieltä tahansa, tulevana pääministerinä hän asettuu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tärkeäksi esimerkiksi mahdollisuuksien Suo­mesta.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 (HS 6)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6121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53" name="Google Shape;453;p36"/>
          <p:cNvSpPr txBox="1"/>
          <p:nvPr/>
        </p:nvSpPr>
        <p:spPr>
          <a:xfrm>
            <a:off x="783125" y="1329350"/>
            <a:ext cx="73644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355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Miksi Marinin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sukupuoli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 ja ikä nousevat toistuvasti esiin, vaikkei hän itse halua niistä puhua? Onko tulevan pääministerin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sukupuolella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 ja iällä väliä? (HS 6)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6121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54" name="Google Shape;454;p36"/>
          <p:cNvSpPr txBox="1"/>
          <p:nvPr/>
        </p:nvSpPr>
        <p:spPr>
          <a:xfrm>
            <a:off x="783300" y="2368850"/>
            <a:ext cx="73644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355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 – – myös sunnuntai-iltana, kun hänet [Sanna Marin] oli valittu tiukassa äänestyksessä Sdp:n pääministeriehdokkaaksi. Silloin ratkesi, että hänestä on tulossa Suomen historian nuorin ja maailman nuorin istuva pääministeri. Ja maamme historian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kolmas</a:t>
            </a:r>
            <a:r>
              <a:rPr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naispuolinen pääminis­teri.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 (HS 6)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6121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55" name="Google Shape;455;p36"/>
          <p:cNvSpPr/>
          <p:nvPr/>
        </p:nvSpPr>
        <p:spPr>
          <a:xfrm>
            <a:off x="869720" y="321863"/>
            <a:ext cx="7277929" cy="572627"/>
          </a:xfrm>
          <a:custGeom>
            <a:rect b="b" l="l" r="r" t="t"/>
            <a:pathLst>
              <a:path extrusionOk="0" h="63696" w="199368">
                <a:moveTo>
                  <a:pt x="89865" y="0"/>
                </a:moveTo>
                <a:cubicBezTo>
                  <a:pt x="55608" y="0"/>
                  <a:pt x="12757" y="4348"/>
                  <a:pt x="7749" y="26102"/>
                </a:cubicBezTo>
                <a:cubicBezTo>
                  <a:pt x="1" y="59785"/>
                  <a:pt x="61899" y="61028"/>
                  <a:pt x="114433" y="63389"/>
                </a:cubicBezTo>
                <a:cubicBezTo>
                  <a:pt x="119022" y="63596"/>
                  <a:pt x="123417" y="63695"/>
                  <a:pt x="127619" y="63695"/>
                </a:cubicBezTo>
                <a:cubicBezTo>
                  <a:pt x="176529" y="63695"/>
                  <a:pt x="199367" y="50227"/>
                  <a:pt x="199367" y="35424"/>
                </a:cubicBezTo>
                <a:cubicBezTo>
                  <a:pt x="199367" y="9032"/>
                  <a:pt x="148366" y="2983"/>
                  <a:pt x="123755" y="1243"/>
                </a:cubicBezTo>
                <a:cubicBezTo>
                  <a:pt x="115771" y="689"/>
                  <a:pt x="103499" y="0"/>
                  <a:pt x="8986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2A0DC"/>
              </a:solidFill>
            </a:endParaRPr>
          </a:p>
        </p:txBody>
      </p:sp>
      <p:sp>
        <p:nvSpPr>
          <p:cNvPr id="456" name="Google Shape;456;p36"/>
          <p:cNvSpPr txBox="1"/>
          <p:nvPr/>
        </p:nvSpPr>
        <p:spPr>
          <a:xfrm>
            <a:off x="3103050" y="377338"/>
            <a:ext cx="2937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NAISEUDEN</a:t>
            </a:r>
            <a: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DISKURSSI</a:t>
            </a:r>
            <a:endParaRPr b="1" sz="1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37"/>
          <p:cNvSpPr txBox="1"/>
          <p:nvPr>
            <p:ph idx="12" type="sldNum"/>
          </p:nvPr>
        </p:nvSpPr>
        <p:spPr>
          <a:xfrm>
            <a:off x="8509651" y="4703625"/>
            <a:ext cx="447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62" name="Google Shape;462;p37"/>
          <p:cNvSpPr txBox="1"/>
          <p:nvPr/>
        </p:nvSpPr>
        <p:spPr>
          <a:xfrm>
            <a:off x="783125" y="3899225"/>
            <a:ext cx="73644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355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Sanna Marin on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järjestyksen ihminen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. Ylen haastattelussa tammikuussa hän sanoi, että ajatte­lun selkeyttämisessä häntä auttaa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siivoaminen. 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”Meillä on aina todella siistiä”, hän totesi. (HS 4)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6121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63" name="Google Shape;463;p37"/>
          <p:cNvSpPr txBox="1"/>
          <p:nvPr/>
        </p:nvSpPr>
        <p:spPr>
          <a:xfrm>
            <a:off x="783125" y="1679225"/>
            <a:ext cx="73644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355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Hän [Sanna Marin] on nimittäin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jääkiekkojoukkue Ilveksen kannattaja</a:t>
            </a:r>
            <a:r>
              <a:rPr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 (HS 18)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6121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64" name="Google Shape;464;p37"/>
          <p:cNvSpPr txBox="1"/>
          <p:nvPr/>
        </p:nvSpPr>
        <p:spPr>
          <a:xfrm>
            <a:off x="783125" y="2731250"/>
            <a:ext cx="74511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355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”Olen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vähävaraisesta perheestä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 eikä minulla olisi ollut edellytyksiä menestyä ja päästä eteen­päin, jos ei olisi vahvaa hyvinvointivaltiota ja suomalaista koulutusjärjestelmää. Olen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sateen­kaariperheestä,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 ja tämä vaikuttaa tietenkin siihen, että tasa-arvo, yhdenvertaisuus ja ihmisoi­keudet ovat minulle tärkeitä.” (HS 4)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6121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65" name="Google Shape;465;p37"/>
          <p:cNvSpPr/>
          <p:nvPr/>
        </p:nvSpPr>
        <p:spPr>
          <a:xfrm>
            <a:off x="869720" y="321863"/>
            <a:ext cx="7277929" cy="572627"/>
          </a:xfrm>
          <a:custGeom>
            <a:rect b="b" l="l" r="r" t="t"/>
            <a:pathLst>
              <a:path extrusionOk="0" h="63696" w="199368">
                <a:moveTo>
                  <a:pt x="89865" y="0"/>
                </a:moveTo>
                <a:cubicBezTo>
                  <a:pt x="55608" y="0"/>
                  <a:pt x="12757" y="4348"/>
                  <a:pt x="7749" y="26102"/>
                </a:cubicBezTo>
                <a:cubicBezTo>
                  <a:pt x="1" y="59785"/>
                  <a:pt x="61899" y="61028"/>
                  <a:pt x="114433" y="63389"/>
                </a:cubicBezTo>
                <a:cubicBezTo>
                  <a:pt x="119022" y="63596"/>
                  <a:pt x="123417" y="63695"/>
                  <a:pt x="127619" y="63695"/>
                </a:cubicBezTo>
                <a:cubicBezTo>
                  <a:pt x="176529" y="63695"/>
                  <a:pt x="199367" y="50227"/>
                  <a:pt x="199367" y="35424"/>
                </a:cubicBezTo>
                <a:cubicBezTo>
                  <a:pt x="199367" y="9032"/>
                  <a:pt x="148366" y="2983"/>
                  <a:pt x="123755" y="1243"/>
                </a:cubicBezTo>
                <a:cubicBezTo>
                  <a:pt x="115771" y="689"/>
                  <a:pt x="103499" y="0"/>
                  <a:pt x="8986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2A0DC"/>
              </a:solidFill>
            </a:endParaRPr>
          </a:p>
        </p:txBody>
      </p:sp>
      <p:sp>
        <p:nvSpPr>
          <p:cNvPr id="466" name="Google Shape;466;p37"/>
          <p:cNvSpPr txBox="1"/>
          <p:nvPr/>
        </p:nvSpPr>
        <p:spPr>
          <a:xfrm>
            <a:off x="1393650" y="377338"/>
            <a:ext cx="6356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YKSITYISHENKILÖN KUVAAMISEN</a:t>
            </a:r>
            <a: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DISKURSSI</a:t>
            </a:r>
            <a:endParaRPr b="1" sz="1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38"/>
          <p:cNvSpPr txBox="1"/>
          <p:nvPr>
            <p:ph idx="12" type="sldNum"/>
          </p:nvPr>
        </p:nvSpPr>
        <p:spPr>
          <a:xfrm>
            <a:off x="8509651" y="4703625"/>
            <a:ext cx="447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72" name="Google Shape;472;p38"/>
          <p:cNvSpPr txBox="1"/>
          <p:nvPr/>
        </p:nvSpPr>
        <p:spPr>
          <a:xfrm>
            <a:off x="783125" y="3211025"/>
            <a:ext cx="73644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355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Sdp nostaa pääministeriksi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puolueen kirkkaimman tähden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, joka muuttaa hallituksen tapoja mutta tuskin politiikan sisältöä. (HS 5)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6121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73" name="Google Shape;473;p38"/>
          <p:cNvSpPr txBox="1"/>
          <p:nvPr/>
        </p:nvSpPr>
        <p:spPr>
          <a:xfrm>
            <a:off x="783125" y="4071400"/>
            <a:ext cx="73644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355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Pääministeri Sanna Marin ja uusi hallitus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löivät näyttävästi läpi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 sosiaali­sessa mediassa ympäri maailmaa. (HS 15)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6121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74" name="Google Shape;474;p38"/>
          <p:cNvSpPr txBox="1"/>
          <p:nvPr/>
        </p:nvSpPr>
        <p:spPr>
          <a:xfrm>
            <a:off x="783125" y="1534675"/>
            <a:ext cx="73644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355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Liikenne- ja viestintäministeri Sanna Marin on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suomalaisten suosikki</a:t>
            </a:r>
            <a:r>
              <a:rPr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Sdp:n seuraavaksi pää­ministeri­ehdokkaaksi, ilmenee</a:t>
            </a:r>
            <a:r>
              <a:rPr lang="en">
                <a:uFill>
                  <a:noFill/>
                </a:uFill>
                <a:latin typeface="Lato"/>
                <a:ea typeface="Lato"/>
                <a:cs typeface="Lato"/>
                <a:sym typeface="Lato"/>
                <a:hlinkClick r:id="rId3"/>
              </a:rPr>
              <a:t> </a:t>
            </a:r>
            <a:r>
              <a:rPr lang="en" u="sng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HS-gallupista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. (HS 1)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6121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75" name="Google Shape;475;p38"/>
          <p:cNvSpPr txBox="1"/>
          <p:nvPr/>
        </p:nvSpPr>
        <p:spPr>
          <a:xfrm>
            <a:off x="783125" y="2350650"/>
            <a:ext cx="73644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355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Myös moni oikeistodemari äänesti vasemman laidan Marinia, koska vaihtoehto – Heinäluoman perillinen – olisi ollut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vielä vastenmielisempi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. (HS 12)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6121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76" name="Google Shape;476;p38"/>
          <p:cNvSpPr/>
          <p:nvPr/>
        </p:nvSpPr>
        <p:spPr>
          <a:xfrm>
            <a:off x="869720" y="321863"/>
            <a:ext cx="7277929" cy="572627"/>
          </a:xfrm>
          <a:custGeom>
            <a:rect b="b" l="l" r="r" t="t"/>
            <a:pathLst>
              <a:path extrusionOk="0" h="63696" w="199368">
                <a:moveTo>
                  <a:pt x="89865" y="0"/>
                </a:moveTo>
                <a:cubicBezTo>
                  <a:pt x="55608" y="0"/>
                  <a:pt x="12757" y="4348"/>
                  <a:pt x="7749" y="26102"/>
                </a:cubicBezTo>
                <a:cubicBezTo>
                  <a:pt x="1" y="59785"/>
                  <a:pt x="61899" y="61028"/>
                  <a:pt x="114433" y="63389"/>
                </a:cubicBezTo>
                <a:cubicBezTo>
                  <a:pt x="119022" y="63596"/>
                  <a:pt x="123417" y="63695"/>
                  <a:pt x="127619" y="63695"/>
                </a:cubicBezTo>
                <a:cubicBezTo>
                  <a:pt x="176529" y="63695"/>
                  <a:pt x="199367" y="50227"/>
                  <a:pt x="199367" y="35424"/>
                </a:cubicBezTo>
                <a:cubicBezTo>
                  <a:pt x="199367" y="9032"/>
                  <a:pt x="148366" y="2983"/>
                  <a:pt x="123755" y="1243"/>
                </a:cubicBezTo>
                <a:cubicBezTo>
                  <a:pt x="115771" y="689"/>
                  <a:pt x="103499" y="0"/>
                  <a:pt x="8986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2A0DC"/>
              </a:solidFill>
            </a:endParaRPr>
          </a:p>
        </p:txBody>
      </p:sp>
      <p:sp>
        <p:nvSpPr>
          <p:cNvPr id="477" name="Google Shape;477;p38"/>
          <p:cNvSpPr txBox="1"/>
          <p:nvPr/>
        </p:nvSpPr>
        <p:spPr>
          <a:xfrm>
            <a:off x="1393650" y="377338"/>
            <a:ext cx="6356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SUOSION</a:t>
            </a:r>
            <a: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DISKURSSI</a:t>
            </a:r>
            <a:endParaRPr b="1" sz="1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p39"/>
          <p:cNvSpPr/>
          <p:nvPr/>
        </p:nvSpPr>
        <p:spPr>
          <a:xfrm>
            <a:off x="-1290125" y="465625"/>
            <a:ext cx="5309349" cy="4103232"/>
          </a:xfrm>
          <a:custGeom>
            <a:rect b="b" l="l" r="r" t="t"/>
            <a:pathLst>
              <a:path extrusionOk="0" h="89099" w="118977">
                <a:moveTo>
                  <a:pt x="72262" y="0"/>
                </a:moveTo>
                <a:cubicBezTo>
                  <a:pt x="52234" y="0"/>
                  <a:pt x="24495" y="13587"/>
                  <a:pt x="14563" y="22230"/>
                </a:cubicBezTo>
                <a:cubicBezTo>
                  <a:pt x="1" y="34900"/>
                  <a:pt x="12943" y="61645"/>
                  <a:pt x="26516" y="79790"/>
                </a:cubicBezTo>
                <a:cubicBezTo>
                  <a:pt x="31859" y="86933"/>
                  <a:pt x="39457" y="89099"/>
                  <a:pt x="46706" y="89099"/>
                </a:cubicBezTo>
                <a:cubicBezTo>
                  <a:pt x="57871" y="89099"/>
                  <a:pt x="68210" y="83961"/>
                  <a:pt x="68210" y="83961"/>
                </a:cubicBezTo>
                <a:cubicBezTo>
                  <a:pt x="118976" y="68611"/>
                  <a:pt x="103325" y="35402"/>
                  <a:pt x="92690" y="10807"/>
                </a:cubicBezTo>
                <a:cubicBezTo>
                  <a:pt x="89306" y="2971"/>
                  <a:pt x="81627" y="0"/>
                  <a:pt x="722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483" name="Google Shape;483;p39"/>
          <p:cNvSpPr txBox="1"/>
          <p:nvPr>
            <p:ph idx="12" type="sldNum"/>
          </p:nvPr>
        </p:nvSpPr>
        <p:spPr>
          <a:xfrm>
            <a:off x="8509651" y="4703625"/>
            <a:ext cx="447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84" name="Google Shape;484;p39"/>
          <p:cNvSpPr txBox="1"/>
          <p:nvPr>
            <p:ph type="title"/>
          </p:nvPr>
        </p:nvSpPr>
        <p:spPr>
          <a:xfrm>
            <a:off x="3526975" y="2331800"/>
            <a:ext cx="4896900" cy="63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ALEXANDER STUBB</a:t>
            </a:r>
            <a:endParaRPr/>
          </a:p>
        </p:txBody>
      </p:sp>
      <p:sp>
        <p:nvSpPr>
          <p:cNvPr id="485" name="Google Shape;485;p39"/>
          <p:cNvSpPr txBox="1"/>
          <p:nvPr>
            <p:ph idx="1" type="subTitle"/>
          </p:nvPr>
        </p:nvSpPr>
        <p:spPr>
          <a:xfrm>
            <a:off x="3526975" y="3378804"/>
            <a:ext cx="4896900" cy="29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Millaista kieltä Alexander Stubbista käytettiin Helsingin Sanomissa aikana, jolloin hänet valittiin Suomen pääministeriksi?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6" name="Google Shape;486;p39"/>
          <p:cNvSpPr txBox="1"/>
          <p:nvPr>
            <p:ph idx="2" type="title"/>
          </p:nvPr>
        </p:nvSpPr>
        <p:spPr>
          <a:xfrm>
            <a:off x="3526975" y="1647725"/>
            <a:ext cx="2541600" cy="63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03.</a:t>
            </a:r>
            <a:endParaRPr/>
          </a:p>
        </p:txBody>
      </p:sp>
      <p:sp>
        <p:nvSpPr>
          <p:cNvPr id="487" name="Google Shape;487;p39"/>
          <p:cNvSpPr/>
          <p:nvPr/>
        </p:nvSpPr>
        <p:spPr>
          <a:xfrm rot="10800000">
            <a:off x="-299625" y="2331788"/>
            <a:ext cx="1512842" cy="2076860"/>
          </a:xfrm>
          <a:custGeom>
            <a:rect b="b" l="l" r="r" t="t"/>
            <a:pathLst>
              <a:path extrusionOk="0" fill="none" h="27083" w="19728">
                <a:moveTo>
                  <a:pt x="1" y="0"/>
                </a:moveTo>
                <a:cubicBezTo>
                  <a:pt x="2979" y="608"/>
                  <a:pt x="5715" y="2493"/>
                  <a:pt x="7356" y="5077"/>
                </a:cubicBezTo>
                <a:cubicBezTo>
                  <a:pt x="10153" y="9514"/>
                  <a:pt x="9818" y="15685"/>
                  <a:pt x="13466" y="19454"/>
                </a:cubicBezTo>
                <a:cubicBezTo>
                  <a:pt x="14651" y="20669"/>
                  <a:pt x="16141" y="21521"/>
                  <a:pt x="17417" y="22676"/>
                </a:cubicBezTo>
                <a:cubicBezTo>
                  <a:pt x="18663" y="23800"/>
                  <a:pt x="19727" y="25381"/>
                  <a:pt x="19545" y="27083"/>
                </a:cubicBezTo>
              </a:path>
            </a:pathLst>
          </a:cu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88" name="Google Shape;488;p39"/>
          <p:cNvGrpSpPr/>
          <p:nvPr/>
        </p:nvGrpSpPr>
        <p:grpSpPr>
          <a:xfrm flipH="1" rot="-968644">
            <a:off x="863011" y="1561910"/>
            <a:ext cx="1972957" cy="1801887"/>
            <a:chOff x="3426400" y="2193775"/>
            <a:chExt cx="1831067" cy="1672300"/>
          </a:xfrm>
        </p:grpSpPr>
        <p:sp>
          <p:nvSpPr>
            <p:cNvPr id="489" name="Google Shape;489;p39"/>
            <p:cNvSpPr/>
            <p:nvPr/>
          </p:nvSpPr>
          <p:spPr>
            <a:xfrm flipH="1">
              <a:off x="3426400" y="2193775"/>
              <a:ext cx="1715036" cy="1144604"/>
            </a:xfrm>
            <a:custGeom>
              <a:rect b="b" l="l" r="r" t="t"/>
              <a:pathLst>
                <a:path extrusionOk="0" fill="none" h="10713" w="16052">
                  <a:moveTo>
                    <a:pt x="3168" y="2779"/>
                  </a:moveTo>
                  <a:cubicBezTo>
                    <a:pt x="2516" y="4276"/>
                    <a:pt x="1681" y="5705"/>
                    <a:pt x="675" y="6997"/>
                  </a:cubicBezTo>
                  <a:cubicBezTo>
                    <a:pt x="470" y="7260"/>
                    <a:pt x="264" y="7512"/>
                    <a:pt x="138" y="7820"/>
                  </a:cubicBezTo>
                  <a:cubicBezTo>
                    <a:pt x="12" y="8118"/>
                    <a:pt x="1" y="8483"/>
                    <a:pt x="172" y="8769"/>
                  </a:cubicBezTo>
                  <a:cubicBezTo>
                    <a:pt x="355" y="9066"/>
                    <a:pt x="710" y="9204"/>
                    <a:pt x="995" y="9409"/>
                  </a:cubicBezTo>
                  <a:cubicBezTo>
                    <a:pt x="1384" y="9707"/>
                    <a:pt x="1658" y="10164"/>
                    <a:pt x="2104" y="10358"/>
                  </a:cubicBezTo>
                  <a:cubicBezTo>
                    <a:pt x="2699" y="10621"/>
                    <a:pt x="3385" y="10312"/>
                    <a:pt x="4036" y="10358"/>
                  </a:cubicBezTo>
                  <a:cubicBezTo>
                    <a:pt x="4619" y="10393"/>
                    <a:pt x="5191" y="10713"/>
                    <a:pt x="5763" y="10553"/>
                  </a:cubicBezTo>
                  <a:cubicBezTo>
                    <a:pt x="6346" y="10404"/>
                    <a:pt x="6700" y="9764"/>
                    <a:pt x="6689" y="9158"/>
                  </a:cubicBezTo>
                  <a:cubicBezTo>
                    <a:pt x="6677" y="8552"/>
                    <a:pt x="6357" y="7992"/>
                    <a:pt x="5900" y="7500"/>
                  </a:cubicBezTo>
                  <a:cubicBezTo>
                    <a:pt x="5237" y="6311"/>
                    <a:pt x="5454" y="4837"/>
                    <a:pt x="5888" y="3556"/>
                  </a:cubicBezTo>
                  <a:cubicBezTo>
                    <a:pt x="6140" y="2813"/>
                    <a:pt x="6460" y="2081"/>
                    <a:pt x="6986" y="1510"/>
                  </a:cubicBezTo>
                  <a:cubicBezTo>
                    <a:pt x="8072" y="309"/>
                    <a:pt x="9832" y="1"/>
                    <a:pt x="11456" y="24"/>
                  </a:cubicBezTo>
                  <a:cubicBezTo>
                    <a:pt x="13136" y="46"/>
                    <a:pt x="14954" y="435"/>
                    <a:pt x="16051" y="1704"/>
                  </a:cubicBezTo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0" name="Google Shape;490;p39"/>
            <p:cNvSpPr/>
            <p:nvPr/>
          </p:nvSpPr>
          <p:spPr>
            <a:xfrm flipH="1">
              <a:off x="3619357" y="2419747"/>
              <a:ext cx="660928" cy="184517"/>
            </a:xfrm>
            <a:custGeom>
              <a:rect b="b" l="l" r="r" t="t"/>
              <a:pathLst>
                <a:path extrusionOk="0" fill="none" h="1727" w="6186">
                  <a:moveTo>
                    <a:pt x="0" y="1030"/>
                  </a:moveTo>
                  <a:cubicBezTo>
                    <a:pt x="675" y="549"/>
                    <a:pt x="1395" y="46"/>
                    <a:pt x="2230" y="24"/>
                  </a:cubicBezTo>
                  <a:cubicBezTo>
                    <a:pt x="2733" y="1"/>
                    <a:pt x="3236" y="172"/>
                    <a:pt x="3704" y="367"/>
                  </a:cubicBezTo>
                  <a:cubicBezTo>
                    <a:pt x="4573" y="721"/>
                    <a:pt x="5419" y="1178"/>
                    <a:pt x="6185" y="1727"/>
                  </a:cubicBezTo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1" name="Google Shape;491;p39"/>
            <p:cNvSpPr/>
            <p:nvPr/>
          </p:nvSpPr>
          <p:spPr>
            <a:xfrm flipH="1">
              <a:off x="3685386" y="2578515"/>
              <a:ext cx="530152" cy="119877"/>
            </a:xfrm>
            <a:custGeom>
              <a:rect b="b" l="l" r="r" t="t"/>
              <a:pathLst>
                <a:path extrusionOk="0" fill="none" h="1122" w="4962">
                  <a:moveTo>
                    <a:pt x="0" y="1"/>
                  </a:moveTo>
                  <a:cubicBezTo>
                    <a:pt x="1452" y="938"/>
                    <a:pt x="3361" y="1121"/>
                    <a:pt x="4962" y="470"/>
                  </a:cubicBezTo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2" name="Google Shape;492;p39"/>
            <p:cNvSpPr/>
            <p:nvPr/>
          </p:nvSpPr>
          <p:spPr>
            <a:xfrm flipH="1">
              <a:off x="3962642" y="2430752"/>
              <a:ext cx="61114" cy="219989"/>
            </a:xfrm>
            <a:custGeom>
              <a:rect b="b" l="l" r="r" t="t"/>
              <a:pathLst>
                <a:path extrusionOk="0" fill="none" h="2059" w="572">
                  <a:moveTo>
                    <a:pt x="0" y="1"/>
                  </a:moveTo>
                  <a:cubicBezTo>
                    <a:pt x="389" y="103"/>
                    <a:pt x="572" y="561"/>
                    <a:pt x="560" y="961"/>
                  </a:cubicBezTo>
                  <a:cubicBezTo>
                    <a:pt x="537" y="1372"/>
                    <a:pt x="355" y="1795"/>
                    <a:pt x="34" y="2058"/>
                  </a:cubicBezTo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3" name="Google Shape;493;p39"/>
            <p:cNvSpPr/>
            <p:nvPr/>
          </p:nvSpPr>
          <p:spPr>
            <a:xfrm flipH="1">
              <a:off x="4569615" y="3571617"/>
              <a:ext cx="687852" cy="174687"/>
            </a:xfrm>
            <a:custGeom>
              <a:rect b="b" l="l" r="r" t="t"/>
              <a:pathLst>
                <a:path extrusionOk="0" fill="none" h="1635" w="6438">
                  <a:moveTo>
                    <a:pt x="1" y="0"/>
                  </a:moveTo>
                  <a:cubicBezTo>
                    <a:pt x="1293" y="57"/>
                    <a:pt x="2356" y="1029"/>
                    <a:pt x="3602" y="1383"/>
                  </a:cubicBezTo>
                  <a:cubicBezTo>
                    <a:pt x="4516" y="1635"/>
                    <a:pt x="5500" y="1555"/>
                    <a:pt x="6437" y="1475"/>
                  </a:cubicBezTo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" name="Google Shape;494;p39"/>
            <p:cNvSpPr/>
            <p:nvPr/>
          </p:nvSpPr>
          <p:spPr>
            <a:xfrm flipH="1">
              <a:off x="4715027" y="3764575"/>
              <a:ext cx="393394" cy="101500"/>
            </a:xfrm>
            <a:custGeom>
              <a:rect b="b" l="l" r="r" t="t"/>
              <a:pathLst>
                <a:path extrusionOk="0" fill="none" h="950" w="3682">
                  <a:moveTo>
                    <a:pt x="1" y="0"/>
                  </a:moveTo>
                  <a:cubicBezTo>
                    <a:pt x="332" y="343"/>
                    <a:pt x="686" y="698"/>
                    <a:pt x="1144" y="846"/>
                  </a:cubicBezTo>
                  <a:cubicBezTo>
                    <a:pt x="1452" y="949"/>
                    <a:pt x="1772" y="949"/>
                    <a:pt x="2093" y="938"/>
                  </a:cubicBezTo>
                  <a:cubicBezTo>
                    <a:pt x="2630" y="915"/>
                    <a:pt x="3156" y="846"/>
                    <a:pt x="3682" y="755"/>
                  </a:cubicBezTo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8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40"/>
          <p:cNvSpPr/>
          <p:nvPr/>
        </p:nvSpPr>
        <p:spPr>
          <a:xfrm>
            <a:off x="720000" y="4108400"/>
            <a:ext cx="856650" cy="847850"/>
          </a:xfrm>
          <a:custGeom>
            <a:rect b="b" l="l" r="r" t="t"/>
            <a:pathLst>
              <a:path extrusionOk="0" fill="none" h="33914" w="34266">
                <a:moveTo>
                  <a:pt x="30155" y="9984"/>
                </a:moveTo>
                <a:cubicBezTo>
                  <a:pt x="26279" y="3906"/>
                  <a:pt x="18821" y="1"/>
                  <a:pt x="11481" y="3143"/>
                </a:cubicBezTo>
                <a:cubicBezTo>
                  <a:pt x="1674" y="7312"/>
                  <a:pt x="0" y="15798"/>
                  <a:pt x="9690" y="24841"/>
                </a:cubicBezTo>
                <a:cubicBezTo>
                  <a:pt x="19350" y="33914"/>
                  <a:pt x="27336" y="30567"/>
                  <a:pt x="29715" y="27748"/>
                </a:cubicBezTo>
                <a:cubicBezTo>
                  <a:pt x="34266" y="22345"/>
                  <a:pt x="33590" y="15328"/>
                  <a:pt x="30155" y="9984"/>
                </a:cubicBezTo>
                <a:close/>
              </a:path>
            </a:pathLst>
          </a:custGeom>
          <a:noFill/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0" name="Google Shape;500;p40"/>
          <p:cNvSpPr txBox="1"/>
          <p:nvPr>
            <p:ph idx="12" type="sldNum"/>
          </p:nvPr>
        </p:nvSpPr>
        <p:spPr>
          <a:xfrm>
            <a:off x="8509651" y="4703625"/>
            <a:ext cx="447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01" name="Google Shape;501;p40"/>
          <p:cNvSpPr txBox="1"/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ALEXANDER STUBBIIN</a:t>
            </a:r>
            <a:r>
              <a:rPr lang="en">
                <a:solidFill>
                  <a:schemeClr val="dk2"/>
                </a:solidFill>
              </a:rPr>
              <a:t> </a:t>
            </a:r>
            <a:r>
              <a:rPr lang="en"/>
              <a:t>LIITETYT DISKURSSIT</a:t>
            </a:r>
            <a:endParaRPr/>
          </a:p>
        </p:txBody>
      </p:sp>
      <p:grpSp>
        <p:nvGrpSpPr>
          <p:cNvPr id="502" name="Google Shape;502;p40"/>
          <p:cNvGrpSpPr/>
          <p:nvPr/>
        </p:nvGrpSpPr>
        <p:grpSpPr>
          <a:xfrm>
            <a:off x="719900" y="2067932"/>
            <a:ext cx="7432395" cy="572627"/>
            <a:chOff x="3842700" y="2067918"/>
            <a:chExt cx="2142209" cy="572627"/>
          </a:xfrm>
        </p:grpSpPr>
        <p:sp>
          <p:nvSpPr>
            <p:cNvPr id="503" name="Google Shape;503;p40"/>
            <p:cNvSpPr/>
            <p:nvPr/>
          </p:nvSpPr>
          <p:spPr>
            <a:xfrm>
              <a:off x="3842700" y="2067918"/>
              <a:ext cx="2142209" cy="572627"/>
            </a:xfrm>
            <a:custGeom>
              <a:rect b="b" l="l" r="r" t="t"/>
              <a:pathLst>
                <a:path extrusionOk="0" h="63696" w="199368">
                  <a:moveTo>
                    <a:pt x="89865" y="0"/>
                  </a:moveTo>
                  <a:cubicBezTo>
                    <a:pt x="55608" y="0"/>
                    <a:pt x="12757" y="4348"/>
                    <a:pt x="7749" y="26102"/>
                  </a:cubicBezTo>
                  <a:cubicBezTo>
                    <a:pt x="1" y="59785"/>
                    <a:pt x="61899" y="61028"/>
                    <a:pt x="114433" y="63389"/>
                  </a:cubicBezTo>
                  <a:cubicBezTo>
                    <a:pt x="119022" y="63596"/>
                    <a:pt x="123417" y="63695"/>
                    <a:pt x="127619" y="63695"/>
                  </a:cubicBezTo>
                  <a:cubicBezTo>
                    <a:pt x="176529" y="63695"/>
                    <a:pt x="199367" y="50227"/>
                    <a:pt x="199367" y="35424"/>
                  </a:cubicBezTo>
                  <a:cubicBezTo>
                    <a:pt x="199367" y="9032"/>
                    <a:pt x="148366" y="2983"/>
                    <a:pt x="123755" y="1243"/>
                  </a:cubicBezTo>
                  <a:cubicBezTo>
                    <a:pt x="115771" y="689"/>
                    <a:pt x="103499" y="0"/>
                    <a:pt x="8986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4" name="Google Shape;504;p40"/>
            <p:cNvSpPr txBox="1"/>
            <p:nvPr/>
          </p:nvSpPr>
          <p:spPr>
            <a:xfrm>
              <a:off x="3961775" y="2128182"/>
              <a:ext cx="1948500" cy="452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POLITIIKAN DISKURSSI</a:t>
              </a:r>
              <a:endParaRPr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505" name="Google Shape;505;p40"/>
          <p:cNvGrpSpPr/>
          <p:nvPr/>
        </p:nvGrpSpPr>
        <p:grpSpPr>
          <a:xfrm>
            <a:off x="720148" y="2734160"/>
            <a:ext cx="7432395" cy="572627"/>
            <a:chOff x="3842700" y="2734148"/>
            <a:chExt cx="2142209" cy="572627"/>
          </a:xfrm>
        </p:grpSpPr>
        <p:sp>
          <p:nvSpPr>
            <p:cNvPr id="506" name="Google Shape;506;p40"/>
            <p:cNvSpPr/>
            <p:nvPr/>
          </p:nvSpPr>
          <p:spPr>
            <a:xfrm>
              <a:off x="3842700" y="2734148"/>
              <a:ext cx="2142209" cy="572627"/>
            </a:xfrm>
            <a:custGeom>
              <a:rect b="b" l="l" r="r" t="t"/>
              <a:pathLst>
                <a:path extrusionOk="0" h="63696" w="199368">
                  <a:moveTo>
                    <a:pt x="89865" y="0"/>
                  </a:moveTo>
                  <a:cubicBezTo>
                    <a:pt x="55608" y="0"/>
                    <a:pt x="12757" y="4348"/>
                    <a:pt x="7749" y="26102"/>
                  </a:cubicBezTo>
                  <a:cubicBezTo>
                    <a:pt x="1" y="59785"/>
                    <a:pt x="61899" y="61028"/>
                    <a:pt x="114433" y="63389"/>
                  </a:cubicBezTo>
                  <a:cubicBezTo>
                    <a:pt x="119022" y="63596"/>
                    <a:pt x="123417" y="63695"/>
                    <a:pt x="127619" y="63695"/>
                  </a:cubicBezTo>
                  <a:cubicBezTo>
                    <a:pt x="176529" y="63695"/>
                    <a:pt x="199367" y="50227"/>
                    <a:pt x="199367" y="35424"/>
                  </a:cubicBezTo>
                  <a:cubicBezTo>
                    <a:pt x="199367" y="9032"/>
                    <a:pt x="148366" y="2983"/>
                    <a:pt x="123755" y="1243"/>
                  </a:cubicBezTo>
                  <a:cubicBezTo>
                    <a:pt x="115771" y="689"/>
                    <a:pt x="103499" y="0"/>
                    <a:pt x="8986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7" name="Google Shape;507;p40"/>
            <p:cNvSpPr txBox="1"/>
            <p:nvPr/>
          </p:nvSpPr>
          <p:spPr>
            <a:xfrm>
              <a:off x="3961775" y="2794412"/>
              <a:ext cx="1948500" cy="452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OSAAMISEN JA KOKEMUKSEN DISKURSSI</a:t>
              </a:r>
              <a:endParaRPr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508" name="Google Shape;508;p40"/>
          <p:cNvGrpSpPr/>
          <p:nvPr/>
        </p:nvGrpSpPr>
        <p:grpSpPr>
          <a:xfrm>
            <a:off x="874661" y="3391014"/>
            <a:ext cx="7277941" cy="572627"/>
            <a:chOff x="3842700" y="3391141"/>
            <a:chExt cx="2142209" cy="572627"/>
          </a:xfrm>
        </p:grpSpPr>
        <p:sp>
          <p:nvSpPr>
            <p:cNvPr id="509" name="Google Shape;509;p40"/>
            <p:cNvSpPr/>
            <p:nvPr/>
          </p:nvSpPr>
          <p:spPr>
            <a:xfrm>
              <a:off x="3842700" y="3391141"/>
              <a:ext cx="2142209" cy="572627"/>
            </a:xfrm>
            <a:custGeom>
              <a:rect b="b" l="l" r="r" t="t"/>
              <a:pathLst>
                <a:path extrusionOk="0" h="63696" w="199368">
                  <a:moveTo>
                    <a:pt x="89865" y="0"/>
                  </a:moveTo>
                  <a:cubicBezTo>
                    <a:pt x="55608" y="0"/>
                    <a:pt x="12757" y="4348"/>
                    <a:pt x="7749" y="26102"/>
                  </a:cubicBezTo>
                  <a:cubicBezTo>
                    <a:pt x="1" y="59785"/>
                    <a:pt x="61899" y="61028"/>
                    <a:pt x="114433" y="63389"/>
                  </a:cubicBezTo>
                  <a:cubicBezTo>
                    <a:pt x="119022" y="63596"/>
                    <a:pt x="123417" y="63695"/>
                    <a:pt x="127619" y="63695"/>
                  </a:cubicBezTo>
                  <a:cubicBezTo>
                    <a:pt x="176529" y="63695"/>
                    <a:pt x="199367" y="50227"/>
                    <a:pt x="199367" y="35424"/>
                  </a:cubicBezTo>
                  <a:cubicBezTo>
                    <a:pt x="199367" y="9032"/>
                    <a:pt x="148366" y="2983"/>
                    <a:pt x="123755" y="1243"/>
                  </a:cubicBezTo>
                  <a:cubicBezTo>
                    <a:pt x="115771" y="689"/>
                    <a:pt x="103499" y="0"/>
                    <a:pt x="8986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0" name="Google Shape;510;p40"/>
            <p:cNvSpPr txBox="1"/>
            <p:nvPr/>
          </p:nvSpPr>
          <p:spPr>
            <a:xfrm>
              <a:off x="3961775" y="3451405"/>
              <a:ext cx="1948500" cy="452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EPÄSOVINNAISUUDEN DISKURSSI</a:t>
              </a:r>
              <a:endParaRPr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p41"/>
          <p:cNvSpPr txBox="1"/>
          <p:nvPr>
            <p:ph idx="12" type="sldNum"/>
          </p:nvPr>
        </p:nvSpPr>
        <p:spPr>
          <a:xfrm>
            <a:off x="8509651" y="4703625"/>
            <a:ext cx="447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16" name="Google Shape;516;p41"/>
          <p:cNvSpPr txBox="1"/>
          <p:nvPr/>
        </p:nvSpPr>
        <p:spPr>
          <a:xfrm>
            <a:off x="783125" y="3170225"/>
            <a:ext cx="73644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355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Kokoomus korosti etukäteen, miten kasvupaketin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pitää olla maltillinen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. Valtionaloutta ei saanut vaarantaa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liian hövelillä rahankäytöllä</a:t>
            </a:r>
            <a:r>
              <a:rPr b="1" lang="en">
                <a:latin typeface="Lato"/>
                <a:ea typeface="Lato"/>
                <a:cs typeface="Lato"/>
                <a:sym typeface="Lato"/>
              </a:rPr>
              <a:t>.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 Elvytyspaketista piti tulla mini.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Stubb myönsi heti tuoreeltaan, että siitä tuli semi</a:t>
            </a:r>
            <a:r>
              <a:rPr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 Joku voi nähdä sen maxina. (HS30)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6121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17" name="Google Shape;517;p41"/>
          <p:cNvSpPr txBox="1"/>
          <p:nvPr/>
        </p:nvSpPr>
        <p:spPr>
          <a:xfrm>
            <a:off x="783125" y="4032750"/>
            <a:ext cx="73644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355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Stubbin kokoomus on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itsevarmuutta ja nousukuntoa uhkuessaan</a:t>
            </a:r>
            <a:r>
              <a:rPr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jo melkeinpä liian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sutki</a:t>
            </a:r>
            <a:r>
              <a:rPr b="1" lang="en"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puo­lue. (HS40)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6121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18" name="Google Shape;518;p41"/>
          <p:cNvSpPr txBox="1"/>
          <p:nvPr/>
        </p:nvSpPr>
        <p:spPr>
          <a:xfrm>
            <a:off x="783125" y="1480950"/>
            <a:ext cx="73644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355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Arvoliberaalina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 profiloitunut pääministeri ja kokoomuksen uusi puheenjohtaja Alexander Stubb on ollut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kansalaisaloitteen</a:t>
            </a:r>
            <a:r>
              <a:rPr b="1" lang="en"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näkyvimmistä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puoltajista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. (HS32)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6121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19" name="Google Shape;519;p41"/>
          <p:cNvSpPr txBox="1"/>
          <p:nvPr/>
        </p:nvSpPr>
        <p:spPr>
          <a:xfrm>
            <a:off x="783138" y="2249788"/>
            <a:ext cx="74511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355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Tuleva pääministeri</a:t>
            </a:r>
            <a:r>
              <a:rPr b="1" lang="en"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Alexander Stubb (kok) on esiintynyt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maltillisen valtiomiesmäisesti</a:t>
            </a:r>
            <a:r>
              <a:rPr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aset­tamalla tavoitteiksi poliittisen vakauden ja porukan koossa pitämisen. (HS21)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6121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20" name="Google Shape;520;p41"/>
          <p:cNvSpPr/>
          <p:nvPr/>
        </p:nvSpPr>
        <p:spPr>
          <a:xfrm>
            <a:off x="869720" y="321863"/>
            <a:ext cx="7277929" cy="572627"/>
          </a:xfrm>
          <a:custGeom>
            <a:rect b="b" l="l" r="r" t="t"/>
            <a:pathLst>
              <a:path extrusionOk="0" h="63696" w="199368">
                <a:moveTo>
                  <a:pt x="89865" y="0"/>
                </a:moveTo>
                <a:cubicBezTo>
                  <a:pt x="55608" y="0"/>
                  <a:pt x="12757" y="4348"/>
                  <a:pt x="7749" y="26102"/>
                </a:cubicBezTo>
                <a:cubicBezTo>
                  <a:pt x="1" y="59785"/>
                  <a:pt x="61899" y="61028"/>
                  <a:pt x="114433" y="63389"/>
                </a:cubicBezTo>
                <a:cubicBezTo>
                  <a:pt x="119022" y="63596"/>
                  <a:pt x="123417" y="63695"/>
                  <a:pt x="127619" y="63695"/>
                </a:cubicBezTo>
                <a:cubicBezTo>
                  <a:pt x="176529" y="63695"/>
                  <a:pt x="199367" y="50227"/>
                  <a:pt x="199367" y="35424"/>
                </a:cubicBezTo>
                <a:cubicBezTo>
                  <a:pt x="199367" y="9032"/>
                  <a:pt x="148366" y="2983"/>
                  <a:pt x="123755" y="1243"/>
                </a:cubicBezTo>
                <a:cubicBezTo>
                  <a:pt x="115771" y="689"/>
                  <a:pt x="103499" y="0"/>
                  <a:pt x="8986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2A0DC"/>
              </a:solidFill>
            </a:endParaRPr>
          </a:p>
        </p:txBody>
      </p:sp>
      <p:sp>
        <p:nvSpPr>
          <p:cNvPr id="521" name="Google Shape;521;p41"/>
          <p:cNvSpPr txBox="1"/>
          <p:nvPr/>
        </p:nvSpPr>
        <p:spPr>
          <a:xfrm>
            <a:off x="1393650" y="377338"/>
            <a:ext cx="6356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POLITIIKAN</a:t>
            </a:r>
            <a: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DISKURSSI</a:t>
            </a:r>
            <a:endParaRPr b="1" sz="1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5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p42"/>
          <p:cNvSpPr txBox="1"/>
          <p:nvPr>
            <p:ph idx="12" type="sldNum"/>
          </p:nvPr>
        </p:nvSpPr>
        <p:spPr>
          <a:xfrm>
            <a:off x="8509651" y="4703625"/>
            <a:ext cx="447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27" name="Google Shape;527;p42"/>
          <p:cNvSpPr txBox="1"/>
          <p:nvPr/>
        </p:nvSpPr>
        <p:spPr>
          <a:xfrm>
            <a:off x="783125" y="3881700"/>
            <a:ext cx="73644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355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Stubbin aiemmin tuottamia tekstinpätkiä ovat usein jalostaneet kirjoiksi muut kuin hän itse, siis kustannustoimittajat ja kirjoittajakumppanit. Stubb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osaa delegoida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, kuten pääministerin pitää­kin. (HS31)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6121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28" name="Google Shape;528;p42"/>
          <p:cNvSpPr txBox="1"/>
          <p:nvPr/>
        </p:nvSpPr>
        <p:spPr>
          <a:xfrm>
            <a:off x="783125" y="1655925"/>
            <a:ext cx="73644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355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Muiden puolueiden joukoista kerrotaan, että hidastelun yksi syy on se, että kaikessa näkyy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Stubbin kokemattomuus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 tällaisten neuvotteluiden vetäjänä.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Hänelle on uutta</a:t>
            </a:r>
            <a:r>
              <a:rPr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, 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että nyt sovi­taan talouspolitiikasta ja perhepolitiikasta ja paljosta muustakin. (HS25)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6121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29" name="Google Shape;529;p42"/>
          <p:cNvSpPr txBox="1"/>
          <p:nvPr/>
        </p:nvSpPr>
        <p:spPr>
          <a:xfrm>
            <a:off x="826488" y="2722175"/>
            <a:ext cx="73644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355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Suomi on saanut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kirjallisesti poikkeuksellisen tuotteliaan</a:t>
            </a:r>
            <a:r>
              <a:rPr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pääministerin. Eikä nyt puhuta vain sosiaalisesta mediasta vaan myös kirjanimikkeiden määrästä. (HS31)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6121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30" name="Google Shape;530;p42"/>
          <p:cNvSpPr/>
          <p:nvPr/>
        </p:nvSpPr>
        <p:spPr>
          <a:xfrm>
            <a:off x="869720" y="321863"/>
            <a:ext cx="7277929" cy="572627"/>
          </a:xfrm>
          <a:custGeom>
            <a:rect b="b" l="l" r="r" t="t"/>
            <a:pathLst>
              <a:path extrusionOk="0" h="63696" w="199368">
                <a:moveTo>
                  <a:pt x="89865" y="0"/>
                </a:moveTo>
                <a:cubicBezTo>
                  <a:pt x="55608" y="0"/>
                  <a:pt x="12757" y="4348"/>
                  <a:pt x="7749" y="26102"/>
                </a:cubicBezTo>
                <a:cubicBezTo>
                  <a:pt x="1" y="59785"/>
                  <a:pt x="61899" y="61028"/>
                  <a:pt x="114433" y="63389"/>
                </a:cubicBezTo>
                <a:cubicBezTo>
                  <a:pt x="119022" y="63596"/>
                  <a:pt x="123417" y="63695"/>
                  <a:pt x="127619" y="63695"/>
                </a:cubicBezTo>
                <a:cubicBezTo>
                  <a:pt x="176529" y="63695"/>
                  <a:pt x="199367" y="50227"/>
                  <a:pt x="199367" y="35424"/>
                </a:cubicBezTo>
                <a:cubicBezTo>
                  <a:pt x="199367" y="9032"/>
                  <a:pt x="148366" y="2983"/>
                  <a:pt x="123755" y="1243"/>
                </a:cubicBezTo>
                <a:cubicBezTo>
                  <a:pt x="115771" y="689"/>
                  <a:pt x="103499" y="0"/>
                  <a:pt x="8986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2A0DC"/>
              </a:solidFill>
            </a:endParaRPr>
          </a:p>
        </p:txBody>
      </p:sp>
      <p:sp>
        <p:nvSpPr>
          <p:cNvPr id="531" name="Google Shape;531;p42"/>
          <p:cNvSpPr txBox="1"/>
          <p:nvPr/>
        </p:nvSpPr>
        <p:spPr>
          <a:xfrm>
            <a:off x="1393650" y="377338"/>
            <a:ext cx="6356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OSAAMISEN JA KOKEMUKSEN</a:t>
            </a:r>
            <a: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DISKURSSI</a:t>
            </a:r>
            <a:endParaRPr b="1" sz="1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5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p43"/>
          <p:cNvSpPr txBox="1"/>
          <p:nvPr>
            <p:ph idx="12" type="sldNum"/>
          </p:nvPr>
        </p:nvSpPr>
        <p:spPr>
          <a:xfrm>
            <a:off x="8509651" y="4703625"/>
            <a:ext cx="447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37" name="Google Shape;537;p43"/>
          <p:cNvSpPr txBox="1"/>
          <p:nvPr/>
        </p:nvSpPr>
        <p:spPr>
          <a:xfrm>
            <a:off x="783300" y="3647850"/>
            <a:ext cx="73644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355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Mies, joka marssii ulos Pohjoismaiden neuvoston kokouksesta jupisten ”vittu mitä paskaa, ei voisi vähemmän kiinnostaa”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ei solahda äärivarovaiseen poliittiseen perinteeseen millään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. (HS23)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6121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38" name="Google Shape;538;p43"/>
          <p:cNvSpPr txBox="1"/>
          <p:nvPr/>
        </p:nvSpPr>
        <p:spPr>
          <a:xfrm>
            <a:off x="783300" y="1667600"/>
            <a:ext cx="73644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355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Ministereiden pätevyys ei kasvanut, vaan heikkeni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. Ulkonäkö ehkä parani. Kokoomuksen ministeriryhmä saa itsestään parempia omakuvia,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selfieitä eli stubbeja. 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(HS35)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6121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39" name="Google Shape;539;p43"/>
          <p:cNvSpPr txBox="1"/>
          <p:nvPr/>
        </p:nvSpPr>
        <p:spPr>
          <a:xfrm>
            <a:off x="783125" y="2657725"/>
            <a:ext cx="74511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355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Tänään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ihmetystä ja päivittelyä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 herätti kuitenkin se, että Stubb ehti </a:t>
            </a:r>
            <a:r>
              <a:rPr b="1"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kesken neuvotteluiden twiittamaan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 eli päivittämään tietoja viestipalvelu Twitteriin. (HS 25)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6121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40" name="Google Shape;540;p43"/>
          <p:cNvSpPr/>
          <p:nvPr/>
        </p:nvSpPr>
        <p:spPr>
          <a:xfrm>
            <a:off x="869720" y="321863"/>
            <a:ext cx="7277929" cy="572627"/>
          </a:xfrm>
          <a:custGeom>
            <a:rect b="b" l="l" r="r" t="t"/>
            <a:pathLst>
              <a:path extrusionOk="0" h="63696" w="199368">
                <a:moveTo>
                  <a:pt x="89865" y="0"/>
                </a:moveTo>
                <a:cubicBezTo>
                  <a:pt x="55608" y="0"/>
                  <a:pt x="12757" y="4348"/>
                  <a:pt x="7749" y="26102"/>
                </a:cubicBezTo>
                <a:cubicBezTo>
                  <a:pt x="1" y="59785"/>
                  <a:pt x="61899" y="61028"/>
                  <a:pt x="114433" y="63389"/>
                </a:cubicBezTo>
                <a:cubicBezTo>
                  <a:pt x="119022" y="63596"/>
                  <a:pt x="123417" y="63695"/>
                  <a:pt x="127619" y="63695"/>
                </a:cubicBezTo>
                <a:cubicBezTo>
                  <a:pt x="176529" y="63695"/>
                  <a:pt x="199367" y="50227"/>
                  <a:pt x="199367" y="35424"/>
                </a:cubicBezTo>
                <a:cubicBezTo>
                  <a:pt x="199367" y="9032"/>
                  <a:pt x="148366" y="2983"/>
                  <a:pt x="123755" y="1243"/>
                </a:cubicBezTo>
                <a:cubicBezTo>
                  <a:pt x="115771" y="689"/>
                  <a:pt x="103499" y="0"/>
                  <a:pt x="8986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2A0DC"/>
              </a:solidFill>
            </a:endParaRPr>
          </a:p>
        </p:txBody>
      </p:sp>
      <p:sp>
        <p:nvSpPr>
          <p:cNvPr id="541" name="Google Shape;541;p43"/>
          <p:cNvSpPr txBox="1"/>
          <p:nvPr/>
        </p:nvSpPr>
        <p:spPr>
          <a:xfrm>
            <a:off x="1393650" y="377338"/>
            <a:ext cx="6356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EPÄSOVINNAISUUDEN</a:t>
            </a:r>
            <a: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DISKURSSI</a:t>
            </a:r>
            <a:endParaRPr b="1" sz="1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6"/>
          <p:cNvSpPr/>
          <p:nvPr/>
        </p:nvSpPr>
        <p:spPr>
          <a:xfrm>
            <a:off x="126550" y="770400"/>
            <a:ext cx="4855389" cy="3877250"/>
          </a:xfrm>
          <a:custGeom>
            <a:rect b="b" l="l" r="r" t="t"/>
            <a:pathLst>
              <a:path extrusionOk="0" h="173537" w="220474">
                <a:moveTo>
                  <a:pt x="133900" y="2715"/>
                </a:moveTo>
                <a:cubicBezTo>
                  <a:pt x="151258" y="2715"/>
                  <a:pt x="165494" y="8222"/>
                  <a:pt x="171771" y="22754"/>
                </a:cubicBezTo>
                <a:cubicBezTo>
                  <a:pt x="191472" y="68308"/>
                  <a:pt x="220474" y="129842"/>
                  <a:pt x="126408" y="158320"/>
                </a:cubicBezTo>
                <a:cubicBezTo>
                  <a:pt x="126408" y="158320"/>
                  <a:pt x="107245" y="167822"/>
                  <a:pt x="86552" y="167822"/>
                </a:cubicBezTo>
                <a:cubicBezTo>
                  <a:pt x="73114" y="167822"/>
                  <a:pt x="59030" y="163814"/>
                  <a:pt x="49133" y="150592"/>
                </a:cubicBezTo>
                <a:cubicBezTo>
                  <a:pt x="23994" y="116963"/>
                  <a:pt x="1" y="67402"/>
                  <a:pt x="26999" y="43885"/>
                </a:cubicBezTo>
                <a:cubicBezTo>
                  <a:pt x="45395" y="27895"/>
                  <a:pt x="96785" y="2715"/>
                  <a:pt x="133900" y="2715"/>
                </a:cubicBezTo>
                <a:close/>
                <a:moveTo>
                  <a:pt x="10543" y="0"/>
                </a:moveTo>
                <a:lnTo>
                  <a:pt x="10543" y="173536"/>
                </a:lnTo>
                <a:lnTo>
                  <a:pt x="196576" y="173536"/>
                </a:lnTo>
                <a:lnTo>
                  <a:pt x="196576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26"/>
          <p:cNvSpPr txBox="1"/>
          <p:nvPr>
            <p:ph idx="12" type="sldNum"/>
          </p:nvPr>
        </p:nvSpPr>
        <p:spPr>
          <a:xfrm>
            <a:off x="8509651" y="4703625"/>
            <a:ext cx="447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24" name="Google Shape;324;p26"/>
          <p:cNvSpPr txBox="1"/>
          <p:nvPr>
            <p:ph type="title"/>
          </p:nvPr>
        </p:nvSpPr>
        <p:spPr>
          <a:xfrm>
            <a:off x="2750688" y="1159575"/>
            <a:ext cx="36426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chemeClr val="dk1"/>
                </a:solidFill>
              </a:rPr>
              <a:t>PRO GRADU -TUTKIELMA</a:t>
            </a:r>
            <a:endParaRPr sz="2500">
              <a:solidFill>
                <a:schemeClr val="dk1"/>
              </a:solidFill>
            </a:endParaRPr>
          </a:p>
        </p:txBody>
      </p:sp>
      <p:sp>
        <p:nvSpPr>
          <p:cNvPr id="325" name="Google Shape;325;p26"/>
          <p:cNvSpPr txBox="1"/>
          <p:nvPr>
            <p:ph idx="1" type="subTitle"/>
          </p:nvPr>
        </p:nvSpPr>
        <p:spPr>
          <a:xfrm>
            <a:off x="2750688" y="2272275"/>
            <a:ext cx="3642600" cy="123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 u="sng">
                <a:solidFill>
                  <a:schemeClr val="hlink"/>
                </a:solidFill>
                <a:hlinkClick r:id="rId3"/>
              </a:rPr>
              <a:t>SANNA MARINIIN JA ALEXANDER STUBBIIN LIITETYT DISKURSSIT HELSINGIN SANOMISSA</a:t>
            </a:r>
            <a:endParaRPr b="1" sz="2500"/>
          </a:p>
        </p:txBody>
      </p:sp>
      <p:sp>
        <p:nvSpPr>
          <p:cNvPr id="326" name="Google Shape;326;p26"/>
          <p:cNvSpPr/>
          <p:nvPr/>
        </p:nvSpPr>
        <p:spPr>
          <a:xfrm rot="10800000">
            <a:off x="-197839" y="-79562"/>
            <a:ext cx="849014" cy="1239124"/>
          </a:xfrm>
          <a:custGeom>
            <a:rect b="b" l="l" r="r" t="t"/>
            <a:pathLst>
              <a:path extrusionOk="0" h="30801" w="21104">
                <a:moveTo>
                  <a:pt x="21103" y="1"/>
                </a:moveTo>
                <a:cubicBezTo>
                  <a:pt x="21103" y="1"/>
                  <a:pt x="8801" y="823"/>
                  <a:pt x="4308" y="10865"/>
                </a:cubicBezTo>
                <a:cubicBezTo>
                  <a:pt x="0" y="20495"/>
                  <a:pt x="8762" y="30800"/>
                  <a:pt x="19691" y="30800"/>
                </a:cubicBezTo>
                <a:cubicBezTo>
                  <a:pt x="20158" y="30800"/>
                  <a:pt x="20629" y="30781"/>
                  <a:pt x="21103" y="30743"/>
                </a:cubicBezTo>
                <a:lnTo>
                  <a:pt x="21103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26"/>
          <p:cNvSpPr/>
          <p:nvPr/>
        </p:nvSpPr>
        <p:spPr>
          <a:xfrm>
            <a:off x="-684150" y="-509975"/>
            <a:ext cx="1263069" cy="1579642"/>
          </a:xfrm>
          <a:custGeom>
            <a:rect b="b" l="l" r="r" t="t"/>
            <a:pathLst>
              <a:path extrusionOk="0" fill="none" h="41166" w="32916">
                <a:moveTo>
                  <a:pt x="23402" y="37202"/>
                </a:moveTo>
                <a:cubicBezTo>
                  <a:pt x="30478" y="33150"/>
                  <a:pt x="32916" y="20524"/>
                  <a:pt x="29010" y="11745"/>
                </a:cubicBezTo>
                <a:cubicBezTo>
                  <a:pt x="23637" y="1"/>
                  <a:pt x="19732" y="4464"/>
                  <a:pt x="10277" y="13566"/>
                </a:cubicBezTo>
                <a:cubicBezTo>
                  <a:pt x="1" y="21552"/>
                  <a:pt x="588" y="27219"/>
                  <a:pt x="3671" y="31476"/>
                </a:cubicBezTo>
                <a:cubicBezTo>
                  <a:pt x="8809" y="38230"/>
                  <a:pt x="17412" y="41166"/>
                  <a:pt x="23402" y="37202"/>
                </a:cubicBezTo>
                <a:close/>
              </a:path>
            </a:pathLst>
          </a:custGeom>
          <a:noFill/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26"/>
          <p:cNvSpPr/>
          <p:nvPr/>
        </p:nvSpPr>
        <p:spPr>
          <a:xfrm rot="-46">
            <a:off x="578917" y="2468419"/>
            <a:ext cx="1703709" cy="2235195"/>
          </a:xfrm>
          <a:custGeom>
            <a:rect b="b" l="l" r="r" t="t"/>
            <a:pathLst>
              <a:path extrusionOk="0" fill="none" h="12657" w="9044">
                <a:moveTo>
                  <a:pt x="3007" y="12656"/>
                </a:moveTo>
                <a:cubicBezTo>
                  <a:pt x="3533" y="10267"/>
                  <a:pt x="4264" y="7923"/>
                  <a:pt x="5190" y="5671"/>
                </a:cubicBezTo>
                <a:cubicBezTo>
                  <a:pt x="5568" y="4757"/>
                  <a:pt x="5979" y="3854"/>
                  <a:pt x="6185" y="2893"/>
                </a:cubicBezTo>
                <a:cubicBezTo>
                  <a:pt x="6402" y="1933"/>
                  <a:pt x="6402" y="893"/>
                  <a:pt x="5991" y="1"/>
                </a:cubicBezTo>
                <a:cubicBezTo>
                  <a:pt x="5008" y="435"/>
                  <a:pt x="4333" y="1407"/>
                  <a:pt x="4127" y="2459"/>
                </a:cubicBezTo>
                <a:cubicBezTo>
                  <a:pt x="3910" y="3499"/>
                  <a:pt x="4127" y="4608"/>
                  <a:pt x="4585" y="5568"/>
                </a:cubicBezTo>
                <a:cubicBezTo>
                  <a:pt x="4825" y="6071"/>
                  <a:pt x="5213" y="6609"/>
                  <a:pt x="5774" y="6620"/>
                </a:cubicBezTo>
                <a:cubicBezTo>
                  <a:pt x="6014" y="6632"/>
                  <a:pt x="6242" y="6540"/>
                  <a:pt x="6459" y="6449"/>
                </a:cubicBezTo>
                <a:cubicBezTo>
                  <a:pt x="7545" y="5991"/>
                  <a:pt x="8689" y="5328"/>
                  <a:pt x="9043" y="4208"/>
                </a:cubicBezTo>
                <a:cubicBezTo>
                  <a:pt x="7374" y="4299"/>
                  <a:pt x="5911" y="5363"/>
                  <a:pt x="4733" y="6563"/>
                </a:cubicBezTo>
                <a:cubicBezTo>
                  <a:pt x="4104" y="7192"/>
                  <a:pt x="3327" y="7946"/>
                  <a:pt x="2470" y="7706"/>
                </a:cubicBezTo>
                <a:cubicBezTo>
                  <a:pt x="2035" y="7580"/>
                  <a:pt x="1704" y="7215"/>
                  <a:pt x="1464" y="6837"/>
                </a:cubicBezTo>
                <a:cubicBezTo>
                  <a:pt x="926" y="6026"/>
                  <a:pt x="641" y="5054"/>
                  <a:pt x="652" y="4094"/>
                </a:cubicBezTo>
                <a:cubicBezTo>
                  <a:pt x="2378" y="4631"/>
                  <a:pt x="3487" y="6311"/>
                  <a:pt x="4230" y="7969"/>
                </a:cubicBezTo>
                <a:cubicBezTo>
                  <a:pt x="4425" y="8415"/>
                  <a:pt x="4619" y="8884"/>
                  <a:pt x="5008" y="9181"/>
                </a:cubicBezTo>
                <a:cubicBezTo>
                  <a:pt x="5625" y="9684"/>
                  <a:pt x="6585" y="9558"/>
                  <a:pt x="7237" y="9101"/>
                </a:cubicBezTo>
                <a:cubicBezTo>
                  <a:pt x="7900" y="8655"/>
                  <a:pt x="8334" y="7946"/>
                  <a:pt x="8757" y="7272"/>
                </a:cubicBezTo>
                <a:cubicBezTo>
                  <a:pt x="8129" y="7123"/>
                  <a:pt x="7477" y="7363"/>
                  <a:pt x="6882" y="7638"/>
                </a:cubicBezTo>
                <a:cubicBezTo>
                  <a:pt x="5774" y="8141"/>
                  <a:pt x="4722" y="8758"/>
                  <a:pt x="3739" y="9490"/>
                </a:cubicBezTo>
                <a:cubicBezTo>
                  <a:pt x="3224" y="9867"/>
                  <a:pt x="2675" y="10290"/>
                  <a:pt x="2035" y="10301"/>
                </a:cubicBezTo>
                <a:cubicBezTo>
                  <a:pt x="1326" y="10324"/>
                  <a:pt x="675" y="9810"/>
                  <a:pt x="355" y="9158"/>
                </a:cubicBezTo>
                <a:cubicBezTo>
                  <a:pt x="46" y="8518"/>
                  <a:pt x="0" y="7775"/>
                  <a:pt x="35" y="7066"/>
                </a:cubicBezTo>
                <a:cubicBezTo>
                  <a:pt x="1944" y="7958"/>
                  <a:pt x="3247" y="10027"/>
                  <a:pt x="3007" y="12656"/>
                </a:cubicBezTo>
                <a:close/>
              </a:path>
            </a:pathLst>
          </a:custGeom>
          <a:noFill/>
          <a:ln cap="rnd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44"/>
          <p:cNvSpPr/>
          <p:nvPr/>
        </p:nvSpPr>
        <p:spPr>
          <a:xfrm>
            <a:off x="-1290125" y="465625"/>
            <a:ext cx="5309349" cy="4103232"/>
          </a:xfrm>
          <a:custGeom>
            <a:rect b="b" l="l" r="r" t="t"/>
            <a:pathLst>
              <a:path extrusionOk="0" h="89099" w="118977">
                <a:moveTo>
                  <a:pt x="72262" y="0"/>
                </a:moveTo>
                <a:cubicBezTo>
                  <a:pt x="52234" y="0"/>
                  <a:pt x="24495" y="13587"/>
                  <a:pt x="14563" y="22230"/>
                </a:cubicBezTo>
                <a:cubicBezTo>
                  <a:pt x="1" y="34900"/>
                  <a:pt x="12943" y="61645"/>
                  <a:pt x="26516" y="79790"/>
                </a:cubicBezTo>
                <a:cubicBezTo>
                  <a:pt x="31859" y="86933"/>
                  <a:pt x="39457" y="89099"/>
                  <a:pt x="46706" y="89099"/>
                </a:cubicBezTo>
                <a:cubicBezTo>
                  <a:pt x="57871" y="89099"/>
                  <a:pt x="68210" y="83961"/>
                  <a:pt x="68210" y="83961"/>
                </a:cubicBezTo>
                <a:cubicBezTo>
                  <a:pt x="118976" y="68611"/>
                  <a:pt x="103325" y="35402"/>
                  <a:pt x="92690" y="10807"/>
                </a:cubicBezTo>
                <a:cubicBezTo>
                  <a:pt x="89306" y="2971"/>
                  <a:pt x="81627" y="0"/>
                  <a:pt x="722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547" name="Google Shape;547;p44"/>
          <p:cNvSpPr txBox="1"/>
          <p:nvPr>
            <p:ph idx="12" type="sldNum"/>
          </p:nvPr>
        </p:nvSpPr>
        <p:spPr>
          <a:xfrm>
            <a:off x="8509651" y="4703625"/>
            <a:ext cx="447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48" name="Google Shape;548;p44"/>
          <p:cNvSpPr txBox="1"/>
          <p:nvPr>
            <p:ph type="title"/>
          </p:nvPr>
        </p:nvSpPr>
        <p:spPr>
          <a:xfrm>
            <a:off x="3526975" y="2506750"/>
            <a:ext cx="4896900" cy="63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VERTAILUA                 JA POHDINTAA</a:t>
            </a:r>
            <a:endParaRPr/>
          </a:p>
        </p:txBody>
      </p:sp>
      <p:sp>
        <p:nvSpPr>
          <p:cNvPr id="549" name="Google Shape;549;p44"/>
          <p:cNvSpPr txBox="1"/>
          <p:nvPr>
            <p:ph idx="1" type="subTitle"/>
          </p:nvPr>
        </p:nvSpPr>
        <p:spPr>
          <a:xfrm>
            <a:off x="3526975" y="4055279"/>
            <a:ext cx="4896900" cy="29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Millaisia eroja ja yhtäläisyyksiä diskursseissa on?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Mitä tutkimuksen tulokset kertovat?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0" name="Google Shape;550;p44"/>
          <p:cNvSpPr txBox="1"/>
          <p:nvPr>
            <p:ph idx="2" type="title"/>
          </p:nvPr>
        </p:nvSpPr>
        <p:spPr>
          <a:xfrm>
            <a:off x="3526975" y="1647725"/>
            <a:ext cx="2541600" cy="63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04.</a:t>
            </a:r>
            <a:endParaRPr/>
          </a:p>
        </p:txBody>
      </p:sp>
      <p:sp>
        <p:nvSpPr>
          <p:cNvPr id="551" name="Google Shape;551;p44"/>
          <p:cNvSpPr/>
          <p:nvPr/>
        </p:nvSpPr>
        <p:spPr>
          <a:xfrm rot="10800000">
            <a:off x="-299625" y="2331788"/>
            <a:ext cx="1512842" cy="2076860"/>
          </a:xfrm>
          <a:custGeom>
            <a:rect b="b" l="l" r="r" t="t"/>
            <a:pathLst>
              <a:path extrusionOk="0" fill="none" h="27083" w="19728">
                <a:moveTo>
                  <a:pt x="1" y="0"/>
                </a:moveTo>
                <a:cubicBezTo>
                  <a:pt x="2979" y="608"/>
                  <a:pt x="5715" y="2493"/>
                  <a:pt x="7356" y="5077"/>
                </a:cubicBezTo>
                <a:cubicBezTo>
                  <a:pt x="10153" y="9514"/>
                  <a:pt x="9818" y="15685"/>
                  <a:pt x="13466" y="19454"/>
                </a:cubicBezTo>
                <a:cubicBezTo>
                  <a:pt x="14651" y="20669"/>
                  <a:pt x="16141" y="21521"/>
                  <a:pt x="17417" y="22676"/>
                </a:cubicBezTo>
                <a:cubicBezTo>
                  <a:pt x="18663" y="23800"/>
                  <a:pt x="19727" y="25381"/>
                  <a:pt x="19545" y="27083"/>
                </a:cubicBezTo>
              </a:path>
            </a:pathLst>
          </a:cu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2" name="Google Shape;552;p44"/>
          <p:cNvGrpSpPr/>
          <p:nvPr/>
        </p:nvGrpSpPr>
        <p:grpSpPr>
          <a:xfrm>
            <a:off x="574732" y="1452573"/>
            <a:ext cx="1839883" cy="2129344"/>
            <a:chOff x="6786400" y="827525"/>
            <a:chExt cx="1512564" cy="1744221"/>
          </a:xfrm>
        </p:grpSpPr>
        <p:sp>
          <p:nvSpPr>
            <p:cNvPr id="553" name="Google Shape;553;p44"/>
            <p:cNvSpPr/>
            <p:nvPr/>
          </p:nvSpPr>
          <p:spPr>
            <a:xfrm>
              <a:off x="6988741" y="943712"/>
              <a:ext cx="1107147" cy="132797"/>
            </a:xfrm>
            <a:custGeom>
              <a:rect b="b" l="l" r="r" t="t"/>
              <a:pathLst>
                <a:path extrusionOk="0" fill="none" h="4037" w="33657">
                  <a:moveTo>
                    <a:pt x="2172" y="218"/>
                  </a:moveTo>
                  <a:cubicBezTo>
                    <a:pt x="2264" y="847"/>
                    <a:pt x="2321" y="1258"/>
                    <a:pt x="2401" y="1876"/>
                  </a:cubicBezTo>
                  <a:cubicBezTo>
                    <a:pt x="1784" y="2219"/>
                    <a:pt x="949" y="2516"/>
                    <a:pt x="458" y="2013"/>
                  </a:cubicBezTo>
                  <a:cubicBezTo>
                    <a:pt x="0" y="1544"/>
                    <a:pt x="286" y="687"/>
                    <a:pt x="846" y="344"/>
                  </a:cubicBezTo>
                  <a:cubicBezTo>
                    <a:pt x="1406" y="1"/>
                    <a:pt x="2104" y="24"/>
                    <a:pt x="2755" y="58"/>
                  </a:cubicBezTo>
                  <a:cubicBezTo>
                    <a:pt x="12221" y="504"/>
                    <a:pt x="21687" y="1110"/>
                    <a:pt x="31130" y="1864"/>
                  </a:cubicBezTo>
                  <a:cubicBezTo>
                    <a:pt x="32227" y="1956"/>
                    <a:pt x="33645" y="2367"/>
                    <a:pt x="33656" y="3465"/>
                  </a:cubicBezTo>
                  <a:cubicBezTo>
                    <a:pt x="33302" y="3819"/>
                    <a:pt x="32787" y="4036"/>
                    <a:pt x="32307" y="3933"/>
                  </a:cubicBezTo>
                  <a:cubicBezTo>
                    <a:pt x="31816" y="3831"/>
                    <a:pt x="31416" y="3362"/>
                    <a:pt x="31473" y="2870"/>
                  </a:cubicBezTo>
                  <a:cubicBezTo>
                    <a:pt x="31530" y="2367"/>
                    <a:pt x="32319" y="2013"/>
                    <a:pt x="32753" y="2264"/>
                  </a:cubicBezTo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4" name="Google Shape;554;p44"/>
            <p:cNvSpPr/>
            <p:nvPr/>
          </p:nvSpPr>
          <p:spPr>
            <a:xfrm>
              <a:off x="7516716" y="969667"/>
              <a:ext cx="102336" cy="142172"/>
            </a:xfrm>
            <a:custGeom>
              <a:rect b="b" l="l" r="r" t="t"/>
              <a:pathLst>
                <a:path extrusionOk="0" fill="none" h="4322" w="3111">
                  <a:moveTo>
                    <a:pt x="2024" y="1"/>
                  </a:moveTo>
                  <a:cubicBezTo>
                    <a:pt x="1327" y="435"/>
                    <a:pt x="755" y="1075"/>
                    <a:pt x="401" y="1830"/>
                  </a:cubicBezTo>
                  <a:cubicBezTo>
                    <a:pt x="138" y="2390"/>
                    <a:pt x="1" y="3076"/>
                    <a:pt x="332" y="3602"/>
                  </a:cubicBezTo>
                  <a:cubicBezTo>
                    <a:pt x="733" y="4242"/>
                    <a:pt x="1716" y="4322"/>
                    <a:pt x="2310" y="3865"/>
                  </a:cubicBezTo>
                  <a:cubicBezTo>
                    <a:pt x="2905" y="3396"/>
                    <a:pt x="3110" y="2550"/>
                    <a:pt x="2939" y="1818"/>
                  </a:cubicBezTo>
                  <a:cubicBezTo>
                    <a:pt x="2779" y="1087"/>
                    <a:pt x="2299" y="458"/>
                    <a:pt x="2024" y="1"/>
                  </a:cubicBezTo>
                  <a:close/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5" name="Google Shape;555;p44"/>
            <p:cNvSpPr/>
            <p:nvPr/>
          </p:nvSpPr>
          <p:spPr>
            <a:xfrm>
              <a:off x="7516716" y="827525"/>
              <a:ext cx="102336" cy="142172"/>
            </a:xfrm>
            <a:custGeom>
              <a:rect b="b" l="l" r="r" t="t"/>
              <a:pathLst>
                <a:path extrusionOk="0" fill="none" h="4322" w="3111">
                  <a:moveTo>
                    <a:pt x="2939" y="2492"/>
                  </a:moveTo>
                  <a:cubicBezTo>
                    <a:pt x="3110" y="1761"/>
                    <a:pt x="2905" y="915"/>
                    <a:pt x="2310" y="458"/>
                  </a:cubicBezTo>
                  <a:cubicBezTo>
                    <a:pt x="1716" y="0"/>
                    <a:pt x="733" y="80"/>
                    <a:pt x="332" y="709"/>
                  </a:cubicBezTo>
                  <a:cubicBezTo>
                    <a:pt x="1" y="1235"/>
                    <a:pt x="138" y="1921"/>
                    <a:pt x="401" y="2481"/>
                  </a:cubicBezTo>
                  <a:cubicBezTo>
                    <a:pt x="755" y="3236"/>
                    <a:pt x="1327" y="3876"/>
                    <a:pt x="2024" y="4322"/>
                  </a:cubicBezTo>
                  <a:cubicBezTo>
                    <a:pt x="2299" y="3853"/>
                    <a:pt x="2779" y="3236"/>
                    <a:pt x="2939" y="2492"/>
                  </a:cubicBezTo>
                  <a:close/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6" name="Google Shape;556;p44"/>
            <p:cNvSpPr/>
            <p:nvPr/>
          </p:nvSpPr>
          <p:spPr>
            <a:xfrm>
              <a:off x="7021078" y="1950450"/>
              <a:ext cx="347503" cy="307634"/>
            </a:xfrm>
            <a:custGeom>
              <a:rect b="b" l="l" r="r" t="t"/>
              <a:pathLst>
                <a:path extrusionOk="0" fill="none" h="9352" w="10564">
                  <a:moveTo>
                    <a:pt x="469" y="172"/>
                  </a:moveTo>
                  <a:cubicBezTo>
                    <a:pt x="3121" y="0"/>
                    <a:pt x="7214" y="824"/>
                    <a:pt x="9158" y="2630"/>
                  </a:cubicBezTo>
                  <a:cubicBezTo>
                    <a:pt x="9901" y="3327"/>
                    <a:pt x="10564" y="4322"/>
                    <a:pt x="10335" y="5316"/>
                  </a:cubicBezTo>
                  <a:cubicBezTo>
                    <a:pt x="10106" y="6300"/>
                    <a:pt x="9123" y="6894"/>
                    <a:pt x="8209" y="7317"/>
                  </a:cubicBezTo>
                  <a:cubicBezTo>
                    <a:pt x="5625" y="8494"/>
                    <a:pt x="2824" y="9192"/>
                    <a:pt x="0" y="9352"/>
                  </a:cubicBezTo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7" name="Google Shape;557;p44"/>
            <p:cNvSpPr/>
            <p:nvPr/>
          </p:nvSpPr>
          <p:spPr>
            <a:xfrm>
              <a:off x="6786400" y="1112566"/>
              <a:ext cx="299772" cy="1152279"/>
            </a:xfrm>
            <a:custGeom>
              <a:rect b="b" l="l" r="r" t="t"/>
              <a:pathLst>
                <a:path extrusionOk="0" fill="none" h="35029" w="9113">
                  <a:moveTo>
                    <a:pt x="7569" y="1"/>
                  </a:moveTo>
                  <a:cubicBezTo>
                    <a:pt x="9112" y="9661"/>
                    <a:pt x="6734" y="19595"/>
                    <a:pt x="7889" y="29313"/>
                  </a:cubicBezTo>
                  <a:cubicBezTo>
                    <a:pt x="8072" y="30845"/>
                    <a:pt x="8335" y="32376"/>
                    <a:pt x="8243" y="33908"/>
                  </a:cubicBezTo>
                  <a:cubicBezTo>
                    <a:pt x="8232" y="34103"/>
                    <a:pt x="8209" y="34320"/>
                    <a:pt x="8072" y="34457"/>
                  </a:cubicBezTo>
                  <a:cubicBezTo>
                    <a:pt x="7946" y="34583"/>
                    <a:pt x="7763" y="34617"/>
                    <a:pt x="7592" y="34651"/>
                  </a:cubicBezTo>
                  <a:cubicBezTo>
                    <a:pt x="5111" y="35029"/>
                    <a:pt x="2482" y="34080"/>
                    <a:pt x="813" y="32216"/>
                  </a:cubicBezTo>
                  <a:cubicBezTo>
                    <a:pt x="447" y="31805"/>
                    <a:pt x="115" y="31313"/>
                    <a:pt x="69" y="30764"/>
                  </a:cubicBezTo>
                  <a:cubicBezTo>
                    <a:pt x="1" y="29804"/>
                    <a:pt x="813" y="29027"/>
                    <a:pt x="1601" y="28455"/>
                  </a:cubicBezTo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8" name="Google Shape;558;p44"/>
            <p:cNvSpPr/>
            <p:nvPr/>
          </p:nvSpPr>
          <p:spPr>
            <a:xfrm>
              <a:off x="6844329" y="1018188"/>
              <a:ext cx="509971" cy="1211687"/>
            </a:xfrm>
            <a:custGeom>
              <a:rect b="b" l="l" r="r" t="t"/>
              <a:pathLst>
                <a:path extrusionOk="0" fill="none" h="36835" w="15503">
                  <a:moveTo>
                    <a:pt x="5739" y="0"/>
                  </a:moveTo>
                  <a:cubicBezTo>
                    <a:pt x="4470" y="10278"/>
                    <a:pt x="2584" y="20487"/>
                    <a:pt x="92" y="30547"/>
                  </a:cubicBezTo>
                  <a:cubicBezTo>
                    <a:pt x="46" y="30741"/>
                    <a:pt x="0" y="30947"/>
                    <a:pt x="58" y="31130"/>
                  </a:cubicBezTo>
                  <a:cubicBezTo>
                    <a:pt x="195" y="31507"/>
                    <a:pt x="686" y="31587"/>
                    <a:pt x="1075" y="31679"/>
                  </a:cubicBezTo>
                  <a:cubicBezTo>
                    <a:pt x="3179" y="32170"/>
                    <a:pt x="4116" y="34548"/>
                    <a:pt x="5522" y="36194"/>
                  </a:cubicBezTo>
                  <a:cubicBezTo>
                    <a:pt x="5774" y="36503"/>
                    <a:pt x="6105" y="36800"/>
                    <a:pt x="6505" y="36823"/>
                  </a:cubicBezTo>
                  <a:cubicBezTo>
                    <a:pt x="6814" y="36834"/>
                    <a:pt x="7088" y="36674"/>
                    <a:pt x="7351" y="36514"/>
                  </a:cubicBezTo>
                  <a:cubicBezTo>
                    <a:pt x="9729" y="35085"/>
                    <a:pt x="12095" y="33656"/>
                    <a:pt x="14450" y="32204"/>
                  </a:cubicBezTo>
                  <a:cubicBezTo>
                    <a:pt x="14759" y="32010"/>
                    <a:pt x="15079" y="31816"/>
                    <a:pt x="15251" y="31507"/>
                  </a:cubicBezTo>
                  <a:cubicBezTo>
                    <a:pt x="15502" y="31050"/>
                    <a:pt x="15376" y="30490"/>
                    <a:pt x="15239" y="29987"/>
                  </a:cubicBezTo>
                  <a:cubicBezTo>
                    <a:pt x="13399" y="23162"/>
                    <a:pt x="9981" y="16817"/>
                    <a:pt x="8414" y="9935"/>
                  </a:cubicBezTo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9" name="Google Shape;559;p44"/>
            <p:cNvSpPr/>
            <p:nvPr/>
          </p:nvSpPr>
          <p:spPr>
            <a:xfrm>
              <a:off x="7734847" y="2033939"/>
              <a:ext cx="564116" cy="274542"/>
            </a:xfrm>
            <a:custGeom>
              <a:rect b="b" l="l" r="r" t="t"/>
              <a:pathLst>
                <a:path extrusionOk="0" fill="none" h="8346" w="17149">
                  <a:moveTo>
                    <a:pt x="10552" y="583"/>
                  </a:moveTo>
                  <a:cubicBezTo>
                    <a:pt x="10152" y="469"/>
                    <a:pt x="9215" y="332"/>
                    <a:pt x="8300" y="229"/>
                  </a:cubicBezTo>
                  <a:cubicBezTo>
                    <a:pt x="6448" y="0"/>
                    <a:pt x="4562" y="195"/>
                    <a:pt x="2801" y="823"/>
                  </a:cubicBezTo>
                  <a:cubicBezTo>
                    <a:pt x="2790" y="823"/>
                    <a:pt x="2778" y="823"/>
                    <a:pt x="2778" y="823"/>
                  </a:cubicBezTo>
                  <a:cubicBezTo>
                    <a:pt x="2035" y="1086"/>
                    <a:pt x="1292" y="1452"/>
                    <a:pt x="778" y="2047"/>
                  </a:cubicBezTo>
                  <a:cubicBezTo>
                    <a:pt x="252" y="2641"/>
                    <a:pt x="0" y="3521"/>
                    <a:pt x="298" y="4242"/>
                  </a:cubicBezTo>
                  <a:cubicBezTo>
                    <a:pt x="675" y="5156"/>
                    <a:pt x="1715" y="5545"/>
                    <a:pt x="2653" y="5842"/>
                  </a:cubicBezTo>
                  <a:cubicBezTo>
                    <a:pt x="6631" y="7100"/>
                    <a:pt x="10975" y="8346"/>
                    <a:pt x="14908" y="6905"/>
                  </a:cubicBezTo>
                  <a:cubicBezTo>
                    <a:pt x="15994" y="6517"/>
                    <a:pt x="17148" y="5659"/>
                    <a:pt x="17023" y="4516"/>
                  </a:cubicBezTo>
                  <a:cubicBezTo>
                    <a:pt x="16954" y="3864"/>
                    <a:pt x="16291" y="2641"/>
                    <a:pt x="14816" y="1555"/>
                  </a:cubicBezTo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0" name="Google Shape;560;p44"/>
            <p:cNvSpPr/>
            <p:nvPr/>
          </p:nvSpPr>
          <p:spPr>
            <a:xfrm>
              <a:off x="7745012" y="1080229"/>
              <a:ext cx="483260" cy="1195898"/>
            </a:xfrm>
            <a:custGeom>
              <a:rect b="b" l="l" r="r" t="t"/>
              <a:pathLst>
                <a:path extrusionOk="0" fill="none" h="36355" w="14691">
                  <a:moveTo>
                    <a:pt x="9512" y="1"/>
                  </a:moveTo>
                  <a:cubicBezTo>
                    <a:pt x="7317" y="9992"/>
                    <a:pt x="4321" y="19812"/>
                    <a:pt x="572" y="29335"/>
                  </a:cubicBezTo>
                  <a:cubicBezTo>
                    <a:pt x="286" y="30078"/>
                    <a:pt x="0" y="30970"/>
                    <a:pt x="435" y="31633"/>
                  </a:cubicBezTo>
                  <a:cubicBezTo>
                    <a:pt x="686" y="31999"/>
                    <a:pt x="1109" y="32205"/>
                    <a:pt x="1509" y="32388"/>
                  </a:cubicBezTo>
                  <a:cubicBezTo>
                    <a:pt x="4973" y="34000"/>
                    <a:pt x="8563" y="35051"/>
                    <a:pt x="12187" y="36263"/>
                  </a:cubicBezTo>
                  <a:cubicBezTo>
                    <a:pt x="12324" y="36309"/>
                    <a:pt x="12472" y="36355"/>
                    <a:pt x="12610" y="36320"/>
                  </a:cubicBezTo>
                  <a:cubicBezTo>
                    <a:pt x="12804" y="36263"/>
                    <a:pt x="12918" y="36069"/>
                    <a:pt x="13010" y="35886"/>
                  </a:cubicBezTo>
                  <a:cubicBezTo>
                    <a:pt x="13673" y="34640"/>
                    <a:pt x="14290" y="33702"/>
                    <a:pt x="14473" y="32296"/>
                  </a:cubicBezTo>
                  <a:cubicBezTo>
                    <a:pt x="14690" y="30627"/>
                    <a:pt x="13627" y="25266"/>
                    <a:pt x="13204" y="23631"/>
                  </a:cubicBezTo>
                  <a:lnTo>
                    <a:pt x="11992" y="18475"/>
                  </a:lnTo>
                  <a:cubicBezTo>
                    <a:pt x="11215" y="14085"/>
                    <a:pt x="10106" y="5202"/>
                    <a:pt x="9329" y="812"/>
                  </a:cubicBezTo>
                  <a:cubicBezTo>
                    <a:pt x="8860" y="5156"/>
                    <a:pt x="7522" y="19687"/>
                    <a:pt x="6985" y="25266"/>
                  </a:cubicBezTo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1" name="Google Shape;561;p44"/>
            <p:cNvSpPr/>
            <p:nvPr/>
          </p:nvSpPr>
          <p:spPr>
            <a:xfrm>
              <a:off x="7455070" y="1112566"/>
              <a:ext cx="113225" cy="1459156"/>
            </a:xfrm>
            <a:custGeom>
              <a:rect b="b" l="l" r="r" t="t"/>
              <a:pathLst>
                <a:path extrusionOk="0" fill="none" h="44358" w="3442">
                  <a:moveTo>
                    <a:pt x="3441" y="1"/>
                  </a:moveTo>
                  <a:lnTo>
                    <a:pt x="3441" y="29747"/>
                  </a:lnTo>
                  <a:lnTo>
                    <a:pt x="3224" y="37224"/>
                  </a:lnTo>
                  <a:lnTo>
                    <a:pt x="0" y="44357"/>
                  </a:lnTo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2" name="Google Shape;562;p44"/>
            <p:cNvSpPr/>
            <p:nvPr/>
          </p:nvSpPr>
          <p:spPr>
            <a:xfrm>
              <a:off x="7561093" y="2337040"/>
              <a:ext cx="152731" cy="234706"/>
            </a:xfrm>
            <a:custGeom>
              <a:rect b="b" l="l" r="r" t="t"/>
              <a:pathLst>
                <a:path extrusionOk="0" fill="none" h="7135" w="4643">
                  <a:moveTo>
                    <a:pt x="1" y="1"/>
                  </a:moveTo>
                  <a:lnTo>
                    <a:pt x="4642" y="7134"/>
                  </a:lnTo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6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p45"/>
          <p:cNvSpPr txBox="1"/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YHTÄLÄISYYKSIÄ JA EROJA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568" name="Google Shape;568;p45"/>
          <p:cNvSpPr txBox="1"/>
          <p:nvPr>
            <p:ph idx="1" type="body"/>
          </p:nvPr>
        </p:nvSpPr>
        <p:spPr>
          <a:xfrm>
            <a:off x="720000" y="1479050"/>
            <a:ext cx="7704000" cy="302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Ainoa yhteinen diskurssi on politiikan diskurssi. Tämä on myös molemmissa aineiston osissa vahvimmin esiin nouseva diskurssi.</a:t>
            </a:r>
            <a:endParaRPr sz="1600">
              <a:solidFill>
                <a:srgbClr val="000000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" sz="1600">
                <a:solidFill>
                  <a:srgbClr val="000000"/>
                </a:solidFill>
              </a:rPr>
              <a:t>Politiikan diskurssissa käytetty kieli kuitenkin hyvin erilaista</a:t>
            </a:r>
            <a:endParaRPr sz="1600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Mariniin liitettyjä  toistuvia diskursseja enemmän kuin Stubbiin liitettyjä</a:t>
            </a:r>
            <a:endParaRPr sz="16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Marinista käytetty kieli huomattavasti neutraalimpaa kuin Stubbista käytetty kieli.</a:t>
            </a:r>
            <a:endParaRPr sz="16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Diskurssit eivät ole tarkkarajaisia, vaan samankaltaisia piirteitä voi olla useassa diskurssissa.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569" name="Google Shape;569;p45"/>
          <p:cNvSpPr/>
          <p:nvPr/>
        </p:nvSpPr>
        <p:spPr>
          <a:xfrm rot="10800000">
            <a:off x="8379185" y="4499091"/>
            <a:ext cx="956539" cy="1196284"/>
          </a:xfrm>
          <a:custGeom>
            <a:rect b="b" l="l" r="r" t="t"/>
            <a:pathLst>
              <a:path extrusionOk="0" fill="none" h="41166" w="32916">
                <a:moveTo>
                  <a:pt x="23402" y="37202"/>
                </a:moveTo>
                <a:cubicBezTo>
                  <a:pt x="30478" y="33150"/>
                  <a:pt x="32916" y="20524"/>
                  <a:pt x="29010" y="11745"/>
                </a:cubicBezTo>
                <a:cubicBezTo>
                  <a:pt x="23637" y="1"/>
                  <a:pt x="19732" y="4464"/>
                  <a:pt x="10277" y="13566"/>
                </a:cubicBezTo>
                <a:cubicBezTo>
                  <a:pt x="1" y="21552"/>
                  <a:pt x="588" y="27219"/>
                  <a:pt x="3671" y="31476"/>
                </a:cubicBezTo>
                <a:cubicBezTo>
                  <a:pt x="8809" y="38230"/>
                  <a:pt x="17412" y="41166"/>
                  <a:pt x="23402" y="37202"/>
                </a:cubicBezTo>
                <a:close/>
              </a:path>
            </a:pathLst>
          </a:custGeom>
          <a:noFill/>
          <a:ln cap="rnd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0" name="Google Shape;570;p45"/>
          <p:cNvSpPr txBox="1"/>
          <p:nvPr>
            <p:ph idx="12" type="sldNum"/>
          </p:nvPr>
        </p:nvSpPr>
        <p:spPr>
          <a:xfrm>
            <a:off x="8509651" y="4703625"/>
            <a:ext cx="447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4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p46"/>
          <p:cNvSpPr txBox="1"/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POHDINTAA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576" name="Google Shape;576;p46"/>
          <p:cNvSpPr txBox="1"/>
          <p:nvPr>
            <p:ph idx="1" type="body"/>
          </p:nvPr>
        </p:nvSpPr>
        <p:spPr>
          <a:xfrm>
            <a:off x="720000" y="1479050"/>
            <a:ext cx="7704000" cy="302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Politiikan diskurssi odotettavissa pääministereitä käsittelevissä teksteissä.</a:t>
            </a:r>
            <a:endParaRPr sz="1600">
              <a:solidFill>
                <a:srgbClr val="000000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" sz="1600">
                <a:solidFill>
                  <a:srgbClr val="000000"/>
                </a:solidFill>
              </a:rPr>
              <a:t>Sisältöjen erilaisuus - miehistä on totuttu kirjoittamaan enemmän politiikan aihepiirin yhteydessä</a:t>
            </a:r>
            <a:endParaRPr sz="1600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Iän sekä  naiseuden diskurssit:</a:t>
            </a:r>
            <a:endParaRPr sz="1600">
              <a:solidFill>
                <a:srgbClr val="000000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" sz="1600">
                <a:solidFill>
                  <a:srgbClr val="000000"/>
                </a:solidFill>
              </a:rPr>
              <a:t>Uutuus- ja uutisarvo. Sukupuolten välisen tasa-arvon näkökulma. Liittyvätkö ikä ja naiseus kuitenkaan kaikkeen mitä Marin tekee? </a:t>
            </a:r>
            <a:endParaRPr sz="1600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Miespääministerin “ronski” kohtelu ja naispääministerin tutuksi ja tavalliseksi tekeminen</a:t>
            </a:r>
            <a:endParaRPr sz="16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Epäsovinnaisuuden diskurssin yllättävyys, Stubbin persoonan vaikutus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577" name="Google Shape;577;p46"/>
          <p:cNvSpPr/>
          <p:nvPr/>
        </p:nvSpPr>
        <p:spPr>
          <a:xfrm rot="10800000">
            <a:off x="8379185" y="4499091"/>
            <a:ext cx="956539" cy="1196284"/>
          </a:xfrm>
          <a:custGeom>
            <a:rect b="b" l="l" r="r" t="t"/>
            <a:pathLst>
              <a:path extrusionOk="0" fill="none" h="41166" w="32916">
                <a:moveTo>
                  <a:pt x="23402" y="37202"/>
                </a:moveTo>
                <a:cubicBezTo>
                  <a:pt x="30478" y="33150"/>
                  <a:pt x="32916" y="20524"/>
                  <a:pt x="29010" y="11745"/>
                </a:cubicBezTo>
                <a:cubicBezTo>
                  <a:pt x="23637" y="1"/>
                  <a:pt x="19732" y="4464"/>
                  <a:pt x="10277" y="13566"/>
                </a:cubicBezTo>
                <a:cubicBezTo>
                  <a:pt x="1" y="21552"/>
                  <a:pt x="588" y="27219"/>
                  <a:pt x="3671" y="31476"/>
                </a:cubicBezTo>
                <a:cubicBezTo>
                  <a:pt x="8809" y="38230"/>
                  <a:pt x="17412" y="41166"/>
                  <a:pt x="23402" y="37202"/>
                </a:cubicBezTo>
                <a:close/>
              </a:path>
            </a:pathLst>
          </a:custGeom>
          <a:noFill/>
          <a:ln cap="rnd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8" name="Google Shape;578;p46"/>
          <p:cNvSpPr txBox="1"/>
          <p:nvPr>
            <p:ph idx="12" type="sldNum"/>
          </p:nvPr>
        </p:nvSpPr>
        <p:spPr>
          <a:xfrm>
            <a:off x="8509651" y="4703625"/>
            <a:ext cx="447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2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Google Shape;583;p47"/>
          <p:cNvSpPr txBox="1"/>
          <p:nvPr>
            <p:ph idx="12" type="sldNum"/>
          </p:nvPr>
        </p:nvSpPr>
        <p:spPr>
          <a:xfrm>
            <a:off x="8509651" y="4703625"/>
            <a:ext cx="447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84" name="Google Shape;584;p47"/>
          <p:cNvSpPr txBox="1"/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LÄHTEET</a:t>
            </a:r>
            <a:endParaRPr/>
          </a:p>
        </p:txBody>
      </p:sp>
      <p:sp>
        <p:nvSpPr>
          <p:cNvPr id="585" name="Google Shape;585;p47"/>
          <p:cNvSpPr txBox="1"/>
          <p:nvPr>
            <p:ph idx="1" type="body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304800" lvl="0" marL="4572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>
                <a:solidFill>
                  <a:srgbClr val="000000"/>
                </a:solidFill>
              </a:rPr>
              <a:t>Fairclough, Norman 1997: </a:t>
            </a:r>
            <a:r>
              <a:rPr i="1" lang="en">
                <a:solidFill>
                  <a:srgbClr val="000000"/>
                </a:solidFill>
              </a:rPr>
              <a:t>Miten media puhuu.</a:t>
            </a:r>
            <a:r>
              <a:rPr lang="en">
                <a:solidFill>
                  <a:srgbClr val="000000"/>
                </a:solidFill>
              </a:rPr>
              <a:t> suom. Blom, Virpi &amp; Hazard, Kaarina. Tampere: Vastapaino.</a:t>
            </a:r>
            <a:endParaRPr>
              <a:solidFill>
                <a:srgbClr val="000000"/>
              </a:solidFill>
            </a:endParaRPr>
          </a:p>
          <a:p>
            <a:pPr indent="-3048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>
                <a:solidFill>
                  <a:srgbClr val="000000"/>
                </a:solidFill>
              </a:rPr>
              <a:t>Halliday, M. A. K. 1973: </a:t>
            </a:r>
            <a:r>
              <a:rPr i="1" lang="en">
                <a:solidFill>
                  <a:srgbClr val="000000"/>
                </a:solidFill>
              </a:rPr>
              <a:t>Explorations in the Functions of Language</a:t>
            </a:r>
            <a:r>
              <a:rPr lang="en">
                <a:solidFill>
                  <a:srgbClr val="000000"/>
                </a:solidFill>
              </a:rPr>
              <a:t>. Lontoo: Edward Arnold.</a:t>
            </a:r>
            <a:endParaRPr>
              <a:solidFill>
                <a:srgbClr val="000000"/>
              </a:solidFill>
            </a:endParaRPr>
          </a:p>
          <a:p>
            <a:pPr indent="-3048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>
                <a:solidFill>
                  <a:srgbClr val="000000"/>
                </a:solidFill>
              </a:rPr>
              <a:t>––––– 1978: </a:t>
            </a:r>
            <a:r>
              <a:rPr i="1" lang="en">
                <a:solidFill>
                  <a:srgbClr val="000000"/>
                </a:solidFill>
              </a:rPr>
              <a:t>Language as social semiotic – The social interpretation of language  and meaning.</a:t>
            </a:r>
            <a:r>
              <a:rPr lang="en">
                <a:solidFill>
                  <a:srgbClr val="000000"/>
                </a:solidFill>
              </a:rPr>
              <a:t> Lontoo: Edward Arnold.</a:t>
            </a:r>
            <a:endParaRPr>
              <a:solidFill>
                <a:srgbClr val="000000"/>
              </a:solidFill>
            </a:endParaRPr>
          </a:p>
          <a:p>
            <a:pPr indent="-3048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>
                <a:solidFill>
                  <a:srgbClr val="000000"/>
                </a:solidFill>
              </a:rPr>
              <a:t>Korvajärvi, Päivi 2010: Sukupuolistunut ja sukupuolistava työ. – Saresma, Tuija; Rossi, Leena-Maija &amp; Juvonen, Tuula (toim.), </a:t>
            </a:r>
            <a:r>
              <a:rPr i="1" lang="en">
                <a:solidFill>
                  <a:srgbClr val="000000"/>
                </a:solidFill>
              </a:rPr>
              <a:t>Käsikirja sukupuoleen.</a:t>
            </a:r>
            <a:r>
              <a:rPr lang="en">
                <a:solidFill>
                  <a:srgbClr val="000000"/>
                </a:solidFill>
              </a:rPr>
              <a:t> s. 183–196. Tampere: Vastapaino</a:t>
            </a:r>
            <a:endParaRPr>
              <a:solidFill>
                <a:srgbClr val="000000"/>
              </a:solidFill>
            </a:endParaRPr>
          </a:p>
          <a:p>
            <a:pPr indent="-3175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>
                <a:solidFill>
                  <a:srgbClr val="000000"/>
                </a:solidFill>
              </a:rPr>
              <a:t>Kuusipalo, Jaana 2011: </a:t>
            </a:r>
            <a:r>
              <a:rPr i="1" lang="en">
                <a:solidFill>
                  <a:srgbClr val="000000"/>
                </a:solidFill>
              </a:rPr>
              <a:t>Sukupuolittunut poliittinen edustus Suomessa</a:t>
            </a:r>
            <a:r>
              <a:rPr lang="en">
                <a:solidFill>
                  <a:srgbClr val="000000"/>
                </a:solidFill>
              </a:rPr>
              <a:t>. Väitöskirja. Tampere: Tampereen Yliopis­topaino Oy.</a:t>
            </a:r>
            <a:endParaRPr sz="1400">
              <a:solidFill>
                <a:srgbClr val="000000"/>
              </a:solidFill>
            </a:endParaRPr>
          </a:p>
          <a:p>
            <a:pPr indent="-3048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>
                <a:solidFill>
                  <a:srgbClr val="000000"/>
                </a:solidFill>
              </a:rPr>
              <a:t>Pietikäinen, Sari &amp; Mäntynen, Anne 2009: </a:t>
            </a:r>
            <a:r>
              <a:rPr i="1" lang="en">
                <a:solidFill>
                  <a:srgbClr val="000000"/>
                </a:solidFill>
              </a:rPr>
              <a:t>Kurssi kohti diskurssia</a:t>
            </a:r>
            <a:r>
              <a:rPr lang="en">
                <a:solidFill>
                  <a:srgbClr val="000000"/>
                </a:solidFill>
              </a:rPr>
              <a:t>. Tampere: Vastapaino.</a:t>
            </a:r>
            <a:endParaRPr>
              <a:solidFill>
                <a:srgbClr val="000000"/>
              </a:solidFill>
            </a:endParaRPr>
          </a:p>
          <a:p>
            <a:pPr indent="-3048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>
                <a:solidFill>
                  <a:srgbClr val="000000"/>
                </a:solidFill>
              </a:rPr>
              <a:t>Suhonen, Ella-Maria 2021: </a:t>
            </a:r>
            <a:r>
              <a:rPr i="1" lang="en">
                <a:solidFill>
                  <a:srgbClr val="000000"/>
                </a:solidFill>
              </a:rPr>
              <a:t>Sanna Mariniin ja Alexander Stubbiin liitetyt diskurssit Helsingin Sanomissa.</a:t>
            </a:r>
            <a:r>
              <a:rPr lang="en">
                <a:solidFill>
                  <a:srgbClr val="000000"/>
                </a:solidFill>
              </a:rPr>
              <a:t> Pro gradu -tutkielma. Jyväskylän yliopisto.</a:t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586" name="Google Shape;586;p47"/>
          <p:cNvSpPr/>
          <p:nvPr/>
        </p:nvSpPr>
        <p:spPr>
          <a:xfrm>
            <a:off x="7154700" y="2771675"/>
            <a:ext cx="1426081" cy="1995787"/>
          </a:xfrm>
          <a:custGeom>
            <a:rect b="b" l="l" r="r" t="t"/>
            <a:pathLst>
              <a:path extrusionOk="0" fill="none" h="12657" w="9044">
                <a:moveTo>
                  <a:pt x="3007" y="12656"/>
                </a:moveTo>
                <a:cubicBezTo>
                  <a:pt x="3533" y="10267"/>
                  <a:pt x="4264" y="7923"/>
                  <a:pt x="5190" y="5671"/>
                </a:cubicBezTo>
                <a:cubicBezTo>
                  <a:pt x="5568" y="4757"/>
                  <a:pt x="5979" y="3854"/>
                  <a:pt x="6185" y="2893"/>
                </a:cubicBezTo>
                <a:cubicBezTo>
                  <a:pt x="6402" y="1933"/>
                  <a:pt x="6402" y="893"/>
                  <a:pt x="5991" y="1"/>
                </a:cubicBezTo>
                <a:cubicBezTo>
                  <a:pt x="5008" y="435"/>
                  <a:pt x="4333" y="1407"/>
                  <a:pt x="4127" y="2459"/>
                </a:cubicBezTo>
                <a:cubicBezTo>
                  <a:pt x="3910" y="3499"/>
                  <a:pt x="4127" y="4608"/>
                  <a:pt x="4585" y="5568"/>
                </a:cubicBezTo>
                <a:cubicBezTo>
                  <a:pt x="4825" y="6071"/>
                  <a:pt x="5213" y="6609"/>
                  <a:pt x="5774" y="6620"/>
                </a:cubicBezTo>
                <a:cubicBezTo>
                  <a:pt x="6014" y="6632"/>
                  <a:pt x="6242" y="6540"/>
                  <a:pt x="6459" y="6449"/>
                </a:cubicBezTo>
                <a:cubicBezTo>
                  <a:pt x="7545" y="5991"/>
                  <a:pt x="8689" y="5328"/>
                  <a:pt x="9043" y="4208"/>
                </a:cubicBezTo>
                <a:cubicBezTo>
                  <a:pt x="7374" y="4299"/>
                  <a:pt x="5911" y="5363"/>
                  <a:pt x="4733" y="6563"/>
                </a:cubicBezTo>
                <a:cubicBezTo>
                  <a:pt x="4104" y="7192"/>
                  <a:pt x="3327" y="7946"/>
                  <a:pt x="2470" y="7706"/>
                </a:cubicBezTo>
                <a:cubicBezTo>
                  <a:pt x="2035" y="7580"/>
                  <a:pt x="1704" y="7215"/>
                  <a:pt x="1464" y="6837"/>
                </a:cubicBezTo>
                <a:cubicBezTo>
                  <a:pt x="926" y="6026"/>
                  <a:pt x="641" y="5054"/>
                  <a:pt x="652" y="4094"/>
                </a:cubicBezTo>
                <a:cubicBezTo>
                  <a:pt x="2378" y="4631"/>
                  <a:pt x="3487" y="6311"/>
                  <a:pt x="4230" y="7969"/>
                </a:cubicBezTo>
                <a:cubicBezTo>
                  <a:pt x="4425" y="8415"/>
                  <a:pt x="4619" y="8884"/>
                  <a:pt x="5008" y="9181"/>
                </a:cubicBezTo>
                <a:cubicBezTo>
                  <a:pt x="5625" y="9684"/>
                  <a:pt x="6585" y="9558"/>
                  <a:pt x="7237" y="9101"/>
                </a:cubicBezTo>
                <a:cubicBezTo>
                  <a:pt x="7900" y="8655"/>
                  <a:pt x="8334" y="7946"/>
                  <a:pt x="8757" y="7272"/>
                </a:cubicBezTo>
                <a:cubicBezTo>
                  <a:pt x="8129" y="7123"/>
                  <a:pt x="7477" y="7363"/>
                  <a:pt x="6882" y="7638"/>
                </a:cubicBezTo>
                <a:cubicBezTo>
                  <a:pt x="5774" y="8141"/>
                  <a:pt x="4722" y="8758"/>
                  <a:pt x="3739" y="9490"/>
                </a:cubicBezTo>
                <a:cubicBezTo>
                  <a:pt x="3224" y="9867"/>
                  <a:pt x="2675" y="10290"/>
                  <a:pt x="2035" y="10301"/>
                </a:cubicBezTo>
                <a:cubicBezTo>
                  <a:pt x="1326" y="10324"/>
                  <a:pt x="675" y="9810"/>
                  <a:pt x="355" y="9158"/>
                </a:cubicBezTo>
                <a:cubicBezTo>
                  <a:pt x="46" y="8518"/>
                  <a:pt x="0" y="7775"/>
                  <a:pt x="35" y="7066"/>
                </a:cubicBezTo>
                <a:cubicBezTo>
                  <a:pt x="1944" y="7958"/>
                  <a:pt x="3247" y="10027"/>
                  <a:pt x="3007" y="12656"/>
                </a:cubicBezTo>
                <a:close/>
              </a:path>
            </a:pathLst>
          </a:custGeom>
          <a:noFill/>
          <a:ln cap="rnd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0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p48"/>
          <p:cNvSpPr txBox="1"/>
          <p:nvPr>
            <p:ph idx="12" type="sldNum"/>
          </p:nvPr>
        </p:nvSpPr>
        <p:spPr>
          <a:xfrm>
            <a:off x="8509651" y="4703625"/>
            <a:ext cx="447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92" name="Google Shape;592;p48"/>
          <p:cNvSpPr txBox="1"/>
          <p:nvPr>
            <p:ph type="title"/>
          </p:nvPr>
        </p:nvSpPr>
        <p:spPr>
          <a:xfrm>
            <a:off x="2348250" y="1894250"/>
            <a:ext cx="4447500" cy="827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KIITOS!</a:t>
            </a:r>
            <a:endParaRPr/>
          </a:p>
        </p:txBody>
      </p:sp>
      <p:sp>
        <p:nvSpPr>
          <p:cNvPr id="593" name="Google Shape;593;p48"/>
          <p:cNvSpPr/>
          <p:nvPr/>
        </p:nvSpPr>
        <p:spPr>
          <a:xfrm flipH="1" rot="9440823">
            <a:off x="8112426" y="3189265"/>
            <a:ext cx="97722" cy="136572"/>
          </a:xfrm>
          <a:custGeom>
            <a:rect b="b" l="l" r="r" t="t"/>
            <a:pathLst>
              <a:path extrusionOk="0" h="1519" w="1087">
                <a:moveTo>
                  <a:pt x="512" y="1"/>
                </a:moveTo>
                <a:cubicBezTo>
                  <a:pt x="473" y="1"/>
                  <a:pt x="438" y="8"/>
                  <a:pt x="411" y="22"/>
                </a:cubicBezTo>
                <a:cubicBezTo>
                  <a:pt x="89" y="168"/>
                  <a:pt x="0" y="521"/>
                  <a:pt x="30" y="756"/>
                </a:cubicBezTo>
                <a:cubicBezTo>
                  <a:pt x="59" y="1020"/>
                  <a:pt x="294" y="1225"/>
                  <a:pt x="588" y="1372"/>
                </a:cubicBezTo>
                <a:cubicBezTo>
                  <a:pt x="708" y="1460"/>
                  <a:pt x="808" y="1519"/>
                  <a:pt x="886" y="1519"/>
                </a:cubicBezTo>
                <a:cubicBezTo>
                  <a:pt x="1018" y="1519"/>
                  <a:pt x="1087" y="1352"/>
                  <a:pt x="1087" y="873"/>
                </a:cubicBezTo>
                <a:cubicBezTo>
                  <a:pt x="1087" y="226"/>
                  <a:pt x="728" y="1"/>
                  <a:pt x="51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7"/>
          <p:cNvSpPr txBox="1"/>
          <p:nvPr>
            <p:ph type="title"/>
          </p:nvPr>
        </p:nvSpPr>
        <p:spPr>
          <a:xfrm>
            <a:off x="1842250" y="1872476"/>
            <a:ext cx="2640300" cy="3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TAUSTA</a:t>
            </a:r>
            <a:endParaRPr/>
          </a:p>
        </p:txBody>
      </p:sp>
      <p:sp>
        <p:nvSpPr>
          <p:cNvPr id="334" name="Google Shape;334;p27"/>
          <p:cNvSpPr txBox="1"/>
          <p:nvPr>
            <p:ph idx="1" type="subTitle"/>
          </p:nvPr>
        </p:nvSpPr>
        <p:spPr>
          <a:xfrm>
            <a:off x="1842250" y="2234830"/>
            <a:ext cx="2640300" cy="429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Tutkimuksen lähtökohdat ja tärkeät käsitteet.</a:t>
            </a:r>
            <a:endParaRPr/>
          </a:p>
        </p:txBody>
      </p:sp>
      <p:sp>
        <p:nvSpPr>
          <p:cNvPr id="335" name="Google Shape;335;p27"/>
          <p:cNvSpPr txBox="1"/>
          <p:nvPr>
            <p:ph idx="2"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ESITYKSEN SISÄLTÖ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36" name="Google Shape;336;p27"/>
          <p:cNvSpPr txBox="1"/>
          <p:nvPr>
            <p:ph idx="12" type="sldNum"/>
          </p:nvPr>
        </p:nvSpPr>
        <p:spPr>
          <a:xfrm>
            <a:off x="8509651" y="4703625"/>
            <a:ext cx="447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37" name="Google Shape;337;p27"/>
          <p:cNvSpPr txBox="1"/>
          <p:nvPr>
            <p:ph idx="3" type="title"/>
          </p:nvPr>
        </p:nvSpPr>
        <p:spPr>
          <a:xfrm>
            <a:off x="887360" y="1985625"/>
            <a:ext cx="784200" cy="46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01.</a:t>
            </a:r>
            <a:endParaRPr/>
          </a:p>
        </p:txBody>
      </p:sp>
      <p:sp>
        <p:nvSpPr>
          <p:cNvPr id="338" name="Google Shape;338;p27"/>
          <p:cNvSpPr/>
          <p:nvPr/>
        </p:nvSpPr>
        <p:spPr>
          <a:xfrm>
            <a:off x="751888" y="1803655"/>
            <a:ext cx="1041621" cy="952936"/>
          </a:xfrm>
          <a:custGeom>
            <a:rect b="b" l="l" r="r" t="t"/>
            <a:pathLst>
              <a:path extrusionOk="0" fill="none" h="32504" w="35529">
                <a:moveTo>
                  <a:pt x="12949" y="2055"/>
                </a:moveTo>
                <a:cubicBezTo>
                  <a:pt x="5256" y="4375"/>
                  <a:pt x="1" y="11128"/>
                  <a:pt x="2027" y="18909"/>
                </a:cubicBezTo>
                <a:cubicBezTo>
                  <a:pt x="4728" y="29362"/>
                  <a:pt x="11834" y="32504"/>
                  <a:pt x="23549" y="26015"/>
                </a:cubicBezTo>
                <a:cubicBezTo>
                  <a:pt x="35529" y="19731"/>
                  <a:pt x="35029" y="11216"/>
                  <a:pt x="32504" y="7840"/>
                </a:cubicBezTo>
                <a:cubicBezTo>
                  <a:pt x="27983" y="1556"/>
                  <a:pt x="19644" y="0"/>
                  <a:pt x="12949" y="2055"/>
                </a:cubicBezTo>
                <a:close/>
              </a:path>
            </a:pathLst>
          </a:custGeom>
          <a:noFill/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27"/>
          <p:cNvSpPr txBox="1"/>
          <p:nvPr>
            <p:ph idx="4" type="title"/>
          </p:nvPr>
        </p:nvSpPr>
        <p:spPr>
          <a:xfrm>
            <a:off x="1865675" y="3463738"/>
            <a:ext cx="2640300" cy="3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MARININ MEDIAKUVA</a:t>
            </a:r>
            <a:endParaRPr/>
          </a:p>
        </p:txBody>
      </p:sp>
      <p:sp>
        <p:nvSpPr>
          <p:cNvPr id="340" name="Google Shape;340;p27"/>
          <p:cNvSpPr txBox="1"/>
          <p:nvPr>
            <p:ph idx="5" type="subTitle"/>
          </p:nvPr>
        </p:nvSpPr>
        <p:spPr>
          <a:xfrm>
            <a:off x="1842250" y="4102705"/>
            <a:ext cx="2640300" cy="429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Tutkimuksessa esiin nousseiden diskurssien erittelyä ja esittelyä.</a:t>
            </a:r>
            <a:endParaRPr/>
          </a:p>
        </p:txBody>
      </p:sp>
      <p:sp>
        <p:nvSpPr>
          <p:cNvPr id="341" name="Google Shape;341;p27"/>
          <p:cNvSpPr txBox="1"/>
          <p:nvPr>
            <p:ph idx="6" type="title"/>
          </p:nvPr>
        </p:nvSpPr>
        <p:spPr>
          <a:xfrm>
            <a:off x="887360" y="3356525"/>
            <a:ext cx="784200" cy="46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02.</a:t>
            </a:r>
            <a:endParaRPr/>
          </a:p>
        </p:txBody>
      </p:sp>
      <p:sp>
        <p:nvSpPr>
          <p:cNvPr id="342" name="Google Shape;342;p27"/>
          <p:cNvSpPr txBox="1"/>
          <p:nvPr>
            <p:ph idx="7" type="title"/>
          </p:nvPr>
        </p:nvSpPr>
        <p:spPr>
          <a:xfrm>
            <a:off x="5783700" y="2043963"/>
            <a:ext cx="2640300" cy="3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STUBBIN MEDIAKUVA</a:t>
            </a:r>
            <a:endParaRPr/>
          </a:p>
        </p:txBody>
      </p:sp>
      <p:sp>
        <p:nvSpPr>
          <p:cNvPr id="343" name="Google Shape;343;p27"/>
          <p:cNvSpPr txBox="1"/>
          <p:nvPr>
            <p:ph idx="8" type="subTitle"/>
          </p:nvPr>
        </p:nvSpPr>
        <p:spPr>
          <a:xfrm>
            <a:off x="5783700" y="2756605"/>
            <a:ext cx="2640300" cy="429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Tutkimuksessa esiin nousseiden diskurssien erittelyä ja esittelyä.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27"/>
          <p:cNvSpPr txBox="1"/>
          <p:nvPr>
            <p:ph idx="9" type="title"/>
          </p:nvPr>
        </p:nvSpPr>
        <p:spPr>
          <a:xfrm>
            <a:off x="4828810" y="1985625"/>
            <a:ext cx="784200" cy="46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03.</a:t>
            </a:r>
            <a:endParaRPr/>
          </a:p>
        </p:txBody>
      </p:sp>
      <p:sp>
        <p:nvSpPr>
          <p:cNvPr id="345" name="Google Shape;345;p27"/>
          <p:cNvSpPr txBox="1"/>
          <p:nvPr>
            <p:ph idx="13" type="title"/>
          </p:nvPr>
        </p:nvSpPr>
        <p:spPr>
          <a:xfrm>
            <a:off x="5783700" y="3630901"/>
            <a:ext cx="2640300" cy="3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VERTAILUA JA JOHTOPÄÄTÖKSIÄ</a:t>
            </a:r>
            <a:endParaRPr/>
          </a:p>
        </p:txBody>
      </p:sp>
      <p:sp>
        <p:nvSpPr>
          <p:cNvPr id="346" name="Google Shape;346;p27"/>
          <p:cNvSpPr txBox="1"/>
          <p:nvPr>
            <p:ph idx="14" type="subTitle"/>
          </p:nvPr>
        </p:nvSpPr>
        <p:spPr>
          <a:xfrm>
            <a:off x="5783700" y="3974405"/>
            <a:ext cx="2640300" cy="429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7" name="Google Shape;347;p27"/>
          <p:cNvSpPr txBox="1"/>
          <p:nvPr>
            <p:ph idx="15" type="title"/>
          </p:nvPr>
        </p:nvSpPr>
        <p:spPr>
          <a:xfrm>
            <a:off x="4828810" y="3462325"/>
            <a:ext cx="784200" cy="46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04.</a:t>
            </a:r>
            <a:endParaRPr/>
          </a:p>
        </p:txBody>
      </p:sp>
      <p:sp>
        <p:nvSpPr>
          <p:cNvPr id="348" name="Google Shape;348;p27"/>
          <p:cNvSpPr/>
          <p:nvPr/>
        </p:nvSpPr>
        <p:spPr>
          <a:xfrm>
            <a:off x="4700088" y="3215955"/>
            <a:ext cx="1041621" cy="952936"/>
          </a:xfrm>
          <a:custGeom>
            <a:rect b="b" l="l" r="r" t="t"/>
            <a:pathLst>
              <a:path extrusionOk="0" fill="none" h="32504" w="35529">
                <a:moveTo>
                  <a:pt x="12949" y="2055"/>
                </a:moveTo>
                <a:cubicBezTo>
                  <a:pt x="5256" y="4375"/>
                  <a:pt x="1" y="11128"/>
                  <a:pt x="2027" y="18909"/>
                </a:cubicBezTo>
                <a:cubicBezTo>
                  <a:pt x="4728" y="29362"/>
                  <a:pt x="11834" y="32504"/>
                  <a:pt x="23549" y="26015"/>
                </a:cubicBezTo>
                <a:cubicBezTo>
                  <a:pt x="35529" y="19731"/>
                  <a:pt x="35029" y="11216"/>
                  <a:pt x="32504" y="7840"/>
                </a:cubicBezTo>
                <a:cubicBezTo>
                  <a:pt x="27983" y="1556"/>
                  <a:pt x="19644" y="0"/>
                  <a:pt x="12949" y="2055"/>
                </a:cubicBezTo>
                <a:close/>
              </a:path>
            </a:pathLst>
          </a:custGeom>
          <a:noFill/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9" name="Google Shape;349;p27"/>
          <p:cNvSpPr/>
          <p:nvPr/>
        </p:nvSpPr>
        <p:spPr>
          <a:xfrm>
            <a:off x="4709590" y="1834525"/>
            <a:ext cx="1022617" cy="839078"/>
          </a:xfrm>
          <a:custGeom>
            <a:rect b="b" l="l" r="r" t="t"/>
            <a:pathLst>
              <a:path extrusionOk="0" fill="none" h="149435" w="192131">
                <a:moveTo>
                  <a:pt x="106910" y="342"/>
                </a:moveTo>
                <a:cubicBezTo>
                  <a:pt x="55334" y="513"/>
                  <a:pt x="17762" y="14004"/>
                  <a:pt x="7515" y="59432"/>
                </a:cubicBezTo>
                <a:cubicBezTo>
                  <a:pt x="0" y="91881"/>
                  <a:pt x="19128" y="145336"/>
                  <a:pt x="98883" y="147215"/>
                </a:cubicBezTo>
                <a:cubicBezTo>
                  <a:pt x="192130" y="149435"/>
                  <a:pt x="185128" y="92223"/>
                  <a:pt x="185470" y="67459"/>
                </a:cubicBezTo>
                <a:cubicBezTo>
                  <a:pt x="185811" y="25618"/>
                  <a:pt x="157974" y="0"/>
                  <a:pt x="106910" y="342"/>
                </a:cubicBezTo>
                <a:close/>
              </a:path>
            </a:pathLst>
          </a:custGeom>
          <a:noFill/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27"/>
          <p:cNvSpPr/>
          <p:nvPr/>
        </p:nvSpPr>
        <p:spPr>
          <a:xfrm>
            <a:off x="761390" y="3215940"/>
            <a:ext cx="1022617" cy="839078"/>
          </a:xfrm>
          <a:custGeom>
            <a:rect b="b" l="l" r="r" t="t"/>
            <a:pathLst>
              <a:path extrusionOk="0" fill="none" h="149435" w="192131">
                <a:moveTo>
                  <a:pt x="106910" y="342"/>
                </a:moveTo>
                <a:cubicBezTo>
                  <a:pt x="55334" y="513"/>
                  <a:pt x="17762" y="14004"/>
                  <a:pt x="7515" y="59432"/>
                </a:cubicBezTo>
                <a:cubicBezTo>
                  <a:pt x="0" y="91881"/>
                  <a:pt x="19128" y="145336"/>
                  <a:pt x="98883" y="147215"/>
                </a:cubicBezTo>
                <a:cubicBezTo>
                  <a:pt x="192130" y="149435"/>
                  <a:pt x="185128" y="92223"/>
                  <a:pt x="185470" y="67459"/>
                </a:cubicBezTo>
                <a:cubicBezTo>
                  <a:pt x="185811" y="25618"/>
                  <a:pt x="157974" y="0"/>
                  <a:pt x="106910" y="342"/>
                </a:cubicBezTo>
                <a:close/>
              </a:path>
            </a:pathLst>
          </a:custGeom>
          <a:noFill/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28"/>
          <p:cNvSpPr/>
          <p:nvPr/>
        </p:nvSpPr>
        <p:spPr>
          <a:xfrm>
            <a:off x="-1453425" y="465650"/>
            <a:ext cx="5309349" cy="4103232"/>
          </a:xfrm>
          <a:custGeom>
            <a:rect b="b" l="l" r="r" t="t"/>
            <a:pathLst>
              <a:path extrusionOk="0" h="89099" w="118977">
                <a:moveTo>
                  <a:pt x="72262" y="0"/>
                </a:moveTo>
                <a:cubicBezTo>
                  <a:pt x="52234" y="0"/>
                  <a:pt x="24495" y="13587"/>
                  <a:pt x="14563" y="22230"/>
                </a:cubicBezTo>
                <a:cubicBezTo>
                  <a:pt x="1" y="34900"/>
                  <a:pt x="12943" y="61645"/>
                  <a:pt x="26516" y="79790"/>
                </a:cubicBezTo>
                <a:cubicBezTo>
                  <a:pt x="31859" y="86933"/>
                  <a:pt x="39457" y="89099"/>
                  <a:pt x="46706" y="89099"/>
                </a:cubicBezTo>
                <a:cubicBezTo>
                  <a:pt x="57871" y="89099"/>
                  <a:pt x="68210" y="83961"/>
                  <a:pt x="68210" y="83961"/>
                </a:cubicBezTo>
                <a:cubicBezTo>
                  <a:pt x="118976" y="68611"/>
                  <a:pt x="103325" y="35402"/>
                  <a:pt x="92690" y="10807"/>
                </a:cubicBezTo>
                <a:cubicBezTo>
                  <a:pt x="89306" y="2971"/>
                  <a:pt x="81627" y="0"/>
                  <a:pt x="722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356" name="Google Shape;356;p28"/>
          <p:cNvSpPr txBox="1"/>
          <p:nvPr>
            <p:ph idx="12" type="sldNum"/>
          </p:nvPr>
        </p:nvSpPr>
        <p:spPr>
          <a:xfrm>
            <a:off x="8509651" y="4703625"/>
            <a:ext cx="447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57" name="Google Shape;357;p28"/>
          <p:cNvSpPr txBox="1"/>
          <p:nvPr>
            <p:ph type="title"/>
          </p:nvPr>
        </p:nvSpPr>
        <p:spPr>
          <a:xfrm>
            <a:off x="3526975" y="2331800"/>
            <a:ext cx="4896900" cy="63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TAUSTA</a:t>
            </a:r>
            <a:endParaRPr/>
          </a:p>
        </p:txBody>
      </p:sp>
      <p:sp>
        <p:nvSpPr>
          <p:cNvPr id="358" name="Google Shape;358;p28"/>
          <p:cNvSpPr txBox="1"/>
          <p:nvPr>
            <p:ph idx="1" type="subTitle"/>
          </p:nvPr>
        </p:nvSpPr>
        <p:spPr>
          <a:xfrm>
            <a:off x="3526975" y="3238854"/>
            <a:ext cx="4896900" cy="29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Mikä sai minut tutkimaan tätä aihetta?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Tutkimuksen yhteiskunnallinen sekä teoreettinen viitekehys.</a:t>
            </a:r>
            <a:endParaRPr/>
          </a:p>
        </p:txBody>
      </p:sp>
      <p:sp>
        <p:nvSpPr>
          <p:cNvPr id="359" name="Google Shape;359;p28"/>
          <p:cNvSpPr txBox="1"/>
          <p:nvPr>
            <p:ph idx="2" type="title"/>
          </p:nvPr>
        </p:nvSpPr>
        <p:spPr>
          <a:xfrm>
            <a:off x="3526975" y="1647725"/>
            <a:ext cx="2541600" cy="63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01.</a:t>
            </a:r>
            <a:endParaRPr/>
          </a:p>
        </p:txBody>
      </p:sp>
      <p:sp>
        <p:nvSpPr>
          <p:cNvPr id="360" name="Google Shape;360;p28"/>
          <p:cNvSpPr/>
          <p:nvPr/>
        </p:nvSpPr>
        <p:spPr>
          <a:xfrm>
            <a:off x="-322950" y="3238838"/>
            <a:ext cx="1512842" cy="2076860"/>
          </a:xfrm>
          <a:custGeom>
            <a:rect b="b" l="l" r="r" t="t"/>
            <a:pathLst>
              <a:path extrusionOk="0" fill="none" h="27083" w="19728">
                <a:moveTo>
                  <a:pt x="1" y="0"/>
                </a:moveTo>
                <a:cubicBezTo>
                  <a:pt x="2979" y="608"/>
                  <a:pt x="5715" y="2493"/>
                  <a:pt x="7356" y="5077"/>
                </a:cubicBezTo>
                <a:cubicBezTo>
                  <a:pt x="10153" y="9514"/>
                  <a:pt x="9818" y="15685"/>
                  <a:pt x="13466" y="19454"/>
                </a:cubicBezTo>
                <a:cubicBezTo>
                  <a:pt x="14651" y="20669"/>
                  <a:pt x="16141" y="21521"/>
                  <a:pt x="17417" y="22676"/>
                </a:cubicBezTo>
                <a:cubicBezTo>
                  <a:pt x="18663" y="23800"/>
                  <a:pt x="19727" y="25381"/>
                  <a:pt x="19545" y="27083"/>
                </a:cubicBezTo>
              </a:path>
            </a:pathLst>
          </a:cu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1" name="Google Shape;361;p28"/>
          <p:cNvSpPr/>
          <p:nvPr/>
        </p:nvSpPr>
        <p:spPr>
          <a:xfrm>
            <a:off x="1043225" y="1255800"/>
            <a:ext cx="1376301" cy="2522937"/>
          </a:xfrm>
          <a:custGeom>
            <a:rect b="b" l="l" r="r" t="t"/>
            <a:pathLst>
              <a:path extrusionOk="0" fill="none" h="17961" w="9798">
                <a:moveTo>
                  <a:pt x="9569" y="17881"/>
                </a:moveTo>
                <a:cubicBezTo>
                  <a:pt x="8894" y="17298"/>
                  <a:pt x="3087" y="15491"/>
                  <a:pt x="2458" y="15274"/>
                </a:cubicBezTo>
                <a:cubicBezTo>
                  <a:pt x="2161" y="15171"/>
                  <a:pt x="1738" y="15114"/>
                  <a:pt x="1635" y="15411"/>
                </a:cubicBezTo>
                <a:cubicBezTo>
                  <a:pt x="1578" y="15583"/>
                  <a:pt x="1681" y="15777"/>
                  <a:pt x="1795" y="15926"/>
                </a:cubicBezTo>
                <a:cubicBezTo>
                  <a:pt x="2801" y="17206"/>
                  <a:pt x="4447" y="17961"/>
                  <a:pt x="6071" y="17869"/>
                </a:cubicBezTo>
                <a:cubicBezTo>
                  <a:pt x="6505" y="17846"/>
                  <a:pt x="6974" y="17755"/>
                  <a:pt x="7317" y="17469"/>
                </a:cubicBezTo>
                <a:cubicBezTo>
                  <a:pt x="7728" y="17126"/>
                  <a:pt x="7900" y="16554"/>
                  <a:pt x="7980" y="16017"/>
                </a:cubicBezTo>
                <a:cubicBezTo>
                  <a:pt x="8208" y="14428"/>
                  <a:pt x="7911" y="12770"/>
                  <a:pt x="8323" y="11204"/>
                </a:cubicBezTo>
                <a:cubicBezTo>
                  <a:pt x="8403" y="10896"/>
                  <a:pt x="8540" y="10564"/>
                  <a:pt x="8837" y="10461"/>
                </a:cubicBezTo>
                <a:cubicBezTo>
                  <a:pt x="9146" y="10347"/>
                  <a:pt x="9489" y="10541"/>
                  <a:pt x="9649" y="10827"/>
                </a:cubicBezTo>
                <a:cubicBezTo>
                  <a:pt x="9797" y="11113"/>
                  <a:pt x="9797" y="11456"/>
                  <a:pt x="9729" y="11764"/>
                </a:cubicBezTo>
                <a:cubicBezTo>
                  <a:pt x="9672" y="12085"/>
                  <a:pt x="9557" y="12405"/>
                  <a:pt x="9329" y="12645"/>
                </a:cubicBezTo>
                <a:cubicBezTo>
                  <a:pt x="9112" y="12873"/>
                  <a:pt x="8769" y="13022"/>
                  <a:pt x="8449" y="12930"/>
                </a:cubicBezTo>
                <a:cubicBezTo>
                  <a:pt x="8151" y="12850"/>
                  <a:pt x="7934" y="12599"/>
                  <a:pt x="7648" y="12496"/>
                </a:cubicBezTo>
                <a:cubicBezTo>
                  <a:pt x="6779" y="12176"/>
                  <a:pt x="5808" y="13285"/>
                  <a:pt x="4973" y="12862"/>
                </a:cubicBezTo>
                <a:cubicBezTo>
                  <a:pt x="4619" y="12679"/>
                  <a:pt x="4436" y="12256"/>
                  <a:pt x="4127" y="11993"/>
                </a:cubicBezTo>
                <a:cubicBezTo>
                  <a:pt x="3887" y="11799"/>
                  <a:pt x="3578" y="11696"/>
                  <a:pt x="3396" y="11467"/>
                </a:cubicBezTo>
                <a:cubicBezTo>
                  <a:pt x="3064" y="11067"/>
                  <a:pt x="3213" y="10473"/>
                  <a:pt x="3418" y="9992"/>
                </a:cubicBezTo>
                <a:cubicBezTo>
                  <a:pt x="3716" y="9261"/>
                  <a:pt x="4093" y="8552"/>
                  <a:pt x="4539" y="7889"/>
                </a:cubicBezTo>
                <a:cubicBezTo>
                  <a:pt x="5076" y="7100"/>
                  <a:pt x="5716" y="6357"/>
                  <a:pt x="6162" y="5511"/>
                </a:cubicBezTo>
                <a:cubicBezTo>
                  <a:pt x="6608" y="4654"/>
                  <a:pt x="6871" y="3648"/>
                  <a:pt x="6574" y="2733"/>
                </a:cubicBezTo>
                <a:cubicBezTo>
                  <a:pt x="6242" y="1716"/>
                  <a:pt x="5305" y="1018"/>
                  <a:pt x="4322" y="607"/>
                </a:cubicBezTo>
                <a:cubicBezTo>
                  <a:pt x="3258" y="172"/>
                  <a:pt x="2035" y="1"/>
                  <a:pt x="1063" y="367"/>
                </a:cubicBezTo>
                <a:cubicBezTo>
                  <a:pt x="538" y="607"/>
                  <a:pt x="126" y="1270"/>
                  <a:pt x="57" y="1887"/>
                </a:cubicBezTo>
                <a:cubicBezTo>
                  <a:pt x="0" y="2402"/>
                  <a:pt x="275" y="2916"/>
                  <a:pt x="652" y="3270"/>
                </a:cubicBezTo>
                <a:cubicBezTo>
                  <a:pt x="1041" y="3613"/>
                  <a:pt x="1532" y="3819"/>
                  <a:pt x="2035" y="3968"/>
                </a:cubicBezTo>
                <a:cubicBezTo>
                  <a:pt x="2961" y="4242"/>
                  <a:pt x="3944" y="4356"/>
                  <a:pt x="4905" y="4299"/>
                </a:cubicBezTo>
                <a:cubicBezTo>
                  <a:pt x="5030" y="4288"/>
                  <a:pt x="5179" y="4265"/>
                  <a:pt x="5248" y="4162"/>
                </a:cubicBezTo>
                <a:cubicBezTo>
                  <a:pt x="5350" y="4025"/>
                  <a:pt x="5248" y="3831"/>
                  <a:pt x="5133" y="3693"/>
                </a:cubicBezTo>
                <a:cubicBezTo>
                  <a:pt x="4596" y="3042"/>
                  <a:pt x="3796" y="2607"/>
                  <a:pt x="2961" y="2493"/>
                </a:cubicBezTo>
                <a:cubicBezTo>
                  <a:pt x="2127" y="2390"/>
                  <a:pt x="1246" y="2607"/>
                  <a:pt x="560" y="3110"/>
                </a:cubicBezTo>
              </a:path>
            </a:pathLst>
          </a:custGeom>
          <a:noFill/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29"/>
          <p:cNvSpPr txBox="1"/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TAUSTA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67" name="Google Shape;367;p29"/>
          <p:cNvSpPr txBox="1"/>
          <p:nvPr>
            <p:ph idx="1" type="body"/>
          </p:nvPr>
        </p:nvSpPr>
        <p:spPr>
          <a:xfrm>
            <a:off x="720000" y="1479050"/>
            <a:ext cx="7704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Oma kiinnostus tutkia poliitikkojen mediakuvia ja sukupuolen vaikutusta niihin</a:t>
            </a:r>
            <a:endParaRPr sz="1600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Suomi ollut politiikassa kansainvälisesti vertailtuna tasa-arvon edelläkävijä. Työelämän segrekaatio on kuitenkin edelleen suurta etenkin johtoasemissa </a:t>
            </a:r>
            <a:r>
              <a:rPr lang="en">
                <a:solidFill>
                  <a:srgbClr val="000000"/>
                </a:solidFill>
              </a:rPr>
              <a:t>(Korvajärvi 2010: 185–186; Kuusipalo 2011: 16).</a:t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3302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Pääaineena suomen kieli → miten mediakuvat rakentuvat kielellisten valintojen seurauksena</a:t>
            </a:r>
            <a:endParaRPr sz="1600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Miksi juuri Sanna Marin ja Alexander Stubb?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68" name="Google Shape;368;p29"/>
          <p:cNvSpPr/>
          <p:nvPr/>
        </p:nvSpPr>
        <p:spPr>
          <a:xfrm rot="10800000">
            <a:off x="8379185" y="4499091"/>
            <a:ext cx="956539" cy="1196284"/>
          </a:xfrm>
          <a:custGeom>
            <a:rect b="b" l="l" r="r" t="t"/>
            <a:pathLst>
              <a:path extrusionOk="0" fill="none" h="41166" w="32916">
                <a:moveTo>
                  <a:pt x="23402" y="37202"/>
                </a:moveTo>
                <a:cubicBezTo>
                  <a:pt x="30478" y="33150"/>
                  <a:pt x="32916" y="20524"/>
                  <a:pt x="29010" y="11745"/>
                </a:cubicBezTo>
                <a:cubicBezTo>
                  <a:pt x="23637" y="1"/>
                  <a:pt x="19732" y="4464"/>
                  <a:pt x="10277" y="13566"/>
                </a:cubicBezTo>
                <a:cubicBezTo>
                  <a:pt x="1" y="21552"/>
                  <a:pt x="588" y="27219"/>
                  <a:pt x="3671" y="31476"/>
                </a:cubicBezTo>
                <a:cubicBezTo>
                  <a:pt x="8809" y="38230"/>
                  <a:pt x="17412" y="41166"/>
                  <a:pt x="23402" y="37202"/>
                </a:cubicBezTo>
                <a:close/>
              </a:path>
            </a:pathLst>
          </a:custGeom>
          <a:noFill/>
          <a:ln cap="rnd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9" name="Google Shape;369;p29"/>
          <p:cNvSpPr txBox="1"/>
          <p:nvPr>
            <p:ph idx="12" type="sldNum"/>
          </p:nvPr>
        </p:nvSpPr>
        <p:spPr>
          <a:xfrm>
            <a:off x="8509651" y="4703625"/>
            <a:ext cx="447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30"/>
          <p:cNvSpPr txBox="1"/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TEORIA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75" name="Google Shape;375;p30"/>
          <p:cNvSpPr txBox="1"/>
          <p:nvPr>
            <p:ph idx="1" type="body"/>
          </p:nvPr>
        </p:nvSpPr>
        <p:spPr>
          <a:xfrm>
            <a:off x="720000" y="1479050"/>
            <a:ext cx="7704000" cy="302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Diskurssin tutkimus ja systeemis-funktionaalinen kieliteoria</a:t>
            </a:r>
            <a:endParaRPr sz="1600">
              <a:solidFill>
                <a:srgbClr val="000000"/>
              </a:solidFill>
            </a:endParaRPr>
          </a:p>
          <a:p>
            <a:pPr indent="-330200" lvl="1" marL="9144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" sz="1600">
                <a:solidFill>
                  <a:srgbClr val="000000"/>
                </a:solidFill>
              </a:rPr>
              <a:t>Kieltä ja yhteiskunnallisia ilmiöitä tarkastellaan toisiinsa limittyneinä.</a:t>
            </a:r>
            <a:endParaRPr sz="1600">
              <a:solidFill>
                <a:srgbClr val="000000"/>
              </a:solidFill>
            </a:endParaRPr>
          </a:p>
          <a:p>
            <a:pPr indent="-330200" lvl="1" marL="9144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" sz="1600">
                <a:solidFill>
                  <a:srgbClr val="000000"/>
                </a:solidFill>
              </a:rPr>
              <a:t>Kieli rajaton käyttöresurssi, kielelliset valinnat rakentavat yhteiskuntaa.</a:t>
            </a:r>
            <a:endParaRPr sz="1600">
              <a:solidFill>
                <a:srgbClr val="000000"/>
              </a:solidFill>
            </a:endParaRPr>
          </a:p>
          <a:p>
            <a:pPr indent="0" lvl="0" marL="9144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Diskurssi = vakiintunut ja yhteiskunnallisesti tunnistettava kielenkäytön tapa, esim. lääketieteen diskurssi tai urheiludiskurssi.</a:t>
            </a:r>
            <a:endParaRPr sz="1600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Käytännössä tarkastelun kohteena ovat erityisesti sanavalinnat ja lauserakenteet.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76" name="Google Shape;376;p30"/>
          <p:cNvSpPr/>
          <p:nvPr/>
        </p:nvSpPr>
        <p:spPr>
          <a:xfrm rot="10800000">
            <a:off x="8379185" y="4499091"/>
            <a:ext cx="956539" cy="1196284"/>
          </a:xfrm>
          <a:custGeom>
            <a:rect b="b" l="l" r="r" t="t"/>
            <a:pathLst>
              <a:path extrusionOk="0" fill="none" h="41166" w="32916">
                <a:moveTo>
                  <a:pt x="23402" y="37202"/>
                </a:moveTo>
                <a:cubicBezTo>
                  <a:pt x="30478" y="33150"/>
                  <a:pt x="32916" y="20524"/>
                  <a:pt x="29010" y="11745"/>
                </a:cubicBezTo>
                <a:cubicBezTo>
                  <a:pt x="23637" y="1"/>
                  <a:pt x="19732" y="4464"/>
                  <a:pt x="10277" y="13566"/>
                </a:cubicBezTo>
                <a:cubicBezTo>
                  <a:pt x="1" y="21552"/>
                  <a:pt x="588" y="27219"/>
                  <a:pt x="3671" y="31476"/>
                </a:cubicBezTo>
                <a:cubicBezTo>
                  <a:pt x="8809" y="38230"/>
                  <a:pt x="17412" y="41166"/>
                  <a:pt x="23402" y="37202"/>
                </a:cubicBezTo>
                <a:close/>
              </a:path>
            </a:pathLst>
          </a:custGeom>
          <a:noFill/>
          <a:ln cap="rnd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7" name="Google Shape;377;p30"/>
          <p:cNvSpPr txBox="1"/>
          <p:nvPr>
            <p:ph idx="12" type="sldNum"/>
          </p:nvPr>
        </p:nvSpPr>
        <p:spPr>
          <a:xfrm>
            <a:off x="8509651" y="4703625"/>
            <a:ext cx="447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78" name="Google Shape;378;p30"/>
          <p:cNvSpPr txBox="1"/>
          <p:nvPr/>
        </p:nvSpPr>
        <p:spPr>
          <a:xfrm>
            <a:off x="3650575" y="4595025"/>
            <a:ext cx="4490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Fairclough 1997, Halliday 1978, Pietikäinen &amp; Mäntynen 2009 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31"/>
          <p:cNvSpPr txBox="1"/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TUTKIMUKSEN AINEISTO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84" name="Google Shape;384;p31"/>
          <p:cNvSpPr txBox="1"/>
          <p:nvPr>
            <p:ph idx="1" type="body"/>
          </p:nvPr>
        </p:nvSpPr>
        <p:spPr>
          <a:xfrm>
            <a:off x="720000" y="1479050"/>
            <a:ext cx="7704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40 Helsingin Sanomien artikkelia, kolumnia ja pääkirjoitusta</a:t>
            </a:r>
            <a:endParaRPr sz="1600">
              <a:solidFill>
                <a:srgbClr val="000000"/>
              </a:solidFill>
            </a:endParaRPr>
          </a:p>
          <a:p>
            <a:pPr indent="-330200" lvl="1" marL="9144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" sz="1600">
                <a:solidFill>
                  <a:srgbClr val="000000"/>
                </a:solidFill>
              </a:rPr>
              <a:t>20 Sanna Mariniin liittyen</a:t>
            </a:r>
            <a:endParaRPr sz="1600">
              <a:solidFill>
                <a:srgbClr val="000000"/>
              </a:solidFill>
            </a:endParaRPr>
          </a:p>
          <a:p>
            <a:pPr indent="-330200" lvl="1" marL="9144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" sz="1600">
                <a:solidFill>
                  <a:srgbClr val="000000"/>
                </a:solidFill>
              </a:rPr>
              <a:t>20 Alexander Stubbiin liittyen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Aineisto kerättiin ajoilta, jolloin Marin ja Stubb valittiin pääministereiksi.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85" name="Google Shape;385;p31"/>
          <p:cNvSpPr/>
          <p:nvPr/>
        </p:nvSpPr>
        <p:spPr>
          <a:xfrm rot="10800000">
            <a:off x="8379185" y="4499091"/>
            <a:ext cx="956539" cy="1196284"/>
          </a:xfrm>
          <a:custGeom>
            <a:rect b="b" l="l" r="r" t="t"/>
            <a:pathLst>
              <a:path extrusionOk="0" fill="none" h="41166" w="32916">
                <a:moveTo>
                  <a:pt x="23402" y="37202"/>
                </a:moveTo>
                <a:cubicBezTo>
                  <a:pt x="30478" y="33150"/>
                  <a:pt x="32916" y="20524"/>
                  <a:pt x="29010" y="11745"/>
                </a:cubicBezTo>
                <a:cubicBezTo>
                  <a:pt x="23637" y="1"/>
                  <a:pt x="19732" y="4464"/>
                  <a:pt x="10277" y="13566"/>
                </a:cubicBezTo>
                <a:cubicBezTo>
                  <a:pt x="1" y="21552"/>
                  <a:pt x="588" y="27219"/>
                  <a:pt x="3671" y="31476"/>
                </a:cubicBezTo>
                <a:cubicBezTo>
                  <a:pt x="8809" y="38230"/>
                  <a:pt x="17412" y="41166"/>
                  <a:pt x="23402" y="37202"/>
                </a:cubicBezTo>
                <a:close/>
              </a:path>
            </a:pathLst>
          </a:custGeom>
          <a:noFill/>
          <a:ln cap="rnd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6" name="Google Shape;386;p31"/>
          <p:cNvSpPr txBox="1"/>
          <p:nvPr>
            <p:ph idx="12" type="sldNum"/>
          </p:nvPr>
        </p:nvSpPr>
        <p:spPr>
          <a:xfrm>
            <a:off x="8509651" y="4703625"/>
            <a:ext cx="447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32"/>
          <p:cNvSpPr/>
          <p:nvPr/>
        </p:nvSpPr>
        <p:spPr>
          <a:xfrm>
            <a:off x="-1453425" y="465650"/>
            <a:ext cx="5309349" cy="4103232"/>
          </a:xfrm>
          <a:custGeom>
            <a:rect b="b" l="l" r="r" t="t"/>
            <a:pathLst>
              <a:path extrusionOk="0" h="89099" w="118977">
                <a:moveTo>
                  <a:pt x="72262" y="0"/>
                </a:moveTo>
                <a:cubicBezTo>
                  <a:pt x="52234" y="0"/>
                  <a:pt x="24495" y="13587"/>
                  <a:pt x="14563" y="22230"/>
                </a:cubicBezTo>
                <a:cubicBezTo>
                  <a:pt x="1" y="34900"/>
                  <a:pt x="12943" y="61645"/>
                  <a:pt x="26516" y="79790"/>
                </a:cubicBezTo>
                <a:cubicBezTo>
                  <a:pt x="31859" y="86933"/>
                  <a:pt x="39457" y="89099"/>
                  <a:pt x="46706" y="89099"/>
                </a:cubicBezTo>
                <a:cubicBezTo>
                  <a:pt x="57871" y="89099"/>
                  <a:pt x="68210" y="83961"/>
                  <a:pt x="68210" y="83961"/>
                </a:cubicBezTo>
                <a:cubicBezTo>
                  <a:pt x="118976" y="68611"/>
                  <a:pt x="103325" y="35402"/>
                  <a:pt x="92690" y="10807"/>
                </a:cubicBezTo>
                <a:cubicBezTo>
                  <a:pt x="89306" y="2971"/>
                  <a:pt x="81627" y="0"/>
                  <a:pt x="722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392" name="Google Shape;392;p32"/>
          <p:cNvSpPr txBox="1"/>
          <p:nvPr>
            <p:ph idx="12" type="sldNum"/>
          </p:nvPr>
        </p:nvSpPr>
        <p:spPr>
          <a:xfrm>
            <a:off x="8509651" y="4703625"/>
            <a:ext cx="447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93" name="Google Shape;393;p32"/>
          <p:cNvSpPr txBox="1"/>
          <p:nvPr>
            <p:ph type="title"/>
          </p:nvPr>
        </p:nvSpPr>
        <p:spPr>
          <a:xfrm>
            <a:off x="3526975" y="2331800"/>
            <a:ext cx="4896900" cy="63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SANNA MARIN</a:t>
            </a:r>
            <a:endParaRPr/>
          </a:p>
        </p:txBody>
      </p:sp>
      <p:sp>
        <p:nvSpPr>
          <p:cNvPr id="394" name="Google Shape;394;p32"/>
          <p:cNvSpPr txBox="1"/>
          <p:nvPr>
            <p:ph idx="1" type="subTitle"/>
          </p:nvPr>
        </p:nvSpPr>
        <p:spPr>
          <a:xfrm>
            <a:off x="3526975" y="3378804"/>
            <a:ext cx="4896900" cy="29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Millaista kieltä Sanna Marinista käytettiin Helsingin Sanomissa aikana, jolloin hänet valittiin Suomen pääministeriksi?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5" name="Google Shape;395;p32"/>
          <p:cNvSpPr txBox="1"/>
          <p:nvPr>
            <p:ph idx="2" type="title"/>
          </p:nvPr>
        </p:nvSpPr>
        <p:spPr>
          <a:xfrm>
            <a:off x="3526975" y="1647725"/>
            <a:ext cx="2541600" cy="63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02.</a:t>
            </a:r>
            <a:endParaRPr/>
          </a:p>
        </p:txBody>
      </p:sp>
      <p:sp>
        <p:nvSpPr>
          <p:cNvPr id="396" name="Google Shape;396;p32"/>
          <p:cNvSpPr/>
          <p:nvPr/>
        </p:nvSpPr>
        <p:spPr>
          <a:xfrm>
            <a:off x="960000" y="728563"/>
            <a:ext cx="1512842" cy="2076860"/>
          </a:xfrm>
          <a:custGeom>
            <a:rect b="b" l="l" r="r" t="t"/>
            <a:pathLst>
              <a:path extrusionOk="0" fill="none" h="27083" w="19728">
                <a:moveTo>
                  <a:pt x="1" y="0"/>
                </a:moveTo>
                <a:cubicBezTo>
                  <a:pt x="2979" y="608"/>
                  <a:pt x="5715" y="2493"/>
                  <a:pt x="7356" y="5077"/>
                </a:cubicBezTo>
                <a:cubicBezTo>
                  <a:pt x="10153" y="9514"/>
                  <a:pt x="9818" y="15685"/>
                  <a:pt x="13466" y="19454"/>
                </a:cubicBezTo>
                <a:cubicBezTo>
                  <a:pt x="14651" y="20669"/>
                  <a:pt x="16141" y="21521"/>
                  <a:pt x="17417" y="22676"/>
                </a:cubicBezTo>
                <a:cubicBezTo>
                  <a:pt x="18663" y="23800"/>
                  <a:pt x="19727" y="25381"/>
                  <a:pt x="19545" y="27083"/>
                </a:cubicBezTo>
              </a:path>
            </a:pathLst>
          </a:cu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7" name="Google Shape;397;p32"/>
          <p:cNvGrpSpPr/>
          <p:nvPr/>
        </p:nvGrpSpPr>
        <p:grpSpPr>
          <a:xfrm>
            <a:off x="-58331" y="2180172"/>
            <a:ext cx="1972975" cy="1801903"/>
            <a:chOff x="3426400" y="2193775"/>
            <a:chExt cx="1831067" cy="1672300"/>
          </a:xfrm>
        </p:grpSpPr>
        <p:sp>
          <p:nvSpPr>
            <p:cNvPr id="398" name="Google Shape;398;p32"/>
            <p:cNvSpPr/>
            <p:nvPr/>
          </p:nvSpPr>
          <p:spPr>
            <a:xfrm flipH="1">
              <a:off x="3426400" y="2193775"/>
              <a:ext cx="1715036" cy="1144604"/>
            </a:xfrm>
            <a:custGeom>
              <a:rect b="b" l="l" r="r" t="t"/>
              <a:pathLst>
                <a:path extrusionOk="0" fill="none" h="10713" w="16052">
                  <a:moveTo>
                    <a:pt x="3168" y="2779"/>
                  </a:moveTo>
                  <a:cubicBezTo>
                    <a:pt x="2516" y="4276"/>
                    <a:pt x="1681" y="5705"/>
                    <a:pt x="675" y="6997"/>
                  </a:cubicBezTo>
                  <a:cubicBezTo>
                    <a:pt x="470" y="7260"/>
                    <a:pt x="264" y="7512"/>
                    <a:pt x="138" y="7820"/>
                  </a:cubicBezTo>
                  <a:cubicBezTo>
                    <a:pt x="12" y="8118"/>
                    <a:pt x="1" y="8483"/>
                    <a:pt x="172" y="8769"/>
                  </a:cubicBezTo>
                  <a:cubicBezTo>
                    <a:pt x="355" y="9066"/>
                    <a:pt x="710" y="9204"/>
                    <a:pt x="995" y="9409"/>
                  </a:cubicBezTo>
                  <a:cubicBezTo>
                    <a:pt x="1384" y="9707"/>
                    <a:pt x="1658" y="10164"/>
                    <a:pt x="2104" y="10358"/>
                  </a:cubicBezTo>
                  <a:cubicBezTo>
                    <a:pt x="2699" y="10621"/>
                    <a:pt x="3385" y="10312"/>
                    <a:pt x="4036" y="10358"/>
                  </a:cubicBezTo>
                  <a:cubicBezTo>
                    <a:pt x="4619" y="10393"/>
                    <a:pt x="5191" y="10713"/>
                    <a:pt x="5763" y="10553"/>
                  </a:cubicBezTo>
                  <a:cubicBezTo>
                    <a:pt x="6346" y="10404"/>
                    <a:pt x="6700" y="9764"/>
                    <a:pt x="6689" y="9158"/>
                  </a:cubicBezTo>
                  <a:cubicBezTo>
                    <a:pt x="6677" y="8552"/>
                    <a:pt x="6357" y="7992"/>
                    <a:pt x="5900" y="7500"/>
                  </a:cubicBezTo>
                  <a:cubicBezTo>
                    <a:pt x="5237" y="6311"/>
                    <a:pt x="5454" y="4837"/>
                    <a:pt x="5888" y="3556"/>
                  </a:cubicBezTo>
                  <a:cubicBezTo>
                    <a:pt x="6140" y="2813"/>
                    <a:pt x="6460" y="2081"/>
                    <a:pt x="6986" y="1510"/>
                  </a:cubicBezTo>
                  <a:cubicBezTo>
                    <a:pt x="8072" y="309"/>
                    <a:pt x="9832" y="1"/>
                    <a:pt x="11456" y="24"/>
                  </a:cubicBezTo>
                  <a:cubicBezTo>
                    <a:pt x="13136" y="46"/>
                    <a:pt x="14954" y="435"/>
                    <a:pt x="16051" y="1704"/>
                  </a:cubicBezTo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9" name="Google Shape;399;p32"/>
            <p:cNvSpPr/>
            <p:nvPr/>
          </p:nvSpPr>
          <p:spPr>
            <a:xfrm flipH="1">
              <a:off x="3619357" y="2419747"/>
              <a:ext cx="660928" cy="184517"/>
            </a:xfrm>
            <a:custGeom>
              <a:rect b="b" l="l" r="r" t="t"/>
              <a:pathLst>
                <a:path extrusionOk="0" fill="none" h="1727" w="6186">
                  <a:moveTo>
                    <a:pt x="0" y="1030"/>
                  </a:moveTo>
                  <a:cubicBezTo>
                    <a:pt x="675" y="549"/>
                    <a:pt x="1395" y="46"/>
                    <a:pt x="2230" y="24"/>
                  </a:cubicBezTo>
                  <a:cubicBezTo>
                    <a:pt x="2733" y="1"/>
                    <a:pt x="3236" y="172"/>
                    <a:pt x="3704" y="367"/>
                  </a:cubicBezTo>
                  <a:cubicBezTo>
                    <a:pt x="4573" y="721"/>
                    <a:pt x="5419" y="1178"/>
                    <a:pt x="6185" y="1727"/>
                  </a:cubicBezTo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0" name="Google Shape;400;p32"/>
            <p:cNvSpPr/>
            <p:nvPr/>
          </p:nvSpPr>
          <p:spPr>
            <a:xfrm flipH="1">
              <a:off x="3685386" y="2578515"/>
              <a:ext cx="530152" cy="119877"/>
            </a:xfrm>
            <a:custGeom>
              <a:rect b="b" l="l" r="r" t="t"/>
              <a:pathLst>
                <a:path extrusionOk="0" fill="none" h="1122" w="4962">
                  <a:moveTo>
                    <a:pt x="0" y="1"/>
                  </a:moveTo>
                  <a:cubicBezTo>
                    <a:pt x="1452" y="938"/>
                    <a:pt x="3361" y="1121"/>
                    <a:pt x="4962" y="470"/>
                  </a:cubicBezTo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1" name="Google Shape;401;p32"/>
            <p:cNvSpPr/>
            <p:nvPr/>
          </p:nvSpPr>
          <p:spPr>
            <a:xfrm flipH="1">
              <a:off x="3962642" y="2430752"/>
              <a:ext cx="61114" cy="219989"/>
            </a:xfrm>
            <a:custGeom>
              <a:rect b="b" l="l" r="r" t="t"/>
              <a:pathLst>
                <a:path extrusionOk="0" fill="none" h="2059" w="572">
                  <a:moveTo>
                    <a:pt x="0" y="1"/>
                  </a:moveTo>
                  <a:cubicBezTo>
                    <a:pt x="389" y="103"/>
                    <a:pt x="572" y="561"/>
                    <a:pt x="560" y="961"/>
                  </a:cubicBezTo>
                  <a:cubicBezTo>
                    <a:pt x="537" y="1372"/>
                    <a:pt x="355" y="1795"/>
                    <a:pt x="34" y="2058"/>
                  </a:cubicBezTo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2" name="Google Shape;402;p32"/>
            <p:cNvSpPr/>
            <p:nvPr/>
          </p:nvSpPr>
          <p:spPr>
            <a:xfrm flipH="1">
              <a:off x="4569615" y="3571617"/>
              <a:ext cx="687852" cy="174687"/>
            </a:xfrm>
            <a:custGeom>
              <a:rect b="b" l="l" r="r" t="t"/>
              <a:pathLst>
                <a:path extrusionOk="0" fill="none" h="1635" w="6438">
                  <a:moveTo>
                    <a:pt x="1" y="0"/>
                  </a:moveTo>
                  <a:cubicBezTo>
                    <a:pt x="1293" y="57"/>
                    <a:pt x="2356" y="1029"/>
                    <a:pt x="3602" y="1383"/>
                  </a:cubicBezTo>
                  <a:cubicBezTo>
                    <a:pt x="4516" y="1635"/>
                    <a:pt x="5500" y="1555"/>
                    <a:pt x="6437" y="1475"/>
                  </a:cubicBezTo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3" name="Google Shape;403;p32"/>
            <p:cNvSpPr/>
            <p:nvPr/>
          </p:nvSpPr>
          <p:spPr>
            <a:xfrm flipH="1">
              <a:off x="4715027" y="3764575"/>
              <a:ext cx="393394" cy="101500"/>
            </a:xfrm>
            <a:custGeom>
              <a:rect b="b" l="l" r="r" t="t"/>
              <a:pathLst>
                <a:path extrusionOk="0" fill="none" h="950" w="3682">
                  <a:moveTo>
                    <a:pt x="1" y="0"/>
                  </a:moveTo>
                  <a:cubicBezTo>
                    <a:pt x="332" y="343"/>
                    <a:pt x="686" y="698"/>
                    <a:pt x="1144" y="846"/>
                  </a:cubicBezTo>
                  <a:cubicBezTo>
                    <a:pt x="1452" y="949"/>
                    <a:pt x="1772" y="949"/>
                    <a:pt x="2093" y="938"/>
                  </a:cubicBezTo>
                  <a:cubicBezTo>
                    <a:pt x="2630" y="915"/>
                    <a:pt x="3156" y="846"/>
                    <a:pt x="3682" y="755"/>
                  </a:cubicBezTo>
                </a:path>
              </a:pathLst>
            </a:custGeom>
            <a:noFill/>
            <a:ln cap="rnd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33"/>
          <p:cNvSpPr/>
          <p:nvPr/>
        </p:nvSpPr>
        <p:spPr>
          <a:xfrm>
            <a:off x="720000" y="4108400"/>
            <a:ext cx="856650" cy="847850"/>
          </a:xfrm>
          <a:custGeom>
            <a:rect b="b" l="l" r="r" t="t"/>
            <a:pathLst>
              <a:path extrusionOk="0" fill="none" h="33914" w="34266">
                <a:moveTo>
                  <a:pt x="30155" y="9984"/>
                </a:moveTo>
                <a:cubicBezTo>
                  <a:pt x="26279" y="3906"/>
                  <a:pt x="18821" y="1"/>
                  <a:pt x="11481" y="3143"/>
                </a:cubicBezTo>
                <a:cubicBezTo>
                  <a:pt x="1674" y="7312"/>
                  <a:pt x="0" y="15798"/>
                  <a:pt x="9690" y="24841"/>
                </a:cubicBezTo>
                <a:cubicBezTo>
                  <a:pt x="19350" y="33914"/>
                  <a:pt x="27336" y="30567"/>
                  <a:pt x="29715" y="27748"/>
                </a:cubicBezTo>
                <a:cubicBezTo>
                  <a:pt x="34266" y="22345"/>
                  <a:pt x="33590" y="15328"/>
                  <a:pt x="30155" y="9984"/>
                </a:cubicBezTo>
                <a:close/>
              </a:path>
            </a:pathLst>
          </a:custGeom>
          <a:noFill/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9" name="Google Shape;409;p33"/>
          <p:cNvSpPr txBox="1"/>
          <p:nvPr>
            <p:ph idx="12" type="sldNum"/>
          </p:nvPr>
        </p:nvSpPr>
        <p:spPr>
          <a:xfrm>
            <a:off x="8509651" y="4703625"/>
            <a:ext cx="447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10" name="Google Shape;410;p33"/>
          <p:cNvSpPr txBox="1"/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SANNA MARINIIN </a:t>
            </a:r>
            <a:r>
              <a:rPr lang="en"/>
              <a:t>LIITETYT DISKURSSIT</a:t>
            </a:r>
            <a:endParaRPr/>
          </a:p>
        </p:txBody>
      </p:sp>
      <p:sp>
        <p:nvSpPr>
          <p:cNvPr id="411" name="Google Shape;411;p33"/>
          <p:cNvSpPr/>
          <p:nvPr/>
        </p:nvSpPr>
        <p:spPr>
          <a:xfrm>
            <a:off x="874720" y="1383200"/>
            <a:ext cx="7277929" cy="572627"/>
          </a:xfrm>
          <a:custGeom>
            <a:rect b="b" l="l" r="r" t="t"/>
            <a:pathLst>
              <a:path extrusionOk="0" h="63696" w="199368">
                <a:moveTo>
                  <a:pt x="89865" y="0"/>
                </a:moveTo>
                <a:cubicBezTo>
                  <a:pt x="55608" y="0"/>
                  <a:pt x="12757" y="4348"/>
                  <a:pt x="7749" y="26102"/>
                </a:cubicBezTo>
                <a:cubicBezTo>
                  <a:pt x="1" y="59785"/>
                  <a:pt x="61899" y="61028"/>
                  <a:pt x="114433" y="63389"/>
                </a:cubicBezTo>
                <a:cubicBezTo>
                  <a:pt x="119022" y="63596"/>
                  <a:pt x="123417" y="63695"/>
                  <a:pt x="127619" y="63695"/>
                </a:cubicBezTo>
                <a:cubicBezTo>
                  <a:pt x="176529" y="63695"/>
                  <a:pt x="199367" y="50227"/>
                  <a:pt x="199367" y="35424"/>
                </a:cubicBezTo>
                <a:cubicBezTo>
                  <a:pt x="199367" y="9032"/>
                  <a:pt x="148366" y="2983"/>
                  <a:pt x="123755" y="1243"/>
                </a:cubicBezTo>
                <a:cubicBezTo>
                  <a:pt x="115771" y="689"/>
                  <a:pt x="103499" y="0"/>
                  <a:pt x="8986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2A0DC"/>
              </a:solidFill>
            </a:endParaRPr>
          </a:p>
        </p:txBody>
      </p:sp>
      <p:grpSp>
        <p:nvGrpSpPr>
          <p:cNvPr id="412" name="Google Shape;412;p33"/>
          <p:cNvGrpSpPr/>
          <p:nvPr/>
        </p:nvGrpSpPr>
        <p:grpSpPr>
          <a:xfrm>
            <a:off x="719900" y="2067932"/>
            <a:ext cx="7432395" cy="572627"/>
            <a:chOff x="3842700" y="2067918"/>
            <a:chExt cx="2142209" cy="572627"/>
          </a:xfrm>
        </p:grpSpPr>
        <p:sp>
          <p:nvSpPr>
            <p:cNvPr id="413" name="Google Shape;413;p33"/>
            <p:cNvSpPr/>
            <p:nvPr/>
          </p:nvSpPr>
          <p:spPr>
            <a:xfrm>
              <a:off x="3842700" y="2067918"/>
              <a:ext cx="2142209" cy="572627"/>
            </a:xfrm>
            <a:custGeom>
              <a:rect b="b" l="l" r="r" t="t"/>
              <a:pathLst>
                <a:path extrusionOk="0" h="63696" w="199368">
                  <a:moveTo>
                    <a:pt x="89865" y="0"/>
                  </a:moveTo>
                  <a:cubicBezTo>
                    <a:pt x="55608" y="0"/>
                    <a:pt x="12757" y="4348"/>
                    <a:pt x="7749" y="26102"/>
                  </a:cubicBezTo>
                  <a:cubicBezTo>
                    <a:pt x="1" y="59785"/>
                    <a:pt x="61899" y="61028"/>
                    <a:pt x="114433" y="63389"/>
                  </a:cubicBezTo>
                  <a:cubicBezTo>
                    <a:pt x="119022" y="63596"/>
                    <a:pt x="123417" y="63695"/>
                    <a:pt x="127619" y="63695"/>
                  </a:cubicBezTo>
                  <a:cubicBezTo>
                    <a:pt x="176529" y="63695"/>
                    <a:pt x="199367" y="50227"/>
                    <a:pt x="199367" y="35424"/>
                  </a:cubicBezTo>
                  <a:cubicBezTo>
                    <a:pt x="199367" y="9032"/>
                    <a:pt x="148366" y="2983"/>
                    <a:pt x="123755" y="1243"/>
                  </a:cubicBezTo>
                  <a:cubicBezTo>
                    <a:pt x="115771" y="689"/>
                    <a:pt x="103499" y="0"/>
                    <a:pt x="8986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4" name="Google Shape;414;p33"/>
            <p:cNvSpPr txBox="1"/>
            <p:nvPr/>
          </p:nvSpPr>
          <p:spPr>
            <a:xfrm>
              <a:off x="3961775" y="2128182"/>
              <a:ext cx="1948500" cy="452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IÄN DISKURSSI</a:t>
              </a:r>
              <a:endParaRPr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415" name="Google Shape;415;p33"/>
          <p:cNvGrpSpPr/>
          <p:nvPr/>
        </p:nvGrpSpPr>
        <p:grpSpPr>
          <a:xfrm>
            <a:off x="720148" y="2734160"/>
            <a:ext cx="7432395" cy="572627"/>
            <a:chOff x="3842700" y="2734148"/>
            <a:chExt cx="2142209" cy="572627"/>
          </a:xfrm>
        </p:grpSpPr>
        <p:sp>
          <p:nvSpPr>
            <p:cNvPr id="416" name="Google Shape;416;p33"/>
            <p:cNvSpPr/>
            <p:nvPr/>
          </p:nvSpPr>
          <p:spPr>
            <a:xfrm>
              <a:off x="3842700" y="2734148"/>
              <a:ext cx="2142209" cy="572627"/>
            </a:xfrm>
            <a:custGeom>
              <a:rect b="b" l="l" r="r" t="t"/>
              <a:pathLst>
                <a:path extrusionOk="0" h="63696" w="199368">
                  <a:moveTo>
                    <a:pt x="89865" y="0"/>
                  </a:moveTo>
                  <a:cubicBezTo>
                    <a:pt x="55608" y="0"/>
                    <a:pt x="12757" y="4348"/>
                    <a:pt x="7749" y="26102"/>
                  </a:cubicBezTo>
                  <a:cubicBezTo>
                    <a:pt x="1" y="59785"/>
                    <a:pt x="61899" y="61028"/>
                    <a:pt x="114433" y="63389"/>
                  </a:cubicBezTo>
                  <a:cubicBezTo>
                    <a:pt x="119022" y="63596"/>
                    <a:pt x="123417" y="63695"/>
                    <a:pt x="127619" y="63695"/>
                  </a:cubicBezTo>
                  <a:cubicBezTo>
                    <a:pt x="176529" y="63695"/>
                    <a:pt x="199367" y="50227"/>
                    <a:pt x="199367" y="35424"/>
                  </a:cubicBezTo>
                  <a:cubicBezTo>
                    <a:pt x="199367" y="9032"/>
                    <a:pt x="148366" y="2983"/>
                    <a:pt x="123755" y="1243"/>
                  </a:cubicBezTo>
                  <a:cubicBezTo>
                    <a:pt x="115771" y="689"/>
                    <a:pt x="103499" y="0"/>
                    <a:pt x="8986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7" name="Google Shape;417;p33"/>
            <p:cNvSpPr txBox="1"/>
            <p:nvPr/>
          </p:nvSpPr>
          <p:spPr>
            <a:xfrm>
              <a:off x="3961775" y="2794412"/>
              <a:ext cx="1948500" cy="452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NAISEUDEN DISKURSSI</a:t>
              </a:r>
              <a:endParaRPr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418" name="Google Shape;418;p33"/>
          <p:cNvGrpSpPr/>
          <p:nvPr/>
        </p:nvGrpSpPr>
        <p:grpSpPr>
          <a:xfrm>
            <a:off x="769748" y="4048214"/>
            <a:ext cx="7382910" cy="572627"/>
            <a:chOff x="3842700" y="4048146"/>
            <a:chExt cx="2142209" cy="572627"/>
          </a:xfrm>
        </p:grpSpPr>
        <p:sp>
          <p:nvSpPr>
            <p:cNvPr id="419" name="Google Shape;419;p33"/>
            <p:cNvSpPr/>
            <p:nvPr/>
          </p:nvSpPr>
          <p:spPr>
            <a:xfrm>
              <a:off x="3842700" y="4048146"/>
              <a:ext cx="2142209" cy="572627"/>
            </a:xfrm>
            <a:custGeom>
              <a:rect b="b" l="l" r="r" t="t"/>
              <a:pathLst>
                <a:path extrusionOk="0" h="63696" w="199368">
                  <a:moveTo>
                    <a:pt x="89865" y="0"/>
                  </a:moveTo>
                  <a:cubicBezTo>
                    <a:pt x="55608" y="0"/>
                    <a:pt x="12757" y="4348"/>
                    <a:pt x="7749" y="26102"/>
                  </a:cubicBezTo>
                  <a:cubicBezTo>
                    <a:pt x="1" y="59785"/>
                    <a:pt x="61899" y="61028"/>
                    <a:pt x="114433" y="63389"/>
                  </a:cubicBezTo>
                  <a:cubicBezTo>
                    <a:pt x="119022" y="63596"/>
                    <a:pt x="123417" y="63695"/>
                    <a:pt x="127619" y="63695"/>
                  </a:cubicBezTo>
                  <a:cubicBezTo>
                    <a:pt x="176529" y="63695"/>
                    <a:pt x="199367" y="50227"/>
                    <a:pt x="199367" y="35424"/>
                  </a:cubicBezTo>
                  <a:cubicBezTo>
                    <a:pt x="199367" y="9032"/>
                    <a:pt x="148366" y="2983"/>
                    <a:pt x="123755" y="1243"/>
                  </a:cubicBezTo>
                  <a:cubicBezTo>
                    <a:pt x="115771" y="689"/>
                    <a:pt x="103499" y="0"/>
                    <a:pt x="8986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0" name="Google Shape;420;p33"/>
            <p:cNvSpPr txBox="1"/>
            <p:nvPr/>
          </p:nvSpPr>
          <p:spPr>
            <a:xfrm>
              <a:off x="3961775" y="4108410"/>
              <a:ext cx="1948500" cy="452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SUOSION DISKURSSI</a:t>
              </a:r>
              <a:endParaRPr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421" name="Google Shape;421;p33"/>
          <p:cNvGrpSpPr/>
          <p:nvPr/>
        </p:nvGrpSpPr>
        <p:grpSpPr>
          <a:xfrm>
            <a:off x="874661" y="3391014"/>
            <a:ext cx="7277941" cy="572627"/>
            <a:chOff x="3842700" y="3391141"/>
            <a:chExt cx="2142209" cy="572627"/>
          </a:xfrm>
        </p:grpSpPr>
        <p:sp>
          <p:nvSpPr>
            <p:cNvPr id="422" name="Google Shape;422;p33"/>
            <p:cNvSpPr/>
            <p:nvPr/>
          </p:nvSpPr>
          <p:spPr>
            <a:xfrm>
              <a:off x="3842700" y="3391141"/>
              <a:ext cx="2142209" cy="572627"/>
            </a:xfrm>
            <a:custGeom>
              <a:rect b="b" l="l" r="r" t="t"/>
              <a:pathLst>
                <a:path extrusionOk="0" h="63696" w="199368">
                  <a:moveTo>
                    <a:pt x="89865" y="0"/>
                  </a:moveTo>
                  <a:cubicBezTo>
                    <a:pt x="55608" y="0"/>
                    <a:pt x="12757" y="4348"/>
                    <a:pt x="7749" y="26102"/>
                  </a:cubicBezTo>
                  <a:cubicBezTo>
                    <a:pt x="1" y="59785"/>
                    <a:pt x="61899" y="61028"/>
                    <a:pt x="114433" y="63389"/>
                  </a:cubicBezTo>
                  <a:cubicBezTo>
                    <a:pt x="119022" y="63596"/>
                    <a:pt x="123417" y="63695"/>
                    <a:pt x="127619" y="63695"/>
                  </a:cubicBezTo>
                  <a:cubicBezTo>
                    <a:pt x="176529" y="63695"/>
                    <a:pt x="199367" y="50227"/>
                    <a:pt x="199367" y="35424"/>
                  </a:cubicBezTo>
                  <a:cubicBezTo>
                    <a:pt x="199367" y="9032"/>
                    <a:pt x="148366" y="2983"/>
                    <a:pt x="123755" y="1243"/>
                  </a:cubicBezTo>
                  <a:cubicBezTo>
                    <a:pt x="115771" y="689"/>
                    <a:pt x="103499" y="0"/>
                    <a:pt x="8986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3" name="Google Shape;423;p33"/>
            <p:cNvSpPr txBox="1"/>
            <p:nvPr/>
          </p:nvSpPr>
          <p:spPr>
            <a:xfrm>
              <a:off x="3961775" y="3451405"/>
              <a:ext cx="1948500" cy="452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YKSITYISHENKILÖN KUVAAMISEN DISKURSSI</a:t>
              </a:r>
              <a:endParaRPr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sp>
        <p:nvSpPr>
          <p:cNvPr id="424" name="Google Shape;424;p33"/>
          <p:cNvSpPr txBox="1"/>
          <p:nvPr/>
        </p:nvSpPr>
        <p:spPr>
          <a:xfrm>
            <a:off x="3493025" y="1469425"/>
            <a:ext cx="2128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POLITIIKAN DISKURSSI</a:t>
            </a:r>
            <a:endParaRPr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apital Punishment Thesis Defense by Slidesgo">
  <a:themeElements>
    <a:clrScheme name="Simple Light">
      <a:dk1>
        <a:srgbClr val="06121C"/>
      </a:dk1>
      <a:lt1>
        <a:srgbClr val="FDFAE7"/>
      </a:lt1>
      <a:dk2>
        <a:srgbClr val="0473C2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473C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