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2" r:id="rId4"/>
    <p:sldId id="269" r:id="rId5"/>
    <p:sldId id="258" r:id="rId6"/>
    <p:sldId id="274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57" r:id="rId16"/>
    <p:sldId id="277" r:id="rId17"/>
    <p:sldId id="278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921F1E-72CB-C80F-1E23-D134909D1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16098BA-D918-DDE3-7752-B0F891FF3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66AD4D-5C5E-23E8-F78D-7926A00E6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CA54-6332-42A0-B003-A06902126A13}" type="datetimeFigureOut">
              <a:rPr lang="fi-FI" smtClean="0"/>
              <a:t>31.10.2022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EC0E68-19A1-F19A-D361-ABA064787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F8EF15B-C0D3-5260-3AF1-EBBCEB281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BDA6-EBFC-43AF-A800-37485BE7FA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838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68D163-F916-90F3-37A2-A8B0E06CB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DE33804-2EE0-1AAA-6E6C-20DC7D8BA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F5FC46-25AE-06B1-8F59-3F5D7F40E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CA54-6332-42A0-B003-A06902126A13}" type="datetimeFigureOut">
              <a:rPr lang="fi-FI" smtClean="0"/>
              <a:t>31.10.2022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B5C699D-1780-1751-099C-2B767B89E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BC511C3-722B-6100-3CBA-80CE94CFB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BDA6-EBFC-43AF-A800-37485BE7FA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806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ACA1C6B-372C-D453-21CC-884E13224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196A68B-B80C-6193-26B7-F339A0651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144CFA0-B85B-79B9-9EA8-C8E5C793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CA54-6332-42A0-B003-A06902126A13}" type="datetimeFigureOut">
              <a:rPr lang="fi-FI" smtClean="0"/>
              <a:t>31.10.2022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A0F5547-9C61-C85A-B82E-A9B17ED23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66DC72-5D23-2F33-7C7F-ECDEF438B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BDA6-EBFC-43AF-A800-37485BE7FA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58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72C5E9-AE7E-5CA5-EA73-39BD4A56A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901C42-81DD-B4F5-6384-ED58A3E17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9D1E14-D578-C0AE-0FE3-2489FAB88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CA54-6332-42A0-B003-A06902126A13}" type="datetimeFigureOut">
              <a:rPr lang="fi-FI" smtClean="0"/>
              <a:t>31.10.2022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281E28E-2EA5-9F91-42DF-DB9E37583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944F321-7D47-64B0-61D7-AB283E38F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BDA6-EBFC-43AF-A800-37485BE7FA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220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79688B-0559-19C2-2E4A-BAD1038B9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C570DF8-B9C2-D1E9-886C-C1323C08A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48F62A-4CB9-8432-DC7B-E472A4B66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CA54-6332-42A0-B003-A06902126A13}" type="datetimeFigureOut">
              <a:rPr lang="fi-FI" smtClean="0"/>
              <a:t>31.10.2022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0D57BA-4F76-5414-C51F-3603983FE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9580B3-DB26-CB52-5EAA-EEF50C261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BDA6-EBFC-43AF-A800-37485BE7FA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398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747101-363D-FC4D-16FD-901221629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F77CBA-785C-E4E5-F6CF-4678C9632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A5BA243-4666-F909-0B9A-B05BE28A9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4BCC6A3-2479-B1CE-9088-920CAE41B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CA54-6332-42A0-B003-A06902126A13}" type="datetimeFigureOut">
              <a:rPr lang="fi-FI" smtClean="0"/>
              <a:t>31.10.2022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D9C3B5A-4A64-4B8B-42C9-958F1C639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ADE8A29-7BF5-07A5-2FDF-C7ED95A44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BDA6-EBFC-43AF-A800-37485BE7FA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7483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370A29-B22A-F922-C70F-527EA4636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2A7B25F-BE72-1405-8CAF-93AEDFB90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579ADF4-67E5-8175-FC15-0246E8C8F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4759993-DE52-D01A-6532-1592628D88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2DFEA30-B691-9CE4-CBEF-11C842168A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B682CBE-8C5E-E501-9881-2207BDAD5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CA54-6332-42A0-B003-A06902126A13}" type="datetimeFigureOut">
              <a:rPr lang="fi-FI" smtClean="0"/>
              <a:t>31.10.2022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12A2FE6-D065-FBF9-55DF-09CFB9938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BF78FBC-F0E6-E36C-A92E-7911E38B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BDA6-EBFC-43AF-A800-37485BE7FA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7562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867A3E-8CC0-E552-6B9E-3E028C9A4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C3B11-8B45-6221-0073-6D491A958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CA54-6332-42A0-B003-A06902126A13}" type="datetimeFigureOut">
              <a:rPr lang="fi-FI" smtClean="0"/>
              <a:t>31.10.2022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43AEF75-703D-927B-E5DC-F17AF7C50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F651FC7-721E-947A-9340-39D74809B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BDA6-EBFC-43AF-A800-37485BE7FA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2703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26E6A9D-E60A-C8E2-A0F6-CC8BFA2B7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CA54-6332-42A0-B003-A06902126A13}" type="datetimeFigureOut">
              <a:rPr lang="fi-FI" smtClean="0"/>
              <a:t>31.10.2022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3A3EE8A-3357-D702-362B-07AEE4613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3A4651-E4A3-9080-7013-A64736D5C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BDA6-EBFC-43AF-A800-37485BE7FA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178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EE4AAD-6ACB-FD10-C632-47DA4E3A9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35AA24-CAF6-46DF-EE3C-98B4B3125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64878A1-B6F1-BAAF-C732-433775E3C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AF45DCF-755D-B4A4-81AE-F5C729D36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CA54-6332-42A0-B003-A06902126A13}" type="datetimeFigureOut">
              <a:rPr lang="fi-FI" smtClean="0"/>
              <a:t>31.10.2022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DC7DFC2-3F4E-F182-1A1F-3F12A2F40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A3BB37B-15D8-8F7F-AE97-84566D11A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BDA6-EBFC-43AF-A800-37485BE7FA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5399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0358F0-DAB5-3C04-860F-410FE7916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381A931-BAE0-E137-577A-EE50D2F3C5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F66D979-678E-F9CA-8F72-3A07A1A37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1C78F00-D334-4FAC-FCC6-FD57ABBB4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CA54-6332-42A0-B003-A06902126A13}" type="datetimeFigureOut">
              <a:rPr lang="fi-FI" smtClean="0"/>
              <a:t>31.10.2022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1EDA17-678C-0F9C-AEA5-030B896F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9DC014A-CCDF-6B91-F818-C78C146D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BDA6-EBFC-43AF-A800-37485BE7FA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150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02DB256-7203-18A9-BC80-783003ED2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FD57CD6-B3B5-DB46-2F83-4D97D44A9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689FB02-AE42-7F87-7493-CAFADD6085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BCA54-6332-42A0-B003-A06902126A13}" type="datetimeFigureOut">
              <a:rPr lang="fi-FI" smtClean="0"/>
              <a:t>31.10.2022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7F61E86-6B4B-42C7-EFA9-0D7C715DCD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1C41C3-CDD4-8844-B281-130889337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BDA6-EBFC-43AF-A800-37485BE7FA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648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EDF9CA-9B23-72C9-522B-42BEDD5397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latin typeface="+mn-lt"/>
              </a:rPr>
              <a:t>Kanta-Helsingin kansalliset seniorit ry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5D1106E-6450-4F49-DD17-C0A9761633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b="1" dirty="0"/>
          </a:p>
          <a:p>
            <a:r>
              <a:rPr lang="fi-FI" sz="3200" dirty="0"/>
              <a:t>Jäsenkysely lokakuu 2022</a:t>
            </a:r>
          </a:p>
        </p:txBody>
      </p:sp>
    </p:spTree>
    <p:extLst>
      <p:ext uri="{BB962C8B-B14F-4D97-AF65-F5344CB8AC3E}">
        <p14:creationId xmlns:p14="http://schemas.microsoft.com/office/powerpoint/2010/main" val="3892087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rmsin vastausdiagrammi. Kysymyksen otsikko: Miten kiinnostavia yhdistyksen järjestämät musiikkitapahtumat mielestäsi ovat?. Vastausten määrä: 100 vastausta.">
            <a:extLst>
              <a:ext uri="{FF2B5EF4-FFF2-40B4-BE49-F238E27FC236}">
                <a16:creationId xmlns:a16="http://schemas.microsoft.com/office/drawing/2014/main" id="{3E6A9D11-7612-DC81-7137-5F46FF6AF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39046"/>
            <a:ext cx="10905066" cy="517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219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ormsin vastausdiagrammi. Kysymyksen otsikko: Miten kiinnostavia yhdistyksen järjestämät matkat ja retket mielestäsi ovat?&#10;. Vastausten määrä: 100 vastausta.">
            <a:extLst>
              <a:ext uri="{FF2B5EF4-FFF2-40B4-BE49-F238E27FC236}">
                <a16:creationId xmlns:a16="http://schemas.microsoft.com/office/drawing/2014/main" id="{C3A7FCE1-678E-DBCA-6EFE-67C0E1623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39046"/>
            <a:ext cx="10905066" cy="517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828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ormsin vastausdiagrammi. Kysymyksen otsikko: Miten kiinnostavia yhdistyksen järjestämät kävelykierrokset mielestäsi ovat?. Vastausten määrä: 100 vastausta.">
            <a:extLst>
              <a:ext uri="{FF2B5EF4-FFF2-40B4-BE49-F238E27FC236}">
                <a16:creationId xmlns:a16="http://schemas.microsoft.com/office/drawing/2014/main" id="{0D68D91F-6821-F541-2484-A5141D9A9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39046"/>
            <a:ext cx="10905066" cy="517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424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ormsin vastausdiagrammi. Kysymyksen otsikko: Jos olet osallistunut Digikerhoon, kuinka kiinnostavia tapaamiset mielestäsi ovat olleet?. Vastausten määrä: 23 vastausta.">
            <a:extLst>
              <a:ext uri="{FF2B5EF4-FFF2-40B4-BE49-F238E27FC236}">
                <a16:creationId xmlns:a16="http://schemas.microsoft.com/office/drawing/2014/main" id="{F81DEF7C-7DF4-3C9A-35D6-E62C8B965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39046"/>
            <a:ext cx="10905066" cy="517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628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ormsin vastausdiagrammi. Kysymyksen otsikko: Jos olet osallistunut Kirjallisuuskerhoon, kuinka kiinnostavia tapaamiset mielestäsi ovat olleet?. Vastausten määrä: 18 vastausta.">
            <a:extLst>
              <a:ext uri="{FF2B5EF4-FFF2-40B4-BE49-F238E27FC236}">
                <a16:creationId xmlns:a16="http://schemas.microsoft.com/office/drawing/2014/main" id="{E5977951-75A6-B25F-9836-79ED4DB86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39046"/>
            <a:ext cx="10905066" cy="517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623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rmsin vastausdiagrammi. Kysymyksen otsikko: Oletko osallistunut Senioriliiton tai Helsingin piirin järjestämiin tapahtumiin tai matkoihin?&#10;. Vastausten määrä: 100 vastausta.">
            <a:extLst>
              <a:ext uri="{FF2B5EF4-FFF2-40B4-BE49-F238E27FC236}">
                <a16:creationId xmlns:a16="http://schemas.microsoft.com/office/drawing/2014/main" id="{6A2AA4D8-57B4-A356-2D12-F85E27D3C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39046"/>
            <a:ext cx="10905066" cy="517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194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C9C5E8-21A2-299B-9280-7F2AAFE4A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1092"/>
          </a:xfrm>
        </p:spPr>
        <p:txBody>
          <a:bodyPr/>
          <a:lstStyle/>
          <a:p>
            <a:r>
              <a:rPr lang="fi-FI" dirty="0">
                <a:latin typeface="+mn-lt"/>
              </a:rPr>
              <a:t>Avoimet vastaukset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62AA22-B22B-8B96-CC5A-BEC782CC3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6364"/>
            <a:ext cx="10515600" cy="477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4000" dirty="0">
                <a:latin typeface="Calibri" panose="020F0502020204030204" pitchFamily="34" charset="0"/>
                <a:cs typeface="Calibri" panose="020F0502020204030204" pitchFamily="34" charset="0"/>
              </a:rPr>
              <a:t>Toivotaan</a:t>
            </a:r>
            <a:br>
              <a:rPr lang="fi-FI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i-FI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i-FI" sz="2800" spc="1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fi-FI" sz="2800" spc="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aikuttajia, ajankohtaisuutta, taidetta, liikuntaa, terveyttä, perintöasioita, sukututkimusta, turvallisuus, SOTE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i-FI" sz="2800" spc="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Komediaa, päivänäytöksiä, klassikkoja, yritysvierailuja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i-FI" sz="2800" spc="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Luontokohteita, päiväretkiä, opastusta, historiaa, lähiöitä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i-FI" sz="2800" spc="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Työpajoja, pelikerho, elokuvat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i-FI" sz="2800" spc="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Edullisia tapahtumia</a:t>
            </a:r>
            <a:endParaRPr lang="fi-FI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i-FI" sz="4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4565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C9C5E8-21A2-299B-9280-7F2AAFE4A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1092"/>
          </a:xfrm>
        </p:spPr>
        <p:txBody>
          <a:bodyPr/>
          <a:lstStyle/>
          <a:p>
            <a:endParaRPr lang="fi-FI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62AA22-B22B-8B96-CC5A-BEC782CC3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6364"/>
            <a:ext cx="10515600" cy="4775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i-FI" sz="5400" dirty="0"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fi-FI" sz="5400" dirty="0">
                <a:cs typeface="Calibri" panose="020F0502020204030204" pitchFamily="34" charset="0"/>
              </a:rPr>
              <a:t>Kiitos vastauksista!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i-FI" sz="5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3484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C9C5E8-21A2-299B-9280-7F2AAFE4A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1092"/>
          </a:xfrm>
        </p:spPr>
        <p:txBody>
          <a:bodyPr/>
          <a:lstStyle/>
          <a:p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62AA22-B22B-8B96-CC5A-BEC782CC3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6364"/>
            <a:ext cx="10515600" cy="4775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sz="4500" dirty="0">
                <a:latin typeface="Calibri" panose="020F0502020204030204" pitchFamily="34" charset="0"/>
                <a:cs typeface="Calibri" panose="020F0502020204030204" pitchFamily="34" charset="0"/>
              </a:rPr>
              <a:t>Kyselyn vastaanottajia 345 (sähköinen/paperinen)</a:t>
            </a:r>
          </a:p>
          <a:p>
            <a:pPr marL="0" indent="0">
              <a:buNone/>
            </a:pPr>
            <a:endParaRPr lang="fi-FI" sz="4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4500" dirty="0">
                <a:latin typeface="Calibri" panose="020F0502020204030204" pitchFamily="34" charset="0"/>
                <a:cs typeface="Calibri" panose="020F0502020204030204" pitchFamily="34" charset="0"/>
              </a:rPr>
              <a:t>Vastanneita 100 kpl – 28,9 %</a:t>
            </a:r>
          </a:p>
          <a:p>
            <a:endParaRPr lang="fi-FI" sz="4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Vastaajista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i-FI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naisia 91 kpl / 91 %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i-FI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miehiä 9 kpl / 9 %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i-FI" sz="4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1541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ormsin vastausdiagrammi. Kysymyksen otsikko: Taustatiedot:&#10;Ikäsi. Vastausten määrä: 100 vastausta.">
            <a:extLst>
              <a:ext uri="{FF2B5EF4-FFF2-40B4-BE49-F238E27FC236}">
                <a16:creationId xmlns:a16="http://schemas.microsoft.com/office/drawing/2014/main" id="{A73FB110-165E-369E-8A5A-0653C936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39046"/>
            <a:ext cx="10905066" cy="517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349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ormsin vastausdiagrammi. Kysymyksen otsikko: Taustatiedot: &#10;Kuinka kauan olet ollut jäsen?&#10;&#10;. Vastausten määrä: 100 vastausta.">
            <a:extLst>
              <a:ext uri="{FF2B5EF4-FFF2-40B4-BE49-F238E27FC236}">
                <a16:creationId xmlns:a16="http://schemas.microsoft.com/office/drawing/2014/main" id="{88F9A612-5F2A-6A9B-ECF6-ACC0B4FCC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39046"/>
            <a:ext cx="10905066" cy="517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641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rmsin vastausdiagrammi. Kysymyksen otsikko: Oletko osallistunut Kanta-Helsingin kansalliset seniorit ry:n järjestämiin tapahtumiin vuonna 2022?&#10;. Vastausten määrä: 100 vastausta.">
            <a:extLst>
              <a:ext uri="{FF2B5EF4-FFF2-40B4-BE49-F238E27FC236}">
                <a16:creationId xmlns:a16="http://schemas.microsoft.com/office/drawing/2014/main" id="{883387EE-CDD5-AA7F-C9CB-65FC3B568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661839"/>
            <a:ext cx="10905066" cy="553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622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rmsin vastausdiagrammi. Kysymyksen otsikko: Jos et tänä vuonna ole osallistunut Kanta-Helsingin kansalliset seniorit ry:n jäsenille tarjottuihin tapahtumiin, onko syynä:. Vastausten määrä: 26 vastausta.">
            <a:extLst>
              <a:ext uri="{FF2B5EF4-FFF2-40B4-BE49-F238E27FC236}">
                <a16:creationId xmlns:a16="http://schemas.microsoft.com/office/drawing/2014/main" id="{DB8E790B-93FB-0DB3-7957-384EBAB681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36" y="868219"/>
            <a:ext cx="11222182" cy="526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328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rmsin vastausdiagrammi. Kysymyksen otsikko: Miten kiinnostavia yhdistyksen jäsenkokoukset mielestäsi ovat?. Vastausten määrä: 100 vastausta.">
            <a:extLst>
              <a:ext uri="{FF2B5EF4-FFF2-40B4-BE49-F238E27FC236}">
                <a16:creationId xmlns:a16="http://schemas.microsoft.com/office/drawing/2014/main" id="{629B77CA-1D57-749C-2F83-6BEFF8E85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39046"/>
            <a:ext cx="10905066" cy="517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73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rmsin vastausdiagrammi. Kysymyksen otsikko: Miten kiinnostavia yhdistyksen järjestämät teatterikäynnit mielestäsi ovat?. Vastausten määrä: 100 vastausta.">
            <a:extLst>
              <a:ext uri="{FF2B5EF4-FFF2-40B4-BE49-F238E27FC236}">
                <a16:creationId xmlns:a16="http://schemas.microsoft.com/office/drawing/2014/main" id="{283D46EC-CE01-9774-EDA4-FC57F158E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39046"/>
            <a:ext cx="10905066" cy="517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750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ormsin vastausdiagrammi. Kysymyksen otsikko: Miten kiinnostavia yhdistyksen järjestämät näyttelykäynnit mielestäsi ovat?. Vastausten määrä: 100 vastausta.">
            <a:extLst>
              <a:ext uri="{FF2B5EF4-FFF2-40B4-BE49-F238E27FC236}">
                <a16:creationId xmlns:a16="http://schemas.microsoft.com/office/drawing/2014/main" id="{A44BDE02-2C0C-0E5D-FEAD-D06B619A3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39046"/>
            <a:ext cx="10905066" cy="517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38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81</Words>
  <Application>Microsoft Office PowerPoint</Application>
  <PresentationFormat>Laajakuva</PresentationFormat>
  <Paragraphs>22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Office-teema</vt:lpstr>
      <vt:lpstr>Kanta-Helsingin kansalliset seniorit ry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Avoimet vastaukset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Kanta-Helsingin kansalliset seniorit ry</dc:title>
  <dc:creator>Tuula Sipilä</dc:creator>
  <cp:lastModifiedBy>Tuula Sipilä</cp:lastModifiedBy>
  <cp:revision>4</cp:revision>
  <dcterms:created xsi:type="dcterms:W3CDTF">2022-10-28T06:29:49Z</dcterms:created>
  <dcterms:modified xsi:type="dcterms:W3CDTF">2022-10-31T06:48:38Z</dcterms:modified>
</cp:coreProperties>
</file>