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821" r:id="rId5"/>
    <p:sldMasterId id="2147483829" r:id="rId6"/>
    <p:sldMasterId id="2147483874" r:id="rId7"/>
    <p:sldMasterId id="2147483892" r:id="rId8"/>
  </p:sldMasterIdLst>
  <p:notesMasterIdLst>
    <p:notesMasterId r:id="rId23"/>
  </p:notesMasterIdLst>
  <p:sldIdLst>
    <p:sldId id="256" r:id="rId9"/>
    <p:sldId id="2147473472" r:id="rId10"/>
    <p:sldId id="2147473471" r:id="rId11"/>
    <p:sldId id="2147473466" r:id="rId12"/>
    <p:sldId id="2145706743" r:id="rId13"/>
    <p:sldId id="2145706742" r:id="rId14"/>
    <p:sldId id="644" r:id="rId15"/>
    <p:sldId id="2147473468" r:id="rId16"/>
    <p:sldId id="257" r:id="rId17"/>
    <p:sldId id="2147473467" r:id="rId18"/>
    <p:sldId id="2147473469" r:id="rId19"/>
    <p:sldId id="315" r:id="rId20"/>
    <p:sldId id="312" r:id="rId21"/>
    <p:sldId id="263" r:id="rId22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071D76-AD73-4E17-A909-ACC73D6D9835}" v="2" dt="2026-08-27T06:08:57.2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7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ntamäki Pia" userId="fa1048bf-3736-4b18-b156-2e9ea07595c7" providerId="ADAL" clId="{2019F7D0-B770-4406-9038-F5B75C52C453}"/>
    <pc:docChg chg="undo custSel addSld delSld modSld sldOrd delMainMaster">
      <pc:chgData name="Rantamäki Pia" userId="fa1048bf-3736-4b18-b156-2e9ea07595c7" providerId="ADAL" clId="{2019F7D0-B770-4406-9038-F5B75C52C453}" dt="2026-08-27T06:09:37.539" v="374" actId="20577"/>
      <pc:docMkLst>
        <pc:docMk/>
      </pc:docMkLst>
      <pc:sldChg chg="addSp delSp modSp add del mod modClrScheme chgLayout">
        <pc:chgData name="Rantamäki Pia" userId="fa1048bf-3736-4b18-b156-2e9ea07595c7" providerId="ADAL" clId="{2019F7D0-B770-4406-9038-F5B75C52C453}" dt="2026-08-27T05:50:43.962" v="272" actId="20577"/>
        <pc:sldMkLst>
          <pc:docMk/>
          <pc:sldMk cId="3092939516" sldId="257"/>
        </pc:sldMkLst>
        <pc:spChg chg="add del mod">
          <ac:chgData name="Rantamäki Pia" userId="fa1048bf-3736-4b18-b156-2e9ea07595c7" providerId="ADAL" clId="{2019F7D0-B770-4406-9038-F5B75C52C453}" dt="2026-08-27T05:44:48.222" v="186" actId="931"/>
          <ac:spMkLst>
            <pc:docMk/>
            <pc:sldMk cId="3092939516" sldId="257"/>
            <ac:spMk id="3" creationId="{23C5696F-C4A8-5D4A-A69E-5EF7E3CB5374}"/>
          </ac:spMkLst>
        </pc:spChg>
        <pc:spChg chg="mod">
          <ac:chgData name="Rantamäki Pia" userId="fa1048bf-3736-4b18-b156-2e9ea07595c7" providerId="ADAL" clId="{2019F7D0-B770-4406-9038-F5B75C52C453}" dt="2026-08-27T05:50:43.962" v="272" actId="20577"/>
          <ac:spMkLst>
            <pc:docMk/>
            <pc:sldMk cId="3092939516" sldId="257"/>
            <ac:spMk id="22" creationId="{D0F5ADB0-1D38-B24B-DD0F-7557C0DBA07F}"/>
          </ac:spMkLst>
        </pc:spChg>
        <pc:spChg chg="mod">
          <ac:chgData name="Rantamäki Pia" userId="fa1048bf-3736-4b18-b156-2e9ea07595c7" providerId="ADAL" clId="{2019F7D0-B770-4406-9038-F5B75C52C453}" dt="2026-08-27T05:44:58.333" v="187" actId="26606"/>
          <ac:spMkLst>
            <pc:docMk/>
            <pc:sldMk cId="3092939516" sldId="257"/>
            <ac:spMk id="23" creationId="{D2F5BFB9-5F8A-39C9-DFE4-0AE4D17C11E6}"/>
          </ac:spMkLst>
        </pc:spChg>
        <pc:spChg chg="mod">
          <ac:chgData name="Rantamäki Pia" userId="fa1048bf-3736-4b18-b156-2e9ea07595c7" providerId="ADAL" clId="{2019F7D0-B770-4406-9038-F5B75C52C453}" dt="2026-08-27T05:44:58.333" v="187" actId="26606"/>
          <ac:spMkLst>
            <pc:docMk/>
            <pc:sldMk cId="3092939516" sldId="257"/>
            <ac:spMk id="24" creationId="{7201069D-7230-C8A2-0983-79E9BC22264A}"/>
          </ac:spMkLst>
        </pc:spChg>
        <pc:spChg chg="mod">
          <ac:chgData name="Rantamäki Pia" userId="fa1048bf-3736-4b18-b156-2e9ea07595c7" providerId="ADAL" clId="{2019F7D0-B770-4406-9038-F5B75C52C453}" dt="2026-08-27T05:44:58.333" v="187" actId="26606"/>
          <ac:spMkLst>
            <pc:docMk/>
            <pc:sldMk cId="3092939516" sldId="257"/>
            <ac:spMk id="25" creationId="{D34CE9D5-07DE-B484-4A2E-B4C50829973A}"/>
          </ac:spMkLst>
        </pc:spChg>
        <pc:spChg chg="add del mod">
          <ac:chgData name="Rantamäki Pia" userId="fa1048bf-3736-4b18-b156-2e9ea07595c7" providerId="ADAL" clId="{2019F7D0-B770-4406-9038-F5B75C52C453}" dt="2026-08-27T05:45:06.081" v="188" actId="478"/>
          <ac:spMkLst>
            <pc:docMk/>
            <pc:sldMk cId="3092939516" sldId="257"/>
            <ac:spMk id="30" creationId="{0CD35F84-47DC-EABC-AC99-AE0C5613E9F7}"/>
          </ac:spMkLst>
        </pc:spChg>
        <pc:picChg chg="del mod">
          <ac:chgData name="Rantamäki Pia" userId="fa1048bf-3736-4b18-b156-2e9ea07595c7" providerId="ADAL" clId="{2019F7D0-B770-4406-9038-F5B75C52C453}" dt="2026-08-27T05:44:17.797" v="184" actId="478"/>
          <ac:picMkLst>
            <pc:docMk/>
            <pc:sldMk cId="3092939516" sldId="257"/>
            <ac:picMk id="5" creationId="{0E3B68EC-D465-953B-F37A-E05EC47CC031}"/>
          </ac:picMkLst>
        </pc:picChg>
        <pc:picChg chg="add mod ord">
          <ac:chgData name="Rantamäki Pia" userId="fa1048bf-3736-4b18-b156-2e9ea07595c7" providerId="ADAL" clId="{2019F7D0-B770-4406-9038-F5B75C52C453}" dt="2026-08-27T05:45:42.975" v="193" actId="1076"/>
          <ac:picMkLst>
            <pc:docMk/>
            <pc:sldMk cId="3092939516" sldId="257"/>
            <ac:picMk id="6" creationId="{D8BFA3E6-D2C3-23F2-DFA2-9066A7C44873}"/>
          </ac:picMkLst>
        </pc:picChg>
      </pc:sldChg>
      <pc:sldChg chg="modSp mod">
        <pc:chgData name="Rantamäki Pia" userId="fa1048bf-3736-4b18-b156-2e9ea07595c7" providerId="ADAL" clId="{2019F7D0-B770-4406-9038-F5B75C52C453}" dt="2026-08-27T06:09:37.539" v="374" actId="20577"/>
        <pc:sldMkLst>
          <pc:docMk/>
          <pc:sldMk cId="926566892" sldId="312"/>
        </pc:sldMkLst>
        <pc:spChg chg="mod">
          <ac:chgData name="Rantamäki Pia" userId="fa1048bf-3736-4b18-b156-2e9ea07595c7" providerId="ADAL" clId="{2019F7D0-B770-4406-9038-F5B75C52C453}" dt="2026-08-27T06:09:37.539" v="374" actId="20577"/>
          <ac:spMkLst>
            <pc:docMk/>
            <pc:sldMk cId="926566892" sldId="312"/>
            <ac:spMk id="3" creationId="{0A40B28A-D7B1-AA11-22A5-113917DA6053}"/>
          </ac:spMkLst>
        </pc:spChg>
      </pc:sldChg>
      <pc:sldChg chg="modSp mod">
        <pc:chgData name="Rantamäki Pia" userId="fa1048bf-3736-4b18-b156-2e9ea07595c7" providerId="ADAL" clId="{2019F7D0-B770-4406-9038-F5B75C52C453}" dt="2026-08-27T06:06:36.380" v="297" actId="20577"/>
        <pc:sldMkLst>
          <pc:docMk/>
          <pc:sldMk cId="20821227" sldId="2147473469"/>
        </pc:sldMkLst>
        <pc:spChg chg="mod">
          <ac:chgData name="Rantamäki Pia" userId="fa1048bf-3736-4b18-b156-2e9ea07595c7" providerId="ADAL" clId="{2019F7D0-B770-4406-9038-F5B75C52C453}" dt="2026-08-27T06:06:36.380" v="297" actId="20577"/>
          <ac:spMkLst>
            <pc:docMk/>
            <pc:sldMk cId="20821227" sldId="2147473469"/>
            <ac:spMk id="3" creationId="{26E11A05-965C-EB1C-D7A4-F24CC47D0232}"/>
          </ac:spMkLst>
        </pc:spChg>
      </pc:sldChg>
      <pc:sldChg chg="addSp delSp modSp new del mod ord modClrScheme chgLayout">
        <pc:chgData name="Rantamäki Pia" userId="fa1048bf-3736-4b18-b156-2e9ea07595c7" providerId="ADAL" clId="{2019F7D0-B770-4406-9038-F5B75C52C453}" dt="2026-08-27T05:35:43.903" v="9" actId="2696"/>
        <pc:sldMkLst>
          <pc:docMk/>
          <pc:sldMk cId="1098517687" sldId="2147473470"/>
        </pc:sldMkLst>
        <pc:spChg chg="del">
          <ac:chgData name="Rantamäki Pia" userId="fa1048bf-3736-4b18-b156-2e9ea07595c7" providerId="ADAL" clId="{2019F7D0-B770-4406-9038-F5B75C52C453}" dt="2026-08-27T05:34:19.863" v="4" actId="700"/>
          <ac:spMkLst>
            <pc:docMk/>
            <pc:sldMk cId="1098517687" sldId="2147473470"/>
            <ac:spMk id="2" creationId="{B921C939-A782-086D-63C2-F462BD375CC7}"/>
          </ac:spMkLst>
        </pc:spChg>
        <pc:spChg chg="del">
          <ac:chgData name="Rantamäki Pia" userId="fa1048bf-3736-4b18-b156-2e9ea07595c7" providerId="ADAL" clId="{2019F7D0-B770-4406-9038-F5B75C52C453}" dt="2026-08-27T05:34:19.863" v="4" actId="700"/>
          <ac:spMkLst>
            <pc:docMk/>
            <pc:sldMk cId="1098517687" sldId="2147473470"/>
            <ac:spMk id="3" creationId="{F8D94ECD-6D80-1EF1-7ECB-15A3EBC7861D}"/>
          </ac:spMkLst>
        </pc:spChg>
        <pc:spChg chg="del">
          <ac:chgData name="Rantamäki Pia" userId="fa1048bf-3736-4b18-b156-2e9ea07595c7" providerId="ADAL" clId="{2019F7D0-B770-4406-9038-F5B75C52C453}" dt="2026-08-27T05:34:19.863" v="4" actId="700"/>
          <ac:spMkLst>
            <pc:docMk/>
            <pc:sldMk cId="1098517687" sldId="2147473470"/>
            <ac:spMk id="4" creationId="{6D0A5029-9DB9-9295-1376-463FE2F9739D}"/>
          </ac:spMkLst>
        </pc:spChg>
        <pc:picChg chg="add mod">
          <ac:chgData name="Rantamäki Pia" userId="fa1048bf-3736-4b18-b156-2e9ea07595c7" providerId="ADAL" clId="{2019F7D0-B770-4406-9038-F5B75C52C453}" dt="2026-08-27T05:34:52.387" v="5" actId="931"/>
          <ac:picMkLst>
            <pc:docMk/>
            <pc:sldMk cId="1098517687" sldId="2147473470"/>
            <ac:picMk id="6" creationId="{FB7204D0-C89F-B4E7-8B2C-1627CF23E9B5}"/>
          </ac:picMkLst>
        </pc:picChg>
      </pc:sldChg>
      <pc:sldChg chg="add">
        <pc:chgData name="Rantamäki Pia" userId="fa1048bf-3736-4b18-b156-2e9ea07595c7" providerId="ADAL" clId="{2019F7D0-B770-4406-9038-F5B75C52C453}" dt="2026-08-27T05:35:32.611" v="8" actId="2890"/>
        <pc:sldMkLst>
          <pc:docMk/>
          <pc:sldMk cId="724994395" sldId="2147473471"/>
        </pc:sldMkLst>
      </pc:sldChg>
      <pc:sldChg chg="new del">
        <pc:chgData name="Rantamäki Pia" userId="fa1048bf-3736-4b18-b156-2e9ea07595c7" providerId="ADAL" clId="{2019F7D0-B770-4406-9038-F5B75C52C453}" dt="2026-08-27T05:35:28.343" v="7" actId="680"/>
        <pc:sldMkLst>
          <pc:docMk/>
          <pc:sldMk cId="4220908405" sldId="2147473471"/>
        </pc:sldMkLst>
      </pc:sldChg>
      <pc:sldChg chg="addSp modSp new mod ord">
        <pc:chgData name="Rantamäki Pia" userId="fa1048bf-3736-4b18-b156-2e9ea07595c7" providerId="ADAL" clId="{2019F7D0-B770-4406-9038-F5B75C52C453}" dt="2026-08-27T05:36:07.523" v="13" actId="931"/>
        <pc:sldMkLst>
          <pc:docMk/>
          <pc:sldMk cId="2383112069" sldId="2147473472"/>
        </pc:sldMkLst>
        <pc:picChg chg="add mod">
          <ac:chgData name="Rantamäki Pia" userId="fa1048bf-3736-4b18-b156-2e9ea07595c7" providerId="ADAL" clId="{2019F7D0-B770-4406-9038-F5B75C52C453}" dt="2026-08-27T05:36:07.523" v="13" actId="931"/>
          <ac:picMkLst>
            <pc:docMk/>
            <pc:sldMk cId="2383112069" sldId="2147473472"/>
            <ac:picMk id="3" creationId="{AEACB038-C1CA-5B97-B4CE-F2D649DFF02C}"/>
          </ac:picMkLst>
        </pc:picChg>
      </pc:sldChg>
      <pc:sldChg chg="modSp new del mod">
        <pc:chgData name="Rantamäki Pia" userId="fa1048bf-3736-4b18-b156-2e9ea07595c7" providerId="ADAL" clId="{2019F7D0-B770-4406-9038-F5B75C52C453}" dt="2026-08-27T05:42:55.177" v="180" actId="2696"/>
        <pc:sldMkLst>
          <pc:docMk/>
          <pc:sldMk cId="3928638024" sldId="2147473473"/>
        </pc:sldMkLst>
        <pc:spChg chg="mod">
          <ac:chgData name="Rantamäki Pia" userId="fa1048bf-3736-4b18-b156-2e9ea07595c7" providerId="ADAL" clId="{2019F7D0-B770-4406-9038-F5B75C52C453}" dt="2026-08-27T05:42:01.578" v="179" actId="20577"/>
          <ac:spMkLst>
            <pc:docMk/>
            <pc:sldMk cId="3928638024" sldId="2147473473"/>
            <ac:spMk id="2" creationId="{93FFCC93-B14D-96C8-760D-160135F85DD5}"/>
          </ac:spMkLst>
        </pc:spChg>
      </pc:sldChg>
      <pc:sldMasterChg chg="del delSldLayout">
        <pc:chgData name="Rantamäki Pia" userId="fa1048bf-3736-4b18-b156-2e9ea07595c7" providerId="ADAL" clId="{2019F7D0-B770-4406-9038-F5B75C52C453}" dt="2026-08-27T05:34:06.884" v="3"/>
        <pc:sldMasterMkLst>
          <pc:docMk/>
          <pc:sldMasterMk cId="1487934308" sldId="2147483691"/>
        </pc:sldMasterMkLst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487934308" sldId="2147483691"/>
            <pc:sldLayoutMk cId="3513481619" sldId="2147483711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487934308" sldId="2147483691"/>
            <pc:sldLayoutMk cId="1146550236" sldId="2147483712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487934308" sldId="2147483691"/>
            <pc:sldLayoutMk cId="1564369930" sldId="2147483713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487934308" sldId="2147483691"/>
            <pc:sldLayoutMk cId="1814630119" sldId="2147483714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487934308" sldId="2147483691"/>
            <pc:sldLayoutMk cId="3652679980" sldId="2147483715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487934308" sldId="2147483691"/>
            <pc:sldLayoutMk cId="1762228485" sldId="2147483716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487934308" sldId="2147483691"/>
            <pc:sldLayoutMk cId="2210818850" sldId="2147483717"/>
          </pc:sldLayoutMkLst>
        </pc:sldLayoutChg>
      </pc:sldMasterChg>
      <pc:sldMasterChg chg="del delSldLayout">
        <pc:chgData name="Rantamäki Pia" userId="fa1048bf-3736-4b18-b156-2e9ea07595c7" providerId="ADAL" clId="{2019F7D0-B770-4406-9038-F5B75C52C453}" dt="2026-08-27T05:34:06.884" v="3"/>
        <pc:sldMasterMkLst>
          <pc:docMk/>
          <pc:sldMasterMk cId="1345731598" sldId="2147483724"/>
        </pc:sldMasterMkLst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345731598" sldId="2147483724"/>
            <pc:sldLayoutMk cId="16726308" sldId="2147483732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345731598" sldId="2147483724"/>
            <pc:sldLayoutMk cId="930185164" sldId="2147483736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345731598" sldId="2147483724"/>
            <pc:sldLayoutMk cId="2415057647" sldId="2147483738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345731598" sldId="2147483724"/>
            <pc:sldLayoutMk cId="107399677" sldId="2147483740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345731598" sldId="2147483724"/>
            <pc:sldLayoutMk cId="1344071054" sldId="2147483742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345731598" sldId="2147483724"/>
            <pc:sldLayoutMk cId="4282120022" sldId="2147483811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345731598" sldId="2147483724"/>
            <pc:sldLayoutMk cId="718914397" sldId="2147483813"/>
          </pc:sldLayoutMkLst>
        </pc:sldLayoutChg>
      </pc:sldMasterChg>
      <pc:sldMasterChg chg="del delSldLayout">
        <pc:chgData name="Rantamäki Pia" userId="fa1048bf-3736-4b18-b156-2e9ea07595c7" providerId="ADAL" clId="{2019F7D0-B770-4406-9038-F5B75C52C453}" dt="2026-08-27T05:34:06.884" v="3"/>
        <pc:sldMasterMkLst>
          <pc:docMk/>
          <pc:sldMasterMk cId="3537670126" sldId="2147483757"/>
        </pc:sldMasterMkLst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3537670126" sldId="2147483757"/>
            <pc:sldLayoutMk cId="322229472" sldId="2147483784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3537670126" sldId="2147483757"/>
            <pc:sldLayoutMk cId="1816872409" sldId="2147483785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3537670126" sldId="2147483757"/>
            <pc:sldLayoutMk cId="1489368496" sldId="2147483786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3537670126" sldId="2147483757"/>
            <pc:sldLayoutMk cId="955893850" sldId="2147483787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3537670126" sldId="2147483757"/>
            <pc:sldLayoutMk cId="4187005813" sldId="2147483788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3537670126" sldId="2147483757"/>
            <pc:sldLayoutMk cId="3163399152" sldId="2147483789"/>
          </pc:sldLayoutMkLst>
        </pc:sldLayoutChg>
      </pc:sldMasterChg>
      <pc:sldMasterChg chg="del delSldLayout">
        <pc:chgData name="Rantamäki Pia" userId="fa1048bf-3736-4b18-b156-2e9ea07595c7" providerId="ADAL" clId="{2019F7D0-B770-4406-9038-F5B75C52C453}" dt="2026-08-27T05:34:06.884" v="3"/>
        <pc:sldMasterMkLst>
          <pc:docMk/>
          <pc:sldMasterMk cId="3164357975" sldId="2147483790"/>
        </pc:sldMasterMkLst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3164357975" sldId="2147483790"/>
            <pc:sldLayoutMk cId="1891239411" sldId="2147483791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3164357975" sldId="2147483790"/>
            <pc:sldLayoutMk cId="1605262282" sldId="2147483792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3164357975" sldId="2147483790"/>
            <pc:sldLayoutMk cId="2615026287" sldId="2147483793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3164357975" sldId="2147483790"/>
            <pc:sldLayoutMk cId="71494212" sldId="2147483794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3164357975" sldId="2147483790"/>
            <pc:sldLayoutMk cId="4097637461" sldId="2147483795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3164357975" sldId="2147483790"/>
            <pc:sldLayoutMk cId="669202108" sldId="2147483796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3164357975" sldId="2147483790"/>
            <pc:sldLayoutMk cId="3054922409" sldId="2147483797"/>
          </pc:sldLayoutMkLst>
        </pc:sldLayoutChg>
      </pc:sldMasterChg>
      <pc:sldMasterChg chg="del delSldLayout">
        <pc:chgData name="Rantamäki Pia" userId="fa1048bf-3736-4b18-b156-2e9ea07595c7" providerId="ADAL" clId="{2019F7D0-B770-4406-9038-F5B75C52C453}" dt="2026-08-27T05:34:06.884" v="3"/>
        <pc:sldMasterMkLst>
          <pc:docMk/>
          <pc:sldMasterMk cId="1068642601" sldId="2147483798"/>
        </pc:sldMasterMkLst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068642601" sldId="2147483798"/>
            <pc:sldLayoutMk cId="955227373" sldId="2147483800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068642601" sldId="2147483798"/>
            <pc:sldLayoutMk cId="920882286" sldId="2147483802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068642601" sldId="2147483798"/>
            <pc:sldLayoutMk cId="3940820588" sldId="2147483804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068642601" sldId="2147483798"/>
            <pc:sldLayoutMk cId="3452878358" sldId="2147483806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068642601" sldId="2147483798"/>
            <pc:sldLayoutMk cId="3972359212" sldId="2147483808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1068642601" sldId="2147483798"/>
            <pc:sldLayoutMk cId="2489238558" sldId="2147483810"/>
          </pc:sldLayoutMkLst>
        </pc:sldLayoutChg>
      </pc:sldMasterChg>
      <pc:sldMasterChg chg="del delSldLayout">
        <pc:chgData name="Rantamäki Pia" userId="fa1048bf-3736-4b18-b156-2e9ea07595c7" providerId="ADAL" clId="{2019F7D0-B770-4406-9038-F5B75C52C453}" dt="2026-08-27T05:34:06.884" v="3"/>
        <pc:sldMasterMkLst>
          <pc:docMk/>
          <pc:sldMasterMk cId="2121107594" sldId="2147483812"/>
        </pc:sldMasterMkLst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2121107594" sldId="2147483812"/>
            <pc:sldLayoutMk cId="4247682317" sldId="2147483814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2121107594" sldId="2147483812"/>
            <pc:sldLayoutMk cId="3348705801" sldId="2147483815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2121107594" sldId="2147483812"/>
            <pc:sldLayoutMk cId="4071119894" sldId="2147483816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2121107594" sldId="2147483812"/>
            <pc:sldLayoutMk cId="855079336" sldId="2147483817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2121107594" sldId="2147483812"/>
            <pc:sldLayoutMk cId="1741398727" sldId="2147483818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2121107594" sldId="2147483812"/>
            <pc:sldLayoutMk cId="4132155881" sldId="2147483819"/>
          </pc:sldLayoutMkLst>
        </pc:sldLayoutChg>
        <pc:sldLayoutChg chg="del">
          <pc:chgData name="Rantamäki Pia" userId="fa1048bf-3736-4b18-b156-2e9ea07595c7" providerId="ADAL" clId="{2019F7D0-B770-4406-9038-F5B75C52C453}" dt="2026-08-27T05:34:06.884" v="3"/>
          <pc:sldLayoutMkLst>
            <pc:docMk/>
            <pc:sldMasterMk cId="2121107594" sldId="2147483812"/>
            <pc:sldLayoutMk cId="860976647" sldId="2147483820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>
                <a:latin typeface="+mj-lt"/>
                <a:cs typeface="Poppins ExtraBold" panose="00000900000000000000" pitchFamily="2" charset="0"/>
              </a:rPr>
              <a:t>Otsikko</a:t>
            </a:r>
            <a:endParaRPr lang="en-US" b="1" dirty="0">
              <a:latin typeface="+mj-lt"/>
              <a:cs typeface="Poppins ExtraBold" panose="000009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Otsikko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CB7-4791-A73E-4A68E1AE518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CB7-4791-A73E-4A68E1AE518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CB7-4791-A73E-4A68E1AE518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CB7-4791-A73E-4A68E1AE518C}"/>
              </c:ext>
            </c:extLst>
          </c:dPt>
          <c:cat>
            <c:strRef>
              <c:f>Sheet1!$A$2:$A$5</c:f>
              <c:strCache>
                <c:ptCount val="4"/>
                <c:pt idx="0">
                  <c:v>1. Arvo</c:v>
                </c:pt>
                <c:pt idx="1">
                  <c:v>2. Arvo</c:v>
                </c:pt>
                <c:pt idx="2">
                  <c:v>3. Arvo</c:v>
                </c:pt>
                <c:pt idx="3">
                  <c:v>4. Arvo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0C-420B-8DDE-C48B689B0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Poppins ExtraBold" panose="00000900000000000000" pitchFamily="2" charset="0"/>
            </a:defRPr>
          </a:pPr>
          <a:endParaRPr lang="fi-F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Otsikko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F11-4B94-9622-BFE5B72FC45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F11-4B94-9622-BFE5B72FC45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11-4B94-9622-BFE5B72FC45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F11-4B94-9622-BFE5B72FC45B}"/>
              </c:ext>
            </c:extLst>
          </c:dPt>
          <c:cat>
            <c:strRef>
              <c:f>Sheet1!$A$2:$A$5</c:f>
              <c:strCache>
                <c:ptCount val="4"/>
                <c:pt idx="0">
                  <c:v>1. Arvo</c:v>
                </c:pt>
                <c:pt idx="1">
                  <c:v>2. Arvo</c:v>
                </c:pt>
                <c:pt idx="2">
                  <c:v>3. Arvo</c:v>
                </c:pt>
                <c:pt idx="3">
                  <c:v>4. Arvo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0C-420B-8DDE-C48B689B0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73923376"/>
        <c:axId val="473925344"/>
      </c:barChart>
      <c:catAx>
        <c:axId val="473923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473925344"/>
        <c:crosses val="autoZero"/>
        <c:auto val="1"/>
        <c:lblAlgn val="ctr"/>
        <c:lblOffset val="100"/>
        <c:noMultiLvlLbl val="0"/>
      </c:catAx>
      <c:valAx>
        <c:axId val="47392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392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335CF-8065-4C69-9984-0BC743B0254E}" type="datetimeFigureOut">
              <a:rPr lang="fi-FI" smtClean="0"/>
              <a:t>27.8.2026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D6954-BDA2-4ED7-ACF3-3E879C1A1B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3228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4. </a:t>
            </a:r>
            <a:r>
              <a:rPr lang="en-US" err="1"/>
              <a:t>Käyntimäärät</a:t>
            </a:r>
            <a:r>
              <a:rPr lang="en-US"/>
              <a:t>. </a:t>
            </a:r>
            <a:r>
              <a:rPr lang="en-US" err="1"/>
              <a:t>Lääkärin</a:t>
            </a:r>
            <a:r>
              <a:rPr lang="en-US"/>
              <a:t> </a:t>
            </a:r>
            <a:r>
              <a:rPr lang="en-US" err="1"/>
              <a:t>vastaanotot</a:t>
            </a:r>
            <a:r>
              <a:rPr lang="en-US"/>
              <a:t> </a:t>
            </a:r>
            <a:r>
              <a:rPr lang="en-US" err="1"/>
              <a:t>pääsääntöisesti</a:t>
            </a:r>
            <a:r>
              <a:rPr lang="en-US"/>
              <a:t>. Maisa </a:t>
            </a:r>
            <a:r>
              <a:rPr lang="en-US" err="1"/>
              <a:t>viestejä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kannatettu</a:t>
            </a:r>
            <a:r>
              <a:rPr lang="en-US"/>
              <a:t>. Toki </a:t>
            </a:r>
            <a:r>
              <a:rPr lang="en-US" err="1"/>
              <a:t>jos</a:t>
            </a:r>
            <a:r>
              <a:rPr lang="en-US"/>
              <a:t> </a:t>
            </a:r>
            <a:r>
              <a:rPr lang="en-US" err="1"/>
              <a:t>asiakas</a:t>
            </a:r>
            <a:r>
              <a:rPr lang="en-US"/>
              <a:t> </a:t>
            </a:r>
            <a:r>
              <a:rPr lang="en-US" err="1"/>
              <a:t>viestittelee</a:t>
            </a:r>
            <a:r>
              <a:rPr lang="en-US"/>
              <a:t> tai </a:t>
            </a:r>
            <a:r>
              <a:rPr lang="en-US" err="1"/>
              <a:t>ottaa</a:t>
            </a:r>
            <a:r>
              <a:rPr lang="en-US"/>
              <a:t> </a:t>
            </a:r>
            <a:r>
              <a:rPr lang="en-US" err="1"/>
              <a:t>usein</a:t>
            </a:r>
            <a:r>
              <a:rPr lang="en-US"/>
              <a:t> </a:t>
            </a:r>
            <a:r>
              <a:rPr lang="en-US" err="1"/>
              <a:t>puhelimitse</a:t>
            </a:r>
            <a:r>
              <a:rPr lang="en-US"/>
              <a:t> </a:t>
            </a:r>
            <a:r>
              <a:rPr lang="en-US" err="1"/>
              <a:t>yhteyttä</a:t>
            </a:r>
            <a:r>
              <a:rPr lang="en-US"/>
              <a:t> </a:t>
            </a:r>
            <a:r>
              <a:rPr lang="en-US" err="1"/>
              <a:t>tulee</a:t>
            </a:r>
            <a:r>
              <a:rPr lang="en-US"/>
              <a:t> </a:t>
            </a:r>
            <a:r>
              <a:rPr lang="en-US" err="1"/>
              <a:t>tarve</a:t>
            </a:r>
            <a:r>
              <a:rPr lang="en-US"/>
              <a:t> </a:t>
            </a:r>
            <a:r>
              <a:rPr lang="en-US" err="1"/>
              <a:t>tunnistaa</a:t>
            </a:r>
            <a:r>
              <a:rPr lang="en-US"/>
              <a:t>. </a:t>
            </a:r>
            <a:r>
              <a:rPr lang="en-US" err="1"/>
              <a:t>Hoitajien</a:t>
            </a:r>
            <a:r>
              <a:rPr lang="en-US"/>
              <a:t> </a:t>
            </a:r>
            <a:r>
              <a:rPr lang="en-US" err="1"/>
              <a:t>vastaanotto</a:t>
            </a:r>
            <a:r>
              <a:rPr lang="en-US"/>
              <a:t> </a:t>
            </a:r>
            <a:r>
              <a:rPr lang="en-US" err="1"/>
              <a:t>käynneistä</a:t>
            </a:r>
            <a:r>
              <a:rPr lang="en-US"/>
              <a:t> </a:t>
            </a:r>
            <a:r>
              <a:rPr lang="en-US" err="1"/>
              <a:t>nostettiin</a:t>
            </a:r>
            <a:r>
              <a:rPr lang="en-US"/>
              <a:t> </a:t>
            </a:r>
            <a:r>
              <a:rPr lang="en-US" err="1"/>
              <a:t>haavahoitajan</a:t>
            </a:r>
            <a:r>
              <a:rPr lang="en-US"/>
              <a:t> </a:t>
            </a:r>
            <a:r>
              <a:rPr lang="en-US" err="1"/>
              <a:t>vastaanotolla</a:t>
            </a:r>
            <a:r>
              <a:rPr lang="en-US"/>
              <a:t> </a:t>
            </a:r>
            <a:r>
              <a:rPr lang="en-US" err="1"/>
              <a:t>käyvät</a:t>
            </a:r>
            <a:r>
              <a:rPr lang="en-US"/>
              <a:t>, </a:t>
            </a:r>
            <a:r>
              <a:rPr lang="en-US" err="1"/>
              <a:t>jotka</a:t>
            </a:r>
            <a:r>
              <a:rPr lang="en-US"/>
              <a:t> </a:t>
            </a:r>
            <a:r>
              <a:rPr lang="en-US" err="1"/>
              <a:t>usein</a:t>
            </a:r>
            <a:r>
              <a:rPr lang="en-US"/>
              <a:t> </a:t>
            </a:r>
            <a:r>
              <a:rPr lang="en-US" err="1"/>
              <a:t>tarvitsisivat</a:t>
            </a:r>
            <a:r>
              <a:rPr lang="en-US"/>
              <a:t> </a:t>
            </a:r>
            <a:r>
              <a:rPr lang="en-US" err="1"/>
              <a:t>omalääkärin</a:t>
            </a:r>
            <a:r>
              <a:rPr lang="en-US"/>
              <a:t> </a:t>
            </a:r>
            <a:r>
              <a:rPr lang="en-US" err="1"/>
              <a:t>ainakin</a:t>
            </a:r>
            <a:r>
              <a:rPr lang="en-US"/>
              <a:t> </a:t>
            </a:r>
            <a:r>
              <a:rPr lang="en-US" err="1"/>
              <a:t>väliaikaisesti</a:t>
            </a:r>
            <a:r>
              <a:rPr lang="en-US"/>
              <a:t>. </a:t>
            </a:r>
            <a:r>
              <a:rPr lang="en-US" err="1"/>
              <a:t>Aikamäärettä</a:t>
            </a:r>
            <a:r>
              <a:rPr lang="en-US"/>
              <a:t> </a:t>
            </a:r>
            <a:r>
              <a:rPr lang="en-US" err="1"/>
              <a:t>kaksi</a:t>
            </a:r>
            <a:r>
              <a:rPr lang="en-US"/>
              <a:t> </a:t>
            </a:r>
            <a:r>
              <a:rPr lang="en-US" err="1"/>
              <a:t>kalenterivuotta</a:t>
            </a:r>
            <a:r>
              <a:rPr lang="en-US"/>
              <a:t> </a:t>
            </a:r>
            <a:r>
              <a:rPr lang="en-US" err="1"/>
              <a:t>pidettiin</a:t>
            </a:r>
            <a:r>
              <a:rPr lang="en-US"/>
              <a:t> </a:t>
            </a:r>
            <a:r>
              <a:rPr lang="en-US" err="1"/>
              <a:t>pitkänä</a:t>
            </a:r>
            <a:r>
              <a:rPr lang="en-US"/>
              <a:t>, </a:t>
            </a:r>
            <a:r>
              <a:rPr lang="en-US" err="1"/>
              <a:t>tunnistaminen</a:t>
            </a:r>
            <a:r>
              <a:rPr lang="en-US"/>
              <a:t> </a:t>
            </a:r>
            <a:r>
              <a:rPr lang="en-US" err="1"/>
              <a:t>tulisi</a:t>
            </a:r>
            <a:r>
              <a:rPr lang="en-US"/>
              <a:t> </a:t>
            </a:r>
            <a:r>
              <a:rPr lang="en-US" err="1"/>
              <a:t>tapahtua</a:t>
            </a:r>
            <a:r>
              <a:rPr lang="en-US"/>
              <a:t> </a:t>
            </a:r>
            <a:r>
              <a:rPr lang="en-US" err="1"/>
              <a:t>aiemmin</a:t>
            </a:r>
            <a:r>
              <a:rPr lang="en-US"/>
              <a:t>. </a:t>
            </a:r>
          </a:p>
          <a:p>
            <a:endParaRPr lang="en-US"/>
          </a:p>
          <a:p>
            <a:r>
              <a:rPr lang="en-US" err="1"/>
              <a:t>Automaattisesti</a:t>
            </a:r>
            <a:r>
              <a:rPr lang="en-US"/>
              <a:t> </a:t>
            </a:r>
            <a:r>
              <a:rPr lang="en-US" err="1"/>
              <a:t>tulisi</a:t>
            </a:r>
            <a:r>
              <a:rPr lang="en-US"/>
              <a:t> </a:t>
            </a:r>
            <a:r>
              <a:rPr lang="en-US" err="1"/>
              <a:t>saada</a:t>
            </a:r>
            <a:r>
              <a:rPr lang="en-US"/>
              <a:t> </a:t>
            </a:r>
            <a:r>
              <a:rPr lang="en-US" err="1"/>
              <a:t>Apotti-raportit</a:t>
            </a:r>
            <a:r>
              <a:rPr lang="en-US"/>
              <a:t> </a:t>
            </a:r>
            <a:r>
              <a:rPr lang="en-US" err="1"/>
              <a:t>palveluiden</a:t>
            </a:r>
            <a:r>
              <a:rPr lang="en-US"/>
              <a:t> </a:t>
            </a:r>
            <a:r>
              <a:rPr lang="en-US" err="1"/>
              <a:t>käyttäjistä</a:t>
            </a:r>
            <a:r>
              <a:rPr lang="en-US"/>
              <a:t> ja </a:t>
            </a:r>
            <a:r>
              <a:rPr lang="en-US" err="1"/>
              <a:t>käyntimääristä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 err="1"/>
              <a:t>Mittari</a:t>
            </a:r>
            <a:r>
              <a:rPr lang="en-US"/>
              <a:t>: </a:t>
            </a:r>
            <a:r>
              <a:rPr lang="en-US" err="1"/>
              <a:t>sairaudet</a:t>
            </a:r>
            <a:endParaRPr lang="en-US"/>
          </a:p>
          <a:p>
            <a:r>
              <a:rPr lang="en-US" err="1"/>
              <a:t>Seuranta</a:t>
            </a:r>
            <a:r>
              <a:rPr lang="en-US"/>
              <a:t>: </a:t>
            </a:r>
            <a:r>
              <a:rPr lang="en-US" err="1"/>
              <a:t>Omalääkäreiden</a:t>
            </a:r>
            <a:r>
              <a:rPr lang="en-US"/>
              <a:t> </a:t>
            </a:r>
            <a:r>
              <a:rPr lang="en-US" err="1"/>
              <a:t>potilasmäärä</a:t>
            </a:r>
            <a:r>
              <a:rPr lang="en-US"/>
              <a:t>, (</a:t>
            </a:r>
            <a:r>
              <a:rPr lang="en-US" err="1"/>
              <a:t>raportti</a:t>
            </a:r>
            <a:r>
              <a:rPr lang="en-US"/>
              <a:t>, </a:t>
            </a:r>
            <a:r>
              <a:rPr lang="en-US" err="1"/>
              <a:t>jolla</a:t>
            </a:r>
            <a:r>
              <a:rPr lang="en-US"/>
              <a:t> </a:t>
            </a:r>
            <a:r>
              <a:rPr lang="en-US" err="1"/>
              <a:t>saadaan</a:t>
            </a:r>
            <a:r>
              <a:rPr lang="en-US"/>
              <a:t> </a:t>
            </a:r>
            <a:r>
              <a:rPr lang="en-US" err="1"/>
              <a:t>säännöllistä</a:t>
            </a:r>
            <a:r>
              <a:rPr lang="en-US"/>
              <a:t> </a:t>
            </a:r>
            <a:r>
              <a:rPr lang="en-US" err="1"/>
              <a:t>palvelua</a:t>
            </a:r>
            <a:r>
              <a:rPr lang="en-US"/>
              <a:t> </a:t>
            </a:r>
            <a:r>
              <a:rPr lang="en-US" err="1"/>
              <a:t>käyttävien</a:t>
            </a:r>
            <a:r>
              <a:rPr lang="en-US"/>
              <a:t>/</a:t>
            </a:r>
            <a:r>
              <a:rPr lang="en-US" err="1"/>
              <a:t>pitkäaikaissairaiden</a:t>
            </a:r>
            <a:r>
              <a:rPr lang="en-US"/>
              <a:t> </a:t>
            </a:r>
            <a:r>
              <a:rPr lang="en-US" err="1"/>
              <a:t>määrä</a:t>
            </a:r>
            <a:r>
              <a:rPr lang="en-US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90CC5B-2FB5-403C-B62E-A1FC88DDC580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761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Pääotsikko</a:t>
            </a:r>
            <a:r>
              <a:rPr lang="en-GB" dirty="0"/>
              <a:t> 60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Alaotsikko</a:t>
            </a:r>
            <a:r>
              <a:rPr lang="en-GB" dirty="0"/>
              <a:t> 24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7D8F48-80E4-A765-F4AF-77C6CCE8DA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060"/>
            <a:ext cx="3645475" cy="30899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3CA8BA-29E9-1090-9CBE-5A15B6E599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4395" y="6057899"/>
            <a:ext cx="3153982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30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tummanfuks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Pääotsikko</a:t>
            </a:r>
            <a:r>
              <a:rPr lang="en-GB" dirty="0"/>
              <a:t> 60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Alaotsikko</a:t>
            </a:r>
            <a:r>
              <a:rPr lang="en-GB" dirty="0"/>
              <a:t> 24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4" name="Picture 3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658FF77D-EBCA-7EE9-8B75-0C4F58C0CF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187"/>
            <a:ext cx="3645475" cy="30899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FF06E3-2C64-A4A9-B462-9226AAD105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838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tummansinin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Pääotsikko</a:t>
            </a:r>
            <a:r>
              <a:rPr lang="en-GB" dirty="0"/>
              <a:t> 60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Alaotsikko</a:t>
            </a:r>
            <a:r>
              <a:rPr lang="en-GB" dirty="0"/>
              <a:t> 24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4" name="Picture 3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658FF77D-EBCA-7EE9-8B75-0C4F58C0CF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187"/>
            <a:ext cx="3645475" cy="3089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558DCE-9BD2-C6CA-871F-9F0E35BA9A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9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vaaleanfuks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Pääotsikko</a:t>
            </a:r>
            <a:r>
              <a:rPr lang="en-GB" dirty="0"/>
              <a:t> 60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Alaotsikko</a:t>
            </a:r>
            <a:r>
              <a:rPr lang="en-GB" dirty="0"/>
              <a:t> 24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4" name="Picture 3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658FF77D-EBCA-7EE9-8B75-0C4F58C0CF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187"/>
            <a:ext cx="3645475" cy="3089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DA1A7E-C5B1-B0C8-789C-F249ED9BD3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01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tummanvihreä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Pääotsikko</a:t>
            </a:r>
            <a:r>
              <a:rPr lang="en-GB" dirty="0"/>
              <a:t> 60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Alaotsikko</a:t>
            </a:r>
            <a:r>
              <a:rPr lang="en-GB" dirty="0"/>
              <a:t> 24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4" name="Picture 3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658FF77D-EBCA-7EE9-8B75-0C4F58C0CF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187"/>
            <a:ext cx="3645475" cy="3089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E07437-639A-BD38-D638-3F7C77820D2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211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vaaleansinine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Pääotsikko</a:t>
            </a:r>
            <a:r>
              <a:rPr lang="en-GB" dirty="0"/>
              <a:t> 60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Alaotsikko</a:t>
            </a:r>
            <a:r>
              <a:rPr lang="en-GB" dirty="0"/>
              <a:t> 24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54D366-ADB9-F81C-F3A9-0FE8B600B0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0902" y="2000187"/>
            <a:ext cx="3645548" cy="3092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D32133-2774-9DDD-71BA-3A2DD7774E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961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vaaleanvihreä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Pääotsikko</a:t>
            </a:r>
            <a:r>
              <a:rPr lang="en-GB" dirty="0"/>
              <a:t> 60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Alaotsikko</a:t>
            </a:r>
            <a:r>
              <a:rPr lang="en-GB" dirty="0"/>
              <a:t> 24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6E8D17-302F-2708-9A0F-82CA796E9E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0902" y="2000187"/>
            <a:ext cx="3645548" cy="3092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132C5A-86DF-8300-B725-365FF5BB1A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43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Pääotsikko</a:t>
            </a:r>
            <a:r>
              <a:rPr lang="en-GB" dirty="0"/>
              <a:t> 60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Alaotsikko</a:t>
            </a:r>
            <a:r>
              <a:rPr lang="en-GB" dirty="0"/>
              <a:t> 24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7D8F48-80E4-A765-F4AF-77C6CCE8DA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060"/>
            <a:ext cx="3645475" cy="30899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3CA8BA-29E9-1090-9CBE-5A15B6E599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4395" y="6057899"/>
            <a:ext cx="3153982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75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tummanfuks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Pääotsikko</a:t>
            </a:r>
            <a:r>
              <a:rPr lang="en-GB" dirty="0"/>
              <a:t> 60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Alaotsikko</a:t>
            </a:r>
            <a:r>
              <a:rPr lang="en-GB" dirty="0"/>
              <a:t> 24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4" name="Picture 3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658FF77D-EBCA-7EE9-8B75-0C4F58C0CF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187"/>
            <a:ext cx="3645475" cy="30899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FF06E3-2C64-A4A9-B462-9226AAD105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10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tummansinin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Pääotsikko</a:t>
            </a:r>
            <a:r>
              <a:rPr lang="en-GB" dirty="0"/>
              <a:t> 60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Alaotsikko</a:t>
            </a:r>
            <a:r>
              <a:rPr lang="en-GB" dirty="0"/>
              <a:t> 24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4" name="Picture 3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658FF77D-EBCA-7EE9-8B75-0C4F58C0CF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187"/>
            <a:ext cx="3645475" cy="3089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558DCE-9BD2-C6CA-871F-9F0E35BA9A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008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vaaleanfuks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Pääotsikko</a:t>
            </a:r>
            <a:r>
              <a:rPr lang="en-GB" dirty="0"/>
              <a:t> 60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Alaotsikko</a:t>
            </a:r>
            <a:r>
              <a:rPr lang="en-GB" dirty="0"/>
              <a:t> 24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4" name="Picture 3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658FF77D-EBCA-7EE9-8B75-0C4F58C0CF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187"/>
            <a:ext cx="3645475" cy="3089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DA1A7E-C5B1-B0C8-789C-F249ED9BD3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873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tummanvihreä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Pääotsikko</a:t>
            </a:r>
            <a:r>
              <a:rPr lang="en-GB" dirty="0"/>
              <a:t> 60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Alaotsikko</a:t>
            </a:r>
            <a:r>
              <a:rPr lang="en-GB" dirty="0"/>
              <a:t> 24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4" name="Picture 3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658FF77D-EBCA-7EE9-8B75-0C4F58C0CF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187"/>
            <a:ext cx="3645475" cy="3089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E07437-639A-BD38-D638-3F7C77820D2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911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vaaleansinine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Pääotsikko</a:t>
            </a:r>
            <a:r>
              <a:rPr lang="en-GB" dirty="0"/>
              <a:t> 60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Alaotsikko</a:t>
            </a:r>
            <a:r>
              <a:rPr lang="en-GB" dirty="0"/>
              <a:t> 24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54D366-ADB9-F81C-F3A9-0FE8B600B0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0902" y="2000187"/>
            <a:ext cx="3645548" cy="3092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D32133-2774-9DDD-71BA-3A2DD7774E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66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vaaleanvihreä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Pääotsikko</a:t>
            </a:r>
            <a:r>
              <a:rPr lang="en-GB" dirty="0"/>
              <a:t> 60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Alaotsikko</a:t>
            </a:r>
            <a:r>
              <a:rPr lang="en-GB" dirty="0"/>
              <a:t> 24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6E8D17-302F-2708-9A0F-82CA796E9E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0902" y="2000187"/>
            <a:ext cx="3645548" cy="3092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132C5A-86DF-8300-B725-365FF5BB1A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29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ruutu_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7042E8DA-BDAD-400E-B10D-5DDB2028D5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187"/>
            <a:ext cx="3645475" cy="308997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5960C26-0006-4CDB-BFA6-EED7F960FBB8}"/>
              </a:ext>
            </a:extLst>
          </p:cNvPr>
          <p:cNvSpPr/>
          <p:nvPr userDrawn="1"/>
        </p:nvSpPr>
        <p:spPr>
          <a:xfrm>
            <a:off x="9983495" y="0"/>
            <a:ext cx="2208505" cy="1615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633F30-81AA-4E31-B02C-5D35D29203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060"/>
            <a:ext cx="3645475" cy="308997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1BDC3D3-EB17-0487-C235-F850563BC9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116" y="1807147"/>
            <a:ext cx="7407164" cy="2387600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DA486FA2-7EDF-3CDE-B2A8-1996C5B90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116" y="4369118"/>
            <a:ext cx="7407164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0745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ruutu_Tumma_fu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976162-363D-4121-9E86-0E9C8710F1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DB6CCF-4A6C-4CF2-81A9-169BDCA233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  <p:pic>
        <p:nvPicPr>
          <p:cNvPr id="5" name="Picture 4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822A6C1A-8158-4EA3-ACD3-C75B761DA4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187"/>
            <a:ext cx="3645475" cy="308997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D2381EF-57A8-1C05-84A9-9F84FAD18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116" y="1807147"/>
            <a:ext cx="7407164" cy="2387600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6246D6B-7EFD-7283-0002-4A923D4ACA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116" y="4369118"/>
            <a:ext cx="7407164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450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ruutu_vaalea_fu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976162-363D-4121-9E86-0E9C8710F1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Picture 4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822A6C1A-8158-4EA3-ACD3-C75B761DA4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187"/>
            <a:ext cx="3645475" cy="308997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4789E84-8A5C-DB4D-D671-48F7496070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116" y="1807147"/>
            <a:ext cx="7407164" cy="2387600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82796DA-BEA0-4465-9E93-22077412D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116" y="4369118"/>
            <a:ext cx="7407164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BF84B0-2C02-F0EA-E198-48708A5C6E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34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ruutu_tumman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976162-363D-4121-9E86-0E9C8710F1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Picture 4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822A6C1A-8158-4EA3-ACD3-C75B761DA4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187"/>
            <a:ext cx="3645475" cy="308997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D39C43C-5564-E805-F83D-57CA4C627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116" y="1807147"/>
            <a:ext cx="7407164" cy="2387600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7287D95-9B25-2EEE-C282-35C35AAE97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116" y="4369118"/>
            <a:ext cx="7407164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DAD851-75FD-EE7E-0311-160F142B6E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21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ruutu_vaalean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976162-363D-4121-9E86-0E9C8710F1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A9E8124-A72D-82EF-A10A-620767589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116" y="1807147"/>
            <a:ext cx="7407164" cy="2387600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52CFC2-F2C6-6CB2-C15F-59B17FEF56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9073" y="451821"/>
            <a:ext cx="6715713" cy="6156071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CAFC004A-208D-2813-7671-A92B74004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116" y="4369118"/>
            <a:ext cx="7407164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A85ABF-EA37-24F1-7E54-E0F5F2650E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771" y="6013609"/>
            <a:ext cx="3786865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ruutu_tumman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976162-363D-4121-9E86-0E9C8710F1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Picture 4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822A6C1A-8158-4EA3-ACD3-C75B761DA4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187"/>
            <a:ext cx="3645475" cy="308997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DD34969-E7E7-A1CC-2089-9286F0AD5B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116" y="1807147"/>
            <a:ext cx="7407164" cy="2387600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932645C-9B8B-CE6D-9E8D-3CFC3CAFE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116" y="4369118"/>
            <a:ext cx="7407164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51B1B1-E887-A8B2-96BE-5C348E9827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3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ruutu_vaalean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976162-363D-4121-9E86-0E9C8710F1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E686C3A-3338-33B3-4014-A81860A03E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116" y="1807147"/>
            <a:ext cx="7407164" cy="2387600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D96DF4-A755-9C6C-D0AF-F7BF23E8EE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9073" y="451821"/>
            <a:ext cx="6715713" cy="6156071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56DF2EC5-DFA4-5829-E4D2-3DB5E9CD80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116" y="4369118"/>
            <a:ext cx="7407164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tx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2352E5-E8E2-69F4-E113-3A0204B636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771" y="6013609"/>
            <a:ext cx="3786865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11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_ranskalaiset_vii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1133D-692A-4488-9BA5-BB01BBC4C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68" y="487242"/>
            <a:ext cx="9841931" cy="61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05DE7-9A18-4FFD-BB85-379C5A20C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24539" y="6257749"/>
            <a:ext cx="945718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CCE76DBD-9ABD-401A-ACC4-8E3C979D470F}" type="datetime1">
              <a:rPr lang="fi-FI" smtClean="0"/>
              <a:pPr/>
              <a:t>27.8.2026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63EE8-A52B-409A-9FBC-73FBB2C25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C7B8F6-2765-465B-BF52-D1DF320C1AE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6539525-7551-48F7-8D8F-A020ECBC3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669" y="1299308"/>
            <a:ext cx="9841931" cy="472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B766A24-A8D9-4DFA-BA8B-3E0D6E55AD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5693" y="6257748"/>
            <a:ext cx="2050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fi-FI"/>
              <a:t>Alatunniste</a:t>
            </a:r>
          </a:p>
        </p:txBody>
      </p:sp>
    </p:spTree>
    <p:extLst>
      <p:ext uri="{BB962C8B-B14F-4D97-AF65-F5344CB8AC3E}">
        <p14:creationId xmlns:p14="http://schemas.microsoft.com/office/powerpoint/2010/main" val="311235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_ranskalaiset_viivat_iso_kontra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5B1E6AE-7991-4811-B577-296CC00A000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05DE7-9A18-4FFD-BB85-379C5A20C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1pPr>
          </a:lstStyle>
          <a:p>
            <a:fld id="{8EA296CD-E0BD-4577-BBD9-E7A21CDFDC56}" type="datetime1">
              <a:rPr lang="fi-FI" smtClean="0"/>
              <a:pPr/>
              <a:t>27.8.2026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63EE8-A52B-409A-9FBC-73FBB2C25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1pPr>
          </a:lstStyle>
          <a:p>
            <a:fld id="{D5C7B8F6-2765-465B-BF52-D1DF320C1AE3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9" name="Picture 8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3143DAC5-3469-4AA9-93A1-540B07AA9A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377B993-D7C1-4A56-8EFB-3F16258CA5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5693" y="6257748"/>
            <a:ext cx="2050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1pPr>
          </a:lstStyle>
          <a:p>
            <a:pPr algn="ctr"/>
            <a:r>
              <a:rPr lang="fi-FI"/>
              <a:t>Alatunniste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C9103EF-D491-2B2E-5A12-8423BBBC2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68" y="487242"/>
            <a:ext cx="9841931" cy="61318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21A9D2E-6634-2D56-5A08-813213E31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669" y="1299308"/>
            <a:ext cx="9841931" cy="472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452896-9341-9DAA-EF28-6A97DA17E5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21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_perus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F713E9-B21F-4277-80A4-C06234167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C46CF40-C63D-4563-8757-6DC4E6BF2D21}" type="datetime1">
              <a:rPr lang="fi-FI" smtClean="0"/>
              <a:pPr/>
              <a:t>27.8.2026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5944B-F0B9-4271-96BA-E6828C38A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C7B8F6-2765-465B-BF52-D1DF320C1AE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7BE2601-7626-456C-A31B-5113E25B12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5693" y="6257748"/>
            <a:ext cx="2050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fi-FI"/>
              <a:t>Alatunniste</a:t>
            </a:r>
            <a:endParaRPr lang="fi-FI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48D8EFF-79FA-76DF-9282-F58DADE0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68" y="487242"/>
            <a:ext cx="9841931" cy="61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408F79D-00A7-29E0-6FB4-D2FA43767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669" y="1299308"/>
            <a:ext cx="9841931" cy="472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802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_palstaa_ranskalaiset-vii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6D75F-9311-4EB4-B38D-B4E0EE179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68" y="487242"/>
            <a:ext cx="9569557" cy="61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8F0DA0-946D-445D-ADA1-18880E3EC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FE38DE-4805-4D44-9515-01E7263DA904}" type="datetime1">
              <a:rPr lang="fi-FI" smtClean="0"/>
              <a:pPr/>
              <a:t>27.8.2026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06BF10-D4FF-4D46-9E24-ADC7CD834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C7B8F6-2765-465B-BF52-D1DF320C1AE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A6BCEC4-81A3-42F5-B62D-4067B34C561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3667" y="1299308"/>
            <a:ext cx="5114544" cy="472935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9AF520A-DFB6-46AA-A90E-73856CB6FBB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43756" y="1299307"/>
            <a:ext cx="5114543" cy="472935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8DAE261-03D8-472D-B14F-C1DF423A71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5693" y="6257748"/>
            <a:ext cx="2050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fi-FI"/>
              <a:t>Alatunniste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2858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iotsikko_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FC5D1-A434-41C0-A0AC-FA8C98998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B1729-6068-4313-B10B-F87937706A72}" type="datetime1">
              <a:rPr lang="fi-FI" smtClean="0"/>
              <a:t>27.8.2026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A87B9-8B1F-4CE1-B8BD-8B9631551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B8F6-2765-465B-BF52-D1DF320C1AE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1378340-C080-47C5-983F-3EEBF0D75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504504"/>
            <a:ext cx="10515600" cy="150018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074EB3E-6D1F-4DA0-B8DD-662308A06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96271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1F1CEFC-91A9-4473-A413-6D4A96A9F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5693" y="6257748"/>
            <a:ext cx="2050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fi-FI"/>
              <a:t>Alatunniste</a:t>
            </a:r>
          </a:p>
        </p:txBody>
      </p:sp>
    </p:spTree>
    <p:extLst>
      <p:ext uri="{BB962C8B-B14F-4D97-AF65-F5344CB8AC3E}">
        <p14:creationId xmlns:p14="http://schemas.microsoft.com/office/powerpoint/2010/main" val="372145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iotsikko_tumma_fu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5B7F77-A7E2-4A93-AF37-79AB6652175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B7582F-B7A6-4B6B-AF59-21885C1D6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504504"/>
            <a:ext cx="10515600" cy="150018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10" name="Picture 9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33F4A4EE-00AB-4282-8B80-FFBD6A5975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22E29E6-9516-AE5D-6DBA-246EE865A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96271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E76314-D0CF-9625-4E2E-A27E93F9A7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62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iotsikko_vaalea_fu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CDCB01C-A9CF-445C-9A1A-5DF3BC0618D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D7BD377-A4BF-474C-8BF1-1CBA4AFD4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504504"/>
            <a:ext cx="10515600" cy="150018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7" name="Picture 6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BAD7213B-62A6-4498-8992-D0679296D3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5AC2FB1-4057-3159-07A7-90A6B023B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96271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6E5A50-70BE-6EC2-40F1-6276C04A9A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4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iotsikko_tumman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F15C473-637B-4F74-89B6-7827FF4848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37C24-9D16-44F1-9A88-B5B4D6429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504504"/>
            <a:ext cx="10515600" cy="150018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10" name="Picture 9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2050A66B-6ABF-42AA-92F8-DD58BCB477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7B6EE8B-510D-2582-2E8F-CF526382F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96271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71744B-D15D-4350-0EE6-5772C9C909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7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iotsikko_vaalean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D0DAA0E-1818-42FF-BB6C-93FD419E1718}"/>
              </a:ext>
            </a:extLst>
          </p:cNvPr>
          <p:cNvSpPr/>
          <p:nvPr userDrawn="1"/>
        </p:nvSpPr>
        <p:spPr>
          <a:xfrm>
            <a:off x="0" y="-24350"/>
            <a:ext cx="12192000" cy="6882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3585F5-0AE9-47A4-B6C9-1F5AA8AF3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504504"/>
            <a:ext cx="10515600" cy="150018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A073B5-0C86-430C-876B-7CC72F534E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3212" y="45742"/>
            <a:ext cx="1541484" cy="1413028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F3D0C-FE85-C7EC-A872-C0FBF657F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96271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CA65C1-4299-B703-D330-E7D0BAA1CF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771" y="6013609"/>
            <a:ext cx="3786865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5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iotsikko_tumman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019E351-BD38-4277-ACBC-BAB6F0B4ED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AEBCB3B-E258-4D1D-BC07-970AA3335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504504"/>
            <a:ext cx="10515600" cy="150018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10" name="Picture 9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FB4ABDF5-105C-4805-AE9A-307C01A7B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02701EE-1F35-C743-235E-AB7EE8CC2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96271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89F848-5A1E-E6EF-A49E-79EB0302FF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2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liotsikko_vaalean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31C4A3-3B70-473F-87DC-97F62378B29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A47EF7F-2D18-51EC-A1BF-867D0F7F9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504504"/>
            <a:ext cx="10515600" cy="150018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5748E6B-8561-AFE5-0BA3-E3911081FA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3212" y="45742"/>
            <a:ext cx="1541484" cy="1413028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5B42F6F-48E8-FD63-145C-0EFC8293C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96271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BC3D0E-08E6-EA20-9AED-A243977036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771" y="6013609"/>
            <a:ext cx="3786865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34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F713E9-B21F-4277-80A4-C06234167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92760E5C-EBDA-4D35-835F-C4EA74A72D71}" type="datetime1">
              <a:rPr lang="fi-FI" smtClean="0"/>
              <a:pPr/>
              <a:t>27.8.2026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5944B-F0B9-4271-96BA-E6828C38A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C7B8F6-2765-465B-BF52-D1DF320C1AE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56CC2-9C69-4506-ADB6-C3431FE02F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5693" y="6257748"/>
            <a:ext cx="2050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fi-FI"/>
              <a:t>Alatunniste</a:t>
            </a:r>
          </a:p>
        </p:txBody>
      </p:sp>
    </p:spTree>
    <p:extLst>
      <p:ext uri="{BB962C8B-B14F-4D97-AF65-F5344CB8AC3E}">
        <p14:creationId xmlns:p14="http://schemas.microsoft.com/office/powerpoint/2010/main" val="246676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irakka_ja_sel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F713E9-B21F-4277-80A4-C06234167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048692EF-5F1C-49F9-BF88-7C49994B5FB9}" type="datetime1">
              <a:rPr lang="fi-FI" smtClean="0"/>
              <a:pPr/>
              <a:t>27.8.2026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5944B-F0B9-4271-96BA-E6828C38A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C7B8F6-2765-465B-BF52-D1DF320C1AE3}" type="slidenum">
              <a:rPr lang="fi-FI" smtClean="0"/>
              <a:pPr/>
              <a:t>‹#›</a:t>
            </a:fld>
            <a:endParaRPr lang="fi-FI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62D0573-C666-4B1A-9757-E53C856462BA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321674020"/>
              </p:ext>
            </p:extLst>
          </p:nvPr>
        </p:nvGraphicFramePr>
        <p:xfrm>
          <a:off x="850900" y="1314449"/>
          <a:ext cx="6329829" cy="4508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F594614-D71D-4F1E-8614-54BFC47CAF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1563" y="1314449"/>
            <a:ext cx="3509673" cy="4508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8EF112B-7659-4965-8D51-4E3F618E5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68" y="487242"/>
            <a:ext cx="9569557" cy="61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8CB20B9-BF14-48B7-8FBF-55A893F501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5693" y="6257748"/>
            <a:ext cx="2050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fi-FI"/>
              <a:t>Alatunniste</a:t>
            </a:r>
          </a:p>
        </p:txBody>
      </p:sp>
    </p:spTree>
    <p:extLst>
      <p:ext uri="{BB962C8B-B14F-4D97-AF65-F5344CB8AC3E}">
        <p14:creationId xmlns:p14="http://schemas.microsoft.com/office/powerpoint/2010/main" val="20948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kit_ja_sel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F713E9-B21F-4277-80A4-C06234167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AED8E3C-1D77-4DE1-BFA6-56BDED8E6778}" type="datetime1">
              <a:rPr lang="fi-FI" smtClean="0"/>
              <a:pPr/>
              <a:t>27.8.2026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5944B-F0B9-4271-96BA-E6828C38A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C7B8F6-2765-465B-BF52-D1DF320C1AE3}" type="slidenum">
              <a:rPr lang="fi-FI" smtClean="0"/>
              <a:pPr/>
              <a:t>‹#›</a:t>
            </a:fld>
            <a:endParaRPr lang="fi-FI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62D0573-C666-4B1A-9757-E53C856462BA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919614935"/>
              </p:ext>
            </p:extLst>
          </p:nvPr>
        </p:nvGraphicFramePr>
        <p:xfrm>
          <a:off x="850900" y="1314449"/>
          <a:ext cx="6311900" cy="4508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0E089EDF-B6EA-42D8-ABC5-DC3F5127A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68" y="487242"/>
            <a:ext cx="9569557" cy="61318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B898320-2141-47A4-9BD0-C34010A7F7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5693" y="6257748"/>
            <a:ext cx="2050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fi-FI"/>
              <a:t>Alatunniste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6A7B04E-2799-662F-9CAA-A46A9D7BF4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1563" y="1314449"/>
            <a:ext cx="3509673" cy="4508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226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_tumma_fuks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92E092F-4C18-4469-8E83-6A834109ED1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2FAAFFF-5F2B-4165-A1EB-978BD4A568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70956" y="1671536"/>
            <a:ext cx="7050087" cy="22914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8800" b="1" spc="-150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B32EA3-DA3E-406D-8BC9-DB57E9726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0956" y="4416489"/>
            <a:ext cx="7050087" cy="1531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9" name="Picture 8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66B60650-2462-4885-BDFA-965FD8BF28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72F767F-4B32-61CB-41D9-97ACE5808B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24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_vaalea_fuks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300340-25EF-4F66-8FC0-3524FCC23AB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9" name="Picture 8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0D5E3786-1E77-41FF-ACC3-2C07F23E9A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A284AA11-F116-0C2D-6365-9E10BF2B30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70956" y="1671536"/>
            <a:ext cx="7050087" cy="22914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8800" b="1" spc="-150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AFA15F11-C54B-D75C-15F7-9C6CD64DC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0956" y="4416489"/>
            <a:ext cx="7050087" cy="1531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09DC1E-E625-56D7-5B28-C726EBC46C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5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_tumman_vihre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053C6DA-FD50-4615-B8FB-FF833B6B874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Picture 12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E2367D72-1261-4F4B-95BA-C217F9F6FE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211C9894-9B0D-9070-9051-C5AD1B0D3D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70956" y="1671536"/>
            <a:ext cx="7050087" cy="22914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8800" b="1" spc="-150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D6C9F10-0002-CC49-B3C9-AB63B813D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0956" y="4416489"/>
            <a:ext cx="7050087" cy="1531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35F33D-8FD3-DC26-6D70-64C844F554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_vaalean_vihre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FDCB13-2229-4EDE-9601-A214D628E3E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ED358D-59D4-EB64-C4BA-627E0A87F3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3212" y="45742"/>
            <a:ext cx="1541484" cy="1413028"/>
          </a:xfrm>
          <a:prstGeom prst="rect">
            <a:avLst/>
          </a:prstGeom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413157EC-C27F-705F-1EB0-AE2FB86690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70956" y="1671536"/>
            <a:ext cx="7050087" cy="22914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8800" b="1" spc="-150">
                <a:solidFill>
                  <a:schemeClr val="tx1"/>
                </a:solidFill>
                <a:latin typeface="+mj-lt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9FACA19-5E29-D984-E37B-132697769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0956" y="4416489"/>
            <a:ext cx="7050087" cy="1531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EDDF95-D22F-5BAA-8D9E-C3C52EEA76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771" y="6013609"/>
            <a:ext cx="3786865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23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_tumman_sin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6DD7C14-1622-4EAE-AD65-6E914DFD8C1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Picture 12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2D6D991B-5BB1-4C8D-8A99-46E6234F7E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5F989EFB-CC76-1A6C-0180-CADD162A50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70956" y="1671536"/>
            <a:ext cx="7050087" cy="22914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8800" b="1" spc="-150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D6DB4AB-5D53-D86F-808D-EF80F518A4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0956" y="4416489"/>
            <a:ext cx="7050087" cy="1531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D2A288-F21A-880E-A4B1-358303C640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0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_vaalean_sin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AD99560-B70C-4CB4-8E0D-135C4B4F0D2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011074-D964-8D79-5CB6-9C00D52BED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3212" y="45742"/>
            <a:ext cx="1541484" cy="1413028"/>
          </a:xfrm>
          <a:prstGeom prst="rect">
            <a:avLst/>
          </a:prstGeom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8E037C29-8537-6613-CD21-A833F0AABD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70956" y="1671536"/>
            <a:ext cx="7050087" cy="22914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8800" b="1" spc="-150">
                <a:solidFill>
                  <a:schemeClr val="tx1"/>
                </a:solidFill>
                <a:latin typeface="+mj-lt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C67A4364-DB6E-C5E2-CFCA-5510547480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0956" y="4416489"/>
            <a:ext cx="7050087" cy="1531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  <a:cs typeface="Poppins ExtraBold" panose="000009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9793CB-833A-4FC7-5E54-283FCCEFBB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771" y="6013609"/>
            <a:ext cx="3786865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5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_tumma_fuks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3812B7F-03F8-47AC-A428-BF026456F91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B7FEA2D-6A52-47ED-8DFD-956DBBF7B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37" y="3069240"/>
            <a:ext cx="9026525" cy="226456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3" name="Graphic 2" descr="Closed quotation mark">
            <a:extLst>
              <a:ext uri="{FF2B5EF4-FFF2-40B4-BE49-F238E27FC236}">
                <a16:creationId xmlns:a16="http://schemas.microsoft.com/office/drawing/2014/main" id="{CFBDBB6F-3A4D-4629-93D3-14502AE8E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3375" y="225439"/>
            <a:ext cx="4206846" cy="4206846"/>
          </a:xfrm>
          <a:prstGeom prst="rect">
            <a:avLst/>
          </a:prstGeom>
        </p:spPr>
      </p:pic>
      <p:pic>
        <p:nvPicPr>
          <p:cNvPr id="12" name="Graphic 11" descr="Closed quotation mark">
            <a:extLst>
              <a:ext uri="{FF2B5EF4-FFF2-40B4-BE49-F238E27FC236}">
                <a16:creationId xmlns:a16="http://schemas.microsoft.com/office/drawing/2014/main" id="{FDCD013D-750B-40EC-B3FD-30866C557B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7877175" y="3230386"/>
            <a:ext cx="4206846" cy="4206846"/>
          </a:xfrm>
          <a:prstGeom prst="rect">
            <a:avLst/>
          </a:prstGeom>
        </p:spPr>
      </p:pic>
      <p:pic>
        <p:nvPicPr>
          <p:cNvPr id="8" name="Picture 7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2948B9A5-346C-4658-B145-33839B1205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D9C5B2-DC63-55C0-7B8D-97480E0422C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3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_vaalea_fuks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3B5C1A-13B1-4DF6-9D59-D74F0DD9A7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D7ED0F-9041-499A-921C-AEFDAC4F8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37" y="3069240"/>
            <a:ext cx="9026525" cy="226456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8" name="Graphic 7" descr="Closed quotation mark">
            <a:extLst>
              <a:ext uri="{FF2B5EF4-FFF2-40B4-BE49-F238E27FC236}">
                <a16:creationId xmlns:a16="http://schemas.microsoft.com/office/drawing/2014/main" id="{2DF3ECAD-51F9-426B-BA2A-A31D15606B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3375" y="225439"/>
            <a:ext cx="4206846" cy="4206846"/>
          </a:xfrm>
          <a:prstGeom prst="rect">
            <a:avLst/>
          </a:prstGeom>
        </p:spPr>
      </p:pic>
      <p:pic>
        <p:nvPicPr>
          <p:cNvPr id="9" name="Graphic 8" descr="Closed quotation mark">
            <a:extLst>
              <a:ext uri="{FF2B5EF4-FFF2-40B4-BE49-F238E27FC236}">
                <a16:creationId xmlns:a16="http://schemas.microsoft.com/office/drawing/2014/main" id="{054D988B-BD2E-4868-BD0C-0286426709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7877175" y="3230386"/>
            <a:ext cx="4206846" cy="4206846"/>
          </a:xfrm>
          <a:prstGeom prst="rect">
            <a:avLst/>
          </a:prstGeom>
        </p:spPr>
      </p:pic>
      <p:pic>
        <p:nvPicPr>
          <p:cNvPr id="10" name="Picture 9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3E6C6386-945C-47E0-A075-7592821D61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AFFF87-42F1-640E-6C2A-FB87C74662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56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_tumman_vihre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A28C2B3-EED9-4BDF-AC6A-C2BFC1453DA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605A358-014F-48BC-99D7-1F4227F7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37" y="3069240"/>
            <a:ext cx="9026525" cy="226456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8" name="Graphic 7" descr="Closed quotation mark">
            <a:extLst>
              <a:ext uri="{FF2B5EF4-FFF2-40B4-BE49-F238E27FC236}">
                <a16:creationId xmlns:a16="http://schemas.microsoft.com/office/drawing/2014/main" id="{A0E55188-C435-4ADB-89AF-C484D0CC34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3375" y="225439"/>
            <a:ext cx="4206846" cy="4206846"/>
          </a:xfrm>
          <a:prstGeom prst="rect">
            <a:avLst/>
          </a:prstGeom>
        </p:spPr>
      </p:pic>
      <p:pic>
        <p:nvPicPr>
          <p:cNvPr id="9" name="Graphic 8" descr="Closed quotation mark">
            <a:extLst>
              <a:ext uri="{FF2B5EF4-FFF2-40B4-BE49-F238E27FC236}">
                <a16:creationId xmlns:a16="http://schemas.microsoft.com/office/drawing/2014/main" id="{5CC0672F-9201-45FA-9419-DF8790A0BC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7877175" y="3230386"/>
            <a:ext cx="4206846" cy="4206846"/>
          </a:xfrm>
          <a:prstGeom prst="rect">
            <a:avLst/>
          </a:prstGeom>
        </p:spPr>
      </p:pic>
      <p:pic>
        <p:nvPicPr>
          <p:cNvPr id="10" name="Picture 9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FE4D2E0D-6F0C-4473-9A14-F0C36B7C2D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3C56331-1D7C-05B2-ECAD-7D602B0C5B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8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_vaalean_vihre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4D3C9BD-E553-4532-8F1B-692757DFFA3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B7FEA2D-6A52-47ED-8DFD-956DBBF7B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37" y="3069240"/>
            <a:ext cx="9026525" cy="226456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3" name="Graphic 2" descr="Closed quotation mark">
            <a:extLst>
              <a:ext uri="{FF2B5EF4-FFF2-40B4-BE49-F238E27FC236}">
                <a16:creationId xmlns:a16="http://schemas.microsoft.com/office/drawing/2014/main" id="{CFBDBB6F-3A4D-4629-93D3-14502AE8E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3375" y="225439"/>
            <a:ext cx="4206846" cy="4206846"/>
          </a:xfrm>
          <a:prstGeom prst="rect">
            <a:avLst/>
          </a:prstGeom>
        </p:spPr>
      </p:pic>
      <p:pic>
        <p:nvPicPr>
          <p:cNvPr id="12" name="Graphic 11" descr="Closed quotation mark">
            <a:extLst>
              <a:ext uri="{FF2B5EF4-FFF2-40B4-BE49-F238E27FC236}">
                <a16:creationId xmlns:a16="http://schemas.microsoft.com/office/drawing/2014/main" id="{FDCD013D-750B-40EC-B3FD-30866C557B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7877175" y="3230386"/>
            <a:ext cx="4206846" cy="42068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C57738-5D2D-C145-6F67-C41EA4614A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3212" y="45742"/>
            <a:ext cx="1541484" cy="141302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4AFEDA0-A821-1F20-09A8-95633893F4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771" y="6013609"/>
            <a:ext cx="3786865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5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_tumman_sin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2F164F4-88DD-4DB6-A969-CF67CBF9190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D7ED0F-9041-499A-921C-AEFDAC4F8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37" y="3069240"/>
            <a:ext cx="9026525" cy="226456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8" name="Graphic 7" descr="Closed quotation mark">
            <a:extLst>
              <a:ext uri="{FF2B5EF4-FFF2-40B4-BE49-F238E27FC236}">
                <a16:creationId xmlns:a16="http://schemas.microsoft.com/office/drawing/2014/main" id="{2DF3ECAD-51F9-426B-BA2A-A31D15606B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3375" y="225439"/>
            <a:ext cx="4206846" cy="4206846"/>
          </a:xfrm>
          <a:prstGeom prst="rect">
            <a:avLst/>
          </a:prstGeom>
        </p:spPr>
      </p:pic>
      <p:pic>
        <p:nvPicPr>
          <p:cNvPr id="9" name="Graphic 8" descr="Closed quotation mark">
            <a:extLst>
              <a:ext uri="{FF2B5EF4-FFF2-40B4-BE49-F238E27FC236}">
                <a16:creationId xmlns:a16="http://schemas.microsoft.com/office/drawing/2014/main" id="{054D988B-BD2E-4868-BD0C-0286426709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7877175" y="3230386"/>
            <a:ext cx="4206846" cy="4206846"/>
          </a:xfrm>
          <a:prstGeom prst="rect">
            <a:avLst/>
          </a:prstGeom>
        </p:spPr>
      </p:pic>
      <p:pic>
        <p:nvPicPr>
          <p:cNvPr id="6" name="Picture 5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9BD1C4AC-F731-4E7C-B6EF-52E5B96F5D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EE6EEF4-E760-C298-3EE5-3BEC41C1C9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0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_vaalean_sin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CB5D14-0A9E-4CB4-A060-CF81F97CF1E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605A358-014F-48BC-99D7-1F4227F7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737" y="3069240"/>
            <a:ext cx="9026525" cy="226456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8" name="Graphic 7" descr="Closed quotation mark">
            <a:extLst>
              <a:ext uri="{FF2B5EF4-FFF2-40B4-BE49-F238E27FC236}">
                <a16:creationId xmlns:a16="http://schemas.microsoft.com/office/drawing/2014/main" id="{A0E55188-C435-4ADB-89AF-C484D0CC34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3375" y="225439"/>
            <a:ext cx="4206846" cy="4206846"/>
          </a:xfrm>
          <a:prstGeom prst="rect">
            <a:avLst/>
          </a:prstGeom>
        </p:spPr>
      </p:pic>
      <p:pic>
        <p:nvPicPr>
          <p:cNvPr id="9" name="Graphic 8" descr="Closed quotation mark">
            <a:extLst>
              <a:ext uri="{FF2B5EF4-FFF2-40B4-BE49-F238E27FC236}">
                <a16:creationId xmlns:a16="http://schemas.microsoft.com/office/drawing/2014/main" id="{5CC0672F-9201-45FA-9419-DF8790A0BC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7877175" y="3230386"/>
            <a:ext cx="4206846" cy="42068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8F2C78-08C0-EBA7-40CA-66ACFE6AD5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3212" y="45742"/>
            <a:ext cx="1541484" cy="141302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3882EED-C56B-A551-8C4C-0C5B2A2C93B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771" y="6013609"/>
            <a:ext cx="3786865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0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alto_pal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3383C-D902-4359-B134-36B4C4F73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554085" cy="48815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999F5-4813-427F-A4E4-5335441DB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0494"/>
            <a:ext cx="3932237" cy="37084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00F1A4-B81E-45E1-9606-07525FFE2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959F7C74-FDAC-47C9-85FF-A93A4A77D2DE}" type="datetime1">
              <a:rPr lang="fi-FI" smtClean="0"/>
              <a:pPr/>
              <a:t>27.8.2026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40F95E-9FAF-473A-8740-38C0D6F75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C7B8F6-2765-465B-BF52-D1DF320C1AE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4EB64A9-0753-493D-931D-D429FE2A2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96519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7897217-BD8C-4F57-9294-7DC932179A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5693" y="6257748"/>
            <a:ext cx="2050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fi-FI"/>
              <a:t>Alatunniste</a:t>
            </a:r>
          </a:p>
        </p:txBody>
      </p:sp>
    </p:spTree>
    <p:extLst>
      <p:ext uri="{BB962C8B-B14F-4D97-AF65-F5344CB8AC3E}">
        <p14:creationId xmlns:p14="http://schemas.microsoft.com/office/powerpoint/2010/main" val="24290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i_sivua_kuva_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E54EFB4-12B2-4DFE-9F2E-3D2DD7CA7A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8306" y="0"/>
            <a:ext cx="4903694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96869CB-89D0-4DA9-89A5-3150AD97A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0494"/>
            <a:ext cx="6036141" cy="37084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09055EB-5B06-42A3-A3F7-9558E538E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6036141" cy="96519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742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i_sivua_kuva_tumma_fu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4224DE-DE84-4CDB-804C-D62F8DBAD4A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36513FB-22B8-45CF-AEF7-A64E2EBADB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8306" y="0"/>
            <a:ext cx="4903694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689C3558-BCB4-4A57-AFB2-95ED2FE28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0494"/>
            <a:ext cx="6036141" cy="37084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3pPr>
            <a:lvl4pPr marL="1371600" indent="0">
              <a:buNone/>
              <a:defRPr sz="11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4pPr>
            <a:lvl5pPr marL="1828800" indent="0">
              <a:buNone/>
              <a:defRPr sz="11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68424A2-D2D4-4E4F-9B59-69E589A8D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6036141" cy="965199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15" name="Picture 14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3FEABE71-E81F-4523-B5C3-B7A2E66D3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697C5B-775D-DE4A-3667-8D6CE1D72E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0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i_sivua_kuva_vaalea_fu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E9C94-F91C-4351-80A3-EF626BB6D9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C731633-EDC4-4E10-A99C-BCF4E3D47F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8306" y="0"/>
            <a:ext cx="4903694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17" name="Picture 16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97076935-D697-414D-AD85-CDF94E8903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CCC3079-7194-8C22-A3D3-6F9394BBE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0494"/>
            <a:ext cx="6036141" cy="37084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3pPr>
            <a:lvl4pPr marL="1371600" indent="0">
              <a:buNone/>
              <a:defRPr sz="11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4pPr>
            <a:lvl5pPr marL="1828800" indent="0">
              <a:buNone/>
              <a:defRPr sz="11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44333C2-4842-7E2E-7937-68FB42491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6036141" cy="965199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AF42FE-BAC9-ED7A-F790-059B6A85BB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4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i_sivua_kuva_tumman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4D596EB-6C87-4E77-A282-E8F4AC510AA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9554269-A758-425E-A7A9-3297720BD1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8306" y="0"/>
            <a:ext cx="4903694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19" name="Picture 18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969AA01B-7F14-434E-9FCE-1A5429402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975CD3B-56F4-E72E-D322-CE977B611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0494"/>
            <a:ext cx="6036141" cy="37084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3pPr>
            <a:lvl4pPr marL="1371600" indent="0">
              <a:buNone/>
              <a:defRPr sz="11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4pPr>
            <a:lvl5pPr marL="1828800" indent="0">
              <a:buNone/>
              <a:defRPr sz="11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67A5BB0-FCB8-3441-769B-7B72984FA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6036141" cy="965199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8CE78D-6AFE-DC2F-336D-89094EA78C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5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i_sivua_kuva_vaalean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E3197DA-176C-4FE5-917B-D17DC70B754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A7A8F4DB-F8D7-4D33-9C7B-C531A05990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8306" y="0"/>
            <a:ext cx="4903694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700A34-79C6-CA31-BA62-8237F08F27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3212" y="45742"/>
            <a:ext cx="1541484" cy="1413028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5D56D68-1234-F5E2-39DE-2029CF932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0494"/>
            <a:ext cx="6036141" cy="37084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  <a:cs typeface="Poppins ExtraBold" panose="00000900000000000000" pitchFamily="2" charset="0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  <a:cs typeface="Poppins ExtraBold" panose="00000900000000000000" pitchFamily="2" charset="0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+mn-lt"/>
                <a:cs typeface="Poppins ExtraBold" panose="00000900000000000000" pitchFamily="2" charset="0"/>
              </a:defRPr>
            </a:lvl3pPr>
            <a:lvl4pPr marL="1371600" indent="0">
              <a:buNone/>
              <a:defRPr sz="1100">
                <a:solidFill>
                  <a:schemeClr val="tx1"/>
                </a:solidFill>
                <a:latin typeface="+mn-lt"/>
                <a:cs typeface="Poppins ExtraBold" panose="00000900000000000000" pitchFamily="2" charset="0"/>
              </a:defRPr>
            </a:lvl4pPr>
            <a:lvl5pPr marL="1828800" indent="0">
              <a:buNone/>
              <a:defRPr sz="1100">
                <a:solidFill>
                  <a:schemeClr val="tx1"/>
                </a:solidFill>
                <a:latin typeface="+mn-lt"/>
                <a:cs typeface="Poppins ExtraBold" panose="00000900000000000000" pitchFamily="2" charset="0"/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EC4D5BE-3D46-96E4-B159-B2A616039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6036141" cy="965199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240DEB-E80D-CA6D-9A8E-6D6A520A8A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771" y="6013609"/>
            <a:ext cx="3786865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65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i_sivua_kuva_tumman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Deciduous tree">
            <a:extLst>
              <a:ext uri="{FF2B5EF4-FFF2-40B4-BE49-F238E27FC236}">
                <a16:creationId xmlns:a16="http://schemas.microsoft.com/office/drawing/2014/main" id="{A93C0E96-BAF3-4CE6-893E-BBBF4EBBF8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85642" y="2665254"/>
            <a:ext cx="4720908" cy="472090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0E12F5B-6168-40D0-A95F-7BDBB48756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9CACB86E-ED50-48E8-88C1-FFE2056D2C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8306" y="0"/>
            <a:ext cx="4903694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19" name="Picture 18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8F3EC7DD-D9F8-4C93-8A6B-1B071ABDC3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40" y="428117"/>
            <a:ext cx="835122" cy="707865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F9E543F-39BF-5197-168E-B6E0B3BB0D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0494"/>
            <a:ext cx="6036141" cy="37084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3pPr>
            <a:lvl4pPr marL="1371600" indent="0">
              <a:buNone/>
              <a:defRPr sz="11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4pPr>
            <a:lvl5pPr marL="1828800" indent="0">
              <a:buNone/>
              <a:defRPr sz="1100">
                <a:solidFill>
                  <a:schemeClr val="bg1"/>
                </a:solidFill>
                <a:latin typeface="+mn-lt"/>
                <a:cs typeface="Poppins ExtraBold" panose="00000900000000000000" pitchFamily="2" charset="0"/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71035ED-3820-3A06-220D-A2C466DE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6036141" cy="965199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22CAEA-20D8-DC75-D4EF-D5281E56F6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397" y="6013609"/>
            <a:ext cx="3995613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9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oli_sivua_kuva_vaalean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C4A104B-18AA-4D32-99D1-997AD72450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75F519A0-39B0-4EC5-A2A2-3EA7712143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8306" y="0"/>
            <a:ext cx="4903694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0650BC-11D9-4094-3838-D5CF5F5DD1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3212" y="45742"/>
            <a:ext cx="1541484" cy="1413028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63C9DD4-B0E2-7119-BC2F-9DE4C3BD8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0494"/>
            <a:ext cx="6036141" cy="37084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  <a:cs typeface="Poppins ExtraBold" panose="00000900000000000000" pitchFamily="2" charset="0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  <a:cs typeface="Poppins ExtraBold" panose="00000900000000000000" pitchFamily="2" charset="0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+mn-lt"/>
                <a:cs typeface="Poppins ExtraBold" panose="00000900000000000000" pitchFamily="2" charset="0"/>
              </a:defRPr>
            </a:lvl3pPr>
            <a:lvl4pPr marL="1371600" indent="0">
              <a:buNone/>
              <a:defRPr sz="1100">
                <a:solidFill>
                  <a:schemeClr val="tx1"/>
                </a:solidFill>
                <a:latin typeface="+mn-lt"/>
                <a:cs typeface="Poppins ExtraBold" panose="00000900000000000000" pitchFamily="2" charset="0"/>
              </a:defRPr>
            </a:lvl4pPr>
            <a:lvl5pPr marL="1828800" indent="0">
              <a:buNone/>
              <a:defRPr sz="1100">
                <a:solidFill>
                  <a:schemeClr val="tx1"/>
                </a:solidFill>
                <a:latin typeface="+mn-lt"/>
                <a:cs typeface="Poppins ExtraBold" panose="00000900000000000000" pitchFamily="2" charset="0"/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A5AA4F2-7AF6-3877-2D57-EA5475EDE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6036141" cy="965199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084254-9B4C-4C3C-2FE9-DAA04A9233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771" y="6013609"/>
            <a:ext cx="3786865" cy="80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92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30CEB-310C-4C23-BD33-AD1ABF5D4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8E96E634-4747-4C18-9630-96A196DBF87F}" type="datetime1">
              <a:rPr lang="fi-FI" smtClean="0"/>
              <a:pPr/>
              <a:t>27.8.2026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DFE85-AC06-48FB-92D6-25F3F0EA7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C7B8F6-2765-465B-BF52-D1DF320C1AE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C718087-0904-42CB-BF7F-BF506ABCAA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5693" y="6257748"/>
            <a:ext cx="2050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fi-FI"/>
              <a:t>Alatunniste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2F9888C-2AB6-AC37-F0E4-B2F2AD03B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68" y="487242"/>
            <a:ext cx="9918132" cy="6131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9" name="Vertical Text Placeholder 2">
            <a:extLst>
              <a:ext uri="{FF2B5EF4-FFF2-40B4-BE49-F238E27FC236}">
                <a16:creationId xmlns:a16="http://schemas.microsoft.com/office/drawing/2014/main" id="{7B669F9F-59AA-81A1-21C8-DC8F427FB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73668" y="1299308"/>
            <a:ext cx="9918131" cy="472935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382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_ja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20074-A776-4019-A129-04037FC89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ADEE36B-1FB8-4D59-A82C-0E27C43A5F1F}" type="datetime1">
              <a:rPr lang="fi-FI" smtClean="0"/>
              <a:pPr/>
              <a:t>27.8.2026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F14635-FF9B-4224-842E-C960380FA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C7B8F6-2765-465B-BF52-D1DF320C1AE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FF30BED-DFC0-40F3-8884-6966E14F2B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5693" y="6257748"/>
            <a:ext cx="2050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fi-FI"/>
              <a:t>Alatunniste</a:t>
            </a:r>
          </a:p>
        </p:txBody>
      </p:sp>
      <p:sp>
        <p:nvSpPr>
          <p:cNvPr id="8" name="Vertical Title 1">
            <a:extLst>
              <a:ext uri="{FF2B5EF4-FFF2-40B4-BE49-F238E27FC236}">
                <a16:creationId xmlns:a16="http://schemas.microsoft.com/office/drawing/2014/main" id="{3F2E0DFC-E3BC-2968-5789-7A26E53020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085270" y="449071"/>
            <a:ext cx="2430330" cy="514369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9" name="Vertical Text Placeholder 2">
            <a:extLst>
              <a:ext uri="{FF2B5EF4-FFF2-40B4-BE49-F238E27FC236}">
                <a16:creationId xmlns:a16="http://schemas.microsoft.com/office/drawing/2014/main" id="{2925600D-019F-A65C-3005-E83FFC51F1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4200" y="449071"/>
            <a:ext cx="7150100" cy="514369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898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loitusruutu_vaalean_vihreä_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976162-363D-4121-9E86-0E9C8710F1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1B535A-2832-40CC-8AEF-35E74D099E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116" y="2000187"/>
            <a:ext cx="7407164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pic>
        <p:nvPicPr>
          <p:cNvPr id="6" name="Picture 5" descr="A picture containing text, blackboard&#10;&#10;Description automatically generated">
            <a:extLst>
              <a:ext uri="{FF2B5EF4-FFF2-40B4-BE49-F238E27FC236}">
                <a16:creationId xmlns:a16="http://schemas.microsoft.com/office/drawing/2014/main" id="{32E69FE4-0D14-42F3-8ED8-B83ACA2DCA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876" y="1691640"/>
            <a:ext cx="3649916" cy="347472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8613A93D-8363-4E19-AF2A-C1E5BE292E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116" y="4562158"/>
            <a:ext cx="740716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  <a:cs typeface="Poppins ExtraBold" panose="000009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B984B7-FCD4-4291-85DB-CB38C3D6B9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9553" y="6242935"/>
            <a:ext cx="2305785" cy="37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98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1 sisältö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D8009-9C9D-BC20-E19F-6BBFBFF17D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Otsikko</a:t>
            </a:r>
            <a:r>
              <a:rPr lang="en-GB"/>
              <a:t> 44 </a:t>
            </a:r>
            <a:r>
              <a:rPr lang="en-GB" err="1"/>
              <a:t>pt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85810-6893-B421-9E24-5070E0BA23B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i-FI"/>
              <a:t>Leipäteksti 28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EE75F-E69C-1BB7-BD19-66FB90E8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32CFB-8CF4-1C49-BC5F-593B5F3D3B14}" type="datetimeFigureOut">
              <a:rPr lang="fi-FI" smtClean="0"/>
              <a:t>27.8.2026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EE8F0-15A5-8FCF-A1D5-66536D64F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19949-D649-D43F-8908-A18051B04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B090-397C-D745-B26D-388A8603260D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C36B7C6-A167-E29B-B137-4BC0CBE498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4395" y="6057899"/>
            <a:ext cx="3153982" cy="6782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8AB7446-32D7-9321-62EB-F686687D3D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7" y="531008"/>
            <a:ext cx="730292" cy="61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670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1 sisältö tumman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D8009-9C9D-BC20-E19F-6BBFBFF17D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err="1"/>
              <a:t>Otsikko</a:t>
            </a:r>
            <a:r>
              <a:rPr lang="en-GB"/>
              <a:t> 44 </a:t>
            </a:r>
            <a:r>
              <a:rPr lang="en-GB" err="1"/>
              <a:t>pt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85810-6893-B421-9E24-5070E0BA23B9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Leipäteksti 28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EE75F-E69C-1BB7-BD19-66FB90E8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F32CFB-8CF4-1C49-BC5F-593B5F3D3B14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EE8F0-15A5-8FCF-A1D5-66536D64F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19949-D649-D43F-8908-A18051B04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F9B090-397C-D745-B26D-388A8603260D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F639812E-B5D7-79B2-772B-55C15A42A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8" y="531007"/>
            <a:ext cx="734764" cy="622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41F3B3-3CC7-3846-B101-53507F32F4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9782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2 sisältöä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768C3-6EB9-6743-AC88-831836BB31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965" y="535510"/>
            <a:ext cx="10260000" cy="1325563"/>
          </a:xfrm>
        </p:spPr>
        <p:txBody>
          <a:bodyPr/>
          <a:lstStyle/>
          <a:p>
            <a:r>
              <a:rPr lang="en-GB" err="1"/>
              <a:t>Otsikko</a:t>
            </a:r>
            <a:r>
              <a:rPr lang="en-GB"/>
              <a:t> 44 </a:t>
            </a:r>
            <a:r>
              <a:rPr lang="en-GB" err="1"/>
              <a:t>pt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77188-4C97-0356-7DF2-5CA78CBAEB2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49965" y="2044747"/>
            <a:ext cx="5040000" cy="3949200"/>
          </a:xfrm>
        </p:spPr>
        <p:txBody>
          <a:bodyPr/>
          <a:lstStyle/>
          <a:p>
            <a:pPr lvl="0"/>
            <a:r>
              <a:rPr lang="fi-FI"/>
              <a:t>Leipäteksti 24 pt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A8AA96-BCAD-D7B4-CD4B-95EEA9E2346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769965" y="2044747"/>
            <a:ext cx="5040000" cy="3949200"/>
          </a:xfrm>
        </p:spPr>
        <p:txBody>
          <a:bodyPr/>
          <a:lstStyle/>
          <a:p>
            <a:pPr lvl="0"/>
            <a:r>
              <a:rPr lang="fi-FI"/>
              <a:t>Leipäteksti 24 pt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130B1E-3D5F-52AB-3758-066135153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32CFB-8CF4-1C49-BC5F-593B5F3D3B14}" type="datetimeFigureOut">
              <a:rPr lang="fi-FI" smtClean="0"/>
              <a:t>27.8.2026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0BCF05-0A19-9E5C-6745-C0AE338AB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9903CC-51DA-7BB1-E970-8C6AF5265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B090-397C-D745-B26D-388A8603260D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C9F3143-0FB9-EF50-472D-D9B1626E11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4395" y="6057899"/>
            <a:ext cx="3153982" cy="6782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457463A-54FC-CF42-30C1-20D81E5065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7" y="531008"/>
            <a:ext cx="730292" cy="61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2869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2 sisältöä tumman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768C3-6EB9-6743-AC88-831836BB31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965" y="535510"/>
            <a:ext cx="102600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err="1"/>
              <a:t>Otsikko</a:t>
            </a:r>
            <a:r>
              <a:rPr lang="en-GB"/>
              <a:t> 44 </a:t>
            </a:r>
            <a:r>
              <a:rPr lang="en-GB" err="1"/>
              <a:t>pt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77188-4C97-0356-7DF2-5CA78CBAEB2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49965" y="2044747"/>
            <a:ext cx="5040000" cy="394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Leipäteksti 24 pt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A8AA96-BCAD-D7B4-CD4B-95EEA9E2346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769965" y="2044747"/>
            <a:ext cx="5040000" cy="394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Leipäteksti 24 pt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130B1E-3D5F-52AB-3758-066135153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F32CFB-8CF4-1C49-BC5F-593B5F3D3B14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0BCF05-0A19-9E5C-6745-C0AE338AB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9903CC-51DA-7BB1-E970-8C6AF5265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F9B090-397C-D745-B26D-388A8603260D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6EFF6797-BDE6-863A-A62C-4E38AF772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8" y="531007"/>
            <a:ext cx="734764" cy="622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E0AC6B-2D35-1EFF-B06E-E3E45F84D5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5163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tsikko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34974-F3A3-AA28-578C-E88E992F8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err="1"/>
              <a:t>Otsikko</a:t>
            </a:r>
            <a:r>
              <a:rPr lang="en-GB"/>
              <a:t> 44 </a:t>
            </a:r>
            <a:r>
              <a:rPr lang="en-GB" err="1"/>
              <a:t>pt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7F12E1-C23C-F2BF-89C3-3E2FCC8A9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32CFB-8CF4-1C49-BC5F-593B5F3D3B14}" type="datetimeFigureOut">
              <a:rPr lang="fi-FI" smtClean="0"/>
              <a:t>27.8.2026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270F59-9E54-9B06-629F-7559DD5B8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BE5749-5EB2-9037-9EE8-37A3F0DA3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B090-397C-D745-B26D-388A8603260D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C4B65E-4FB4-816D-3ABF-6C0E80D890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4395" y="6057899"/>
            <a:ext cx="3153982" cy="6782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AF51BF-8436-ED13-927D-993DD2CDB6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7" y="531008"/>
            <a:ext cx="730292" cy="61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952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tsikko tumman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34974-F3A3-AA28-578C-E88E992F8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err="1"/>
              <a:t>Otsikko</a:t>
            </a:r>
            <a:r>
              <a:rPr lang="en-GB"/>
              <a:t> 44 </a:t>
            </a:r>
            <a:r>
              <a:rPr lang="en-GB" err="1"/>
              <a:t>pt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7F12E1-C23C-F2BF-89C3-3E2FCC8A9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F32CFB-8CF4-1C49-BC5F-593B5F3D3B14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270F59-9E54-9B06-629F-7559DD5B8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BE5749-5EB2-9037-9EE8-37A3F0DA3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F9B090-397C-D745-B26D-388A8603260D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6" name="Picture 5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6659325B-759F-4951-3A3C-7BA7DC8A47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8" y="531007"/>
            <a:ext cx="734764" cy="622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A71483-AD90-EFAE-2519-E6DDAD13AA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0379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medi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40A0A-E524-DB46-446B-C33C0FC68F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965" y="535510"/>
            <a:ext cx="4168800" cy="15428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err="1"/>
              <a:t>Otsikko</a:t>
            </a:r>
            <a:r>
              <a:rPr lang="en-GB"/>
              <a:t> 32 </a:t>
            </a:r>
            <a:r>
              <a:rPr lang="en-GB" err="1"/>
              <a:t>pt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1358-7E6C-198B-1435-CD75CCB742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95165" y="535510"/>
            <a:ext cx="5914800" cy="5495107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err="1"/>
              <a:t>Tila</a:t>
            </a:r>
            <a:r>
              <a:rPr lang="en-GB"/>
              <a:t> </a:t>
            </a:r>
            <a:r>
              <a:rPr lang="en-GB" err="1"/>
              <a:t>taulukolle</a:t>
            </a:r>
            <a:r>
              <a:rPr lang="en-GB"/>
              <a:t>, </a:t>
            </a:r>
            <a:r>
              <a:rPr lang="en-GB" err="1"/>
              <a:t>graafille</a:t>
            </a:r>
            <a:r>
              <a:rPr lang="en-GB"/>
              <a:t>, </a:t>
            </a:r>
            <a:br>
              <a:rPr lang="en-GB"/>
            </a:br>
            <a:r>
              <a:rPr lang="en-GB" err="1"/>
              <a:t>kuvalle</a:t>
            </a:r>
            <a:r>
              <a:rPr lang="en-GB"/>
              <a:t> tai </a:t>
            </a:r>
            <a:r>
              <a:rPr lang="en-GB" err="1"/>
              <a:t>videolle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C60D2-ED85-174E-1EB2-B93D65A7AC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49965" y="2235850"/>
            <a:ext cx="4168800" cy="3773064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err="1"/>
              <a:t>Leipäteksti</a:t>
            </a:r>
            <a:r>
              <a:rPr lang="en-GB"/>
              <a:t> 24 </a:t>
            </a:r>
            <a:r>
              <a:rPr lang="en-GB" err="1"/>
              <a:t>pt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79992-5258-FE36-934D-C9DB69AF6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32CFB-8CF4-1C49-BC5F-593B5F3D3B14}" type="datetimeFigureOut">
              <a:rPr lang="fi-FI" smtClean="0"/>
              <a:t>27.8.2026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F43C1A-9B54-9EFC-0AC8-5E354885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7243D-E47C-20CA-1BF5-76A83AB52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B090-397C-D745-B26D-388A8603260D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423EE3F-5792-C453-AA55-3A36CC10AC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4395" y="6057899"/>
            <a:ext cx="3153982" cy="6782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0AE0C6-395A-88FB-ADCA-F29353B3FB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7" y="531008"/>
            <a:ext cx="730292" cy="61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4355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media tumman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40A0A-E524-DB46-446B-C33C0FC68F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965" y="535510"/>
            <a:ext cx="4168800" cy="1542819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Otsikko</a:t>
            </a:r>
            <a:r>
              <a:rPr lang="en-GB"/>
              <a:t> 32 </a:t>
            </a:r>
            <a:r>
              <a:rPr lang="en-GB" err="1"/>
              <a:t>pt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1358-7E6C-198B-1435-CD75CCB742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95165" y="535510"/>
            <a:ext cx="5914800" cy="5495107"/>
          </a:xfr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err="1"/>
              <a:t>Tila</a:t>
            </a:r>
            <a:r>
              <a:rPr lang="en-GB"/>
              <a:t> </a:t>
            </a:r>
            <a:r>
              <a:rPr lang="en-GB" err="1"/>
              <a:t>taulukolle</a:t>
            </a:r>
            <a:r>
              <a:rPr lang="en-GB"/>
              <a:t>, </a:t>
            </a:r>
            <a:r>
              <a:rPr lang="en-GB" err="1"/>
              <a:t>graafille</a:t>
            </a:r>
            <a:r>
              <a:rPr lang="en-GB"/>
              <a:t>, </a:t>
            </a:r>
            <a:br>
              <a:rPr lang="en-GB"/>
            </a:br>
            <a:r>
              <a:rPr lang="en-GB" err="1"/>
              <a:t>kuvalle</a:t>
            </a:r>
            <a:r>
              <a:rPr lang="en-GB"/>
              <a:t> tai </a:t>
            </a:r>
            <a:r>
              <a:rPr lang="en-GB" err="1"/>
              <a:t>videolle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C60D2-ED85-174E-1EB2-B93D65A7AC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49965" y="2235850"/>
            <a:ext cx="4168800" cy="3773064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err="1"/>
              <a:t>Leipäteksti</a:t>
            </a:r>
            <a:r>
              <a:rPr lang="en-GB"/>
              <a:t> 24 </a:t>
            </a:r>
            <a:r>
              <a:rPr lang="en-GB" err="1"/>
              <a:t>pt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79992-5258-FE36-934D-C9DB69AF6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F32CFB-8CF4-1C49-BC5F-593B5F3D3B14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F43C1A-9B54-9EFC-0AC8-5E354885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7243D-E47C-20CA-1BF5-76A83AB52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F9B090-397C-D745-B26D-388A8603260D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8950044B-8DDC-20DA-A3D0-209641B552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8" y="531007"/>
            <a:ext cx="734764" cy="622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5D8EA6-A6CF-9F2F-5390-64645DC837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489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media 2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1358-7E6C-198B-1435-CD75CCB742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9965" y="535510"/>
            <a:ext cx="5914800" cy="5495107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err="1"/>
              <a:t>Tila</a:t>
            </a:r>
            <a:r>
              <a:rPr lang="en-GB"/>
              <a:t> </a:t>
            </a:r>
            <a:r>
              <a:rPr lang="en-GB" err="1"/>
              <a:t>taulukolle</a:t>
            </a:r>
            <a:r>
              <a:rPr lang="en-GB"/>
              <a:t>, </a:t>
            </a:r>
            <a:r>
              <a:rPr lang="en-GB" err="1"/>
              <a:t>graafille</a:t>
            </a:r>
            <a:r>
              <a:rPr lang="en-GB"/>
              <a:t>, </a:t>
            </a:r>
            <a:br>
              <a:rPr lang="en-GB"/>
            </a:br>
            <a:r>
              <a:rPr lang="en-GB" err="1"/>
              <a:t>kuvalle</a:t>
            </a:r>
            <a:r>
              <a:rPr lang="en-GB"/>
              <a:t> tai </a:t>
            </a:r>
            <a:r>
              <a:rPr lang="en-GB" err="1"/>
              <a:t>videolle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A40A0A-E524-DB46-446B-C33C0FC68F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41165" y="535510"/>
            <a:ext cx="4168800" cy="15428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err="1"/>
              <a:t>Otsikko</a:t>
            </a:r>
            <a:r>
              <a:rPr lang="en-GB"/>
              <a:t> 32 </a:t>
            </a:r>
            <a:r>
              <a:rPr lang="en-GB" err="1"/>
              <a:t>pt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C60D2-ED85-174E-1EB2-B93D65A7AC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41165" y="2235850"/>
            <a:ext cx="4168800" cy="3773064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err="1"/>
              <a:t>Leipäteksti</a:t>
            </a:r>
            <a:r>
              <a:rPr lang="en-GB"/>
              <a:t> 24 </a:t>
            </a:r>
            <a:r>
              <a:rPr lang="en-GB" err="1"/>
              <a:t>pt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79992-5258-FE36-934D-C9DB69AF6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32CFB-8CF4-1C49-BC5F-593B5F3D3B14}" type="datetimeFigureOut">
              <a:rPr lang="fi-FI" smtClean="0"/>
              <a:t>27.8.2026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F43C1A-9B54-9EFC-0AC8-5E354885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Alatunniste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7243D-E47C-20CA-1BF5-76A83AB52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B090-397C-D745-B26D-388A8603260D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423EE3F-5792-C453-AA55-3A36CC10AC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4395" y="6057899"/>
            <a:ext cx="3153982" cy="6782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0AE0C6-395A-88FB-ADCA-F29353B3FB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7" y="531008"/>
            <a:ext cx="730292" cy="61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053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media 2 tumman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1358-7E6C-198B-1435-CD75CCB742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9965" y="535510"/>
            <a:ext cx="5914800" cy="5495107"/>
          </a:xfr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>
                <a:solidFill>
                  <a:schemeClr val="tx1"/>
                </a:solidFill>
              </a:defRPr>
            </a:lvl2pPr>
            <a:lvl3pPr marL="914400" indent="0" algn="ctr">
              <a:buNone/>
              <a:defRPr sz="2400">
                <a:solidFill>
                  <a:schemeClr val="tx1"/>
                </a:solidFill>
              </a:defRPr>
            </a:lvl3pPr>
            <a:lvl4pPr marL="1371600" indent="0" algn="ctr">
              <a:buNone/>
              <a:defRPr sz="2000">
                <a:solidFill>
                  <a:schemeClr val="tx1"/>
                </a:solidFill>
              </a:defRPr>
            </a:lvl4pPr>
            <a:lvl5pPr marL="1828800" indent="0" algn="ctr">
              <a:buNone/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err="1"/>
              <a:t>Tila</a:t>
            </a:r>
            <a:r>
              <a:rPr lang="en-GB"/>
              <a:t> </a:t>
            </a:r>
            <a:r>
              <a:rPr lang="en-GB" err="1"/>
              <a:t>taulukolle</a:t>
            </a:r>
            <a:r>
              <a:rPr lang="en-GB"/>
              <a:t>, </a:t>
            </a:r>
            <a:r>
              <a:rPr lang="en-GB" err="1"/>
              <a:t>graafille</a:t>
            </a:r>
            <a:r>
              <a:rPr lang="en-GB"/>
              <a:t>, </a:t>
            </a:r>
            <a:br>
              <a:rPr lang="en-GB"/>
            </a:br>
            <a:r>
              <a:rPr lang="en-GB" err="1"/>
              <a:t>kuvalle</a:t>
            </a:r>
            <a:r>
              <a:rPr lang="en-GB"/>
              <a:t> tai </a:t>
            </a:r>
            <a:r>
              <a:rPr lang="en-GB" err="1"/>
              <a:t>videolle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A40A0A-E524-DB46-446B-C33C0FC68F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41165" y="535510"/>
            <a:ext cx="4168800" cy="1542819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Otsikko</a:t>
            </a:r>
            <a:r>
              <a:rPr lang="en-GB"/>
              <a:t> 32 </a:t>
            </a:r>
            <a:r>
              <a:rPr lang="en-GB" err="1"/>
              <a:t>pt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C60D2-ED85-174E-1EB2-B93D65A7AC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41165" y="2235850"/>
            <a:ext cx="4168800" cy="377306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err="1"/>
              <a:t>Leipäteksti</a:t>
            </a:r>
            <a:r>
              <a:rPr lang="en-GB"/>
              <a:t> 24 </a:t>
            </a:r>
            <a:r>
              <a:rPr lang="en-GB" err="1"/>
              <a:t>pt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79992-5258-FE36-934D-C9DB69AF6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F32CFB-8CF4-1C49-BC5F-593B5F3D3B14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F43C1A-9B54-9EFC-0AC8-5E354885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7243D-E47C-20CA-1BF5-76A83AB52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F9B090-397C-D745-B26D-388A8603260D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681CDCAA-FFF1-4D78-535A-F3200262F6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8" y="531007"/>
            <a:ext cx="734764" cy="622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E63CF4-7649-A128-BF76-E699CFB6B1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4893" y="6057899"/>
            <a:ext cx="3152985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8162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40A0A-E524-DB46-446B-C33C0FC68F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965" y="535510"/>
            <a:ext cx="5432400" cy="15428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err="1"/>
              <a:t>Otsikko</a:t>
            </a:r>
            <a:r>
              <a:rPr lang="en-GB"/>
              <a:t> 32 </a:t>
            </a:r>
            <a:r>
              <a:rPr lang="en-GB" err="1"/>
              <a:t>pt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C60D2-ED85-174E-1EB2-B93D65A7AC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49965" y="2235850"/>
            <a:ext cx="5432400" cy="3773064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err="1"/>
              <a:t>Leipäteksti</a:t>
            </a:r>
            <a:r>
              <a:rPr lang="en-GB"/>
              <a:t> 24 </a:t>
            </a:r>
            <a:r>
              <a:rPr lang="en-GB" err="1"/>
              <a:t>pt</a:t>
            </a:r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423EE3F-5792-C453-AA55-3A36CC10AC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4395" y="6057899"/>
            <a:ext cx="3153982" cy="678275"/>
          </a:xfrm>
          <a:prstGeom prst="rect">
            <a:avLst/>
          </a:prstGeom>
        </p:spPr>
      </p:pic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FCC8D104-7F84-C888-147D-E9BA71D7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61113" y="0"/>
            <a:ext cx="5830887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accent4"/>
                </a:solidFill>
              </a:defRPr>
            </a:lvl1pPr>
          </a:lstStyle>
          <a:p>
            <a:r>
              <a:rPr lang="fi-FI"/>
              <a:t>Kuva</a:t>
            </a:r>
          </a:p>
        </p:txBody>
      </p:sp>
    </p:spTree>
    <p:extLst>
      <p:ext uri="{BB962C8B-B14F-4D97-AF65-F5344CB8AC3E}">
        <p14:creationId xmlns:p14="http://schemas.microsoft.com/office/powerpoint/2010/main" val="270555854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tumman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40A0A-E524-DB46-446B-C33C0FC68F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965" y="535510"/>
            <a:ext cx="5432400" cy="1542819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Otsikko</a:t>
            </a:r>
            <a:r>
              <a:rPr lang="en-GB"/>
              <a:t> 32 </a:t>
            </a:r>
            <a:r>
              <a:rPr lang="en-GB" err="1"/>
              <a:t>pt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C60D2-ED85-174E-1EB2-B93D65A7AC7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49965" y="2235850"/>
            <a:ext cx="5432400" cy="3773064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err="1"/>
              <a:t>Leipäteksti</a:t>
            </a:r>
            <a:r>
              <a:rPr lang="en-GB"/>
              <a:t> 24 </a:t>
            </a:r>
            <a:r>
              <a:rPr lang="en-GB" err="1"/>
              <a:t>pt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5D8EA6-A6CF-9F2F-5390-64645DC837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44893" y="6057899"/>
            <a:ext cx="3152985" cy="678275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918BCF9-AC30-9B84-E4CA-CDF3510AD3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61113" y="0"/>
            <a:ext cx="5830887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Kuva</a:t>
            </a:r>
          </a:p>
        </p:txBody>
      </p:sp>
    </p:spTree>
    <p:extLst>
      <p:ext uri="{BB962C8B-B14F-4D97-AF65-F5344CB8AC3E}">
        <p14:creationId xmlns:p14="http://schemas.microsoft.com/office/powerpoint/2010/main" val="39409403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ääotsikko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622C-145D-4ABD-A87E-FDE91D3CC0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470382"/>
            <a:ext cx="7158644" cy="2387600"/>
          </a:xfrm>
        </p:spPr>
        <p:txBody>
          <a:bodyPr anchor="b"/>
          <a:lstStyle>
            <a:lvl1pPr algn="l"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en-GB" err="1"/>
              <a:t>Pääotsikko</a:t>
            </a:r>
            <a:r>
              <a:rPr lang="en-GB"/>
              <a:t> 60 </a:t>
            </a:r>
            <a:r>
              <a:rPr lang="en-GB" err="1"/>
              <a:t>pt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A345-FC67-CD99-307C-D1D12E9D4E5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049485"/>
            <a:ext cx="7158644" cy="155633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err="1"/>
              <a:t>Alaotsikko</a:t>
            </a:r>
            <a:r>
              <a:rPr lang="en-GB"/>
              <a:t> 24 </a:t>
            </a:r>
            <a:r>
              <a:rPr lang="en-GB" err="1"/>
              <a:t>pt</a:t>
            </a:r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7D8F48-80E4-A765-F4AF-77C6CCE8DA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02" y="2000060"/>
            <a:ext cx="3645475" cy="30899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B3CA8BA-29E9-1090-9CBE-5A15B6E599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4395" y="6057899"/>
            <a:ext cx="3153982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524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y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F713E9-B21F-4277-80A4-C06234167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92760E5C-EBDA-4D35-835F-C4EA74A72D71}" type="datetime1">
              <a:rPr lang="fi-FI" smtClean="0"/>
              <a:pPr/>
              <a:t>27.8.2026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5944B-F0B9-4271-96BA-E6828C38A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5C7B8F6-2765-465B-BF52-D1DF320C1AE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56CC2-9C69-4506-ADB6-C3431FE02F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5693" y="6257748"/>
            <a:ext cx="2050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fi-FI"/>
              <a:t>Alatunniste</a:t>
            </a:r>
          </a:p>
        </p:txBody>
      </p:sp>
    </p:spTree>
    <p:extLst>
      <p:ext uri="{BB962C8B-B14F-4D97-AF65-F5344CB8AC3E}">
        <p14:creationId xmlns:p14="http://schemas.microsoft.com/office/powerpoint/2010/main" val="118445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27.8.2026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06508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ksi_palstaa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6D75F-9311-4EB4-B38D-B4E0EE179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68" y="487242"/>
            <a:ext cx="9569557" cy="613182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8F0DA0-946D-445D-ADA1-18880E3EC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3495" y="6257748"/>
            <a:ext cx="1074804" cy="365125"/>
          </a:xfrm>
          <a:prstGeom prst="rect">
            <a:avLst/>
          </a:prstGeom>
        </p:spPr>
        <p:txBody>
          <a:bodyPr/>
          <a:lstStyle/>
          <a:p>
            <a:fld id="{A694D4C2-B25A-4281-8A5B-F03DB99CFAB5}" type="datetime1">
              <a:rPr lang="fi-FI" smtClean="0"/>
              <a:t>27.8.2026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06BF10-D4FF-4D46-9E24-ADC7CD834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5568" y="6257749"/>
            <a:ext cx="603473" cy="365125"/>
          </a:xfrm>
          <a:prstGeom prst="rect">
            <a:avLst/>
          </a:prstGeom>
        </p:spPr>
        <p:txBody>
          <a:bodyPr/>
          <a:lstStyle/>
          <a:p>
            <a:fld id="{D5C7B8F6-2765-465B-BF52-D1DF320C1AE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A0A1FC-CD35-4C4A-8830-0BF62F39662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3667" y="1299308"/>
            <a:ext cx="5114543" cy="47293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0265E24-119F-4E75-B1BC-37B74F31F78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43755" y="1299307"/>
            <a:ext cx="5114543" cy="47293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2242108-567E-4E86-8B9F-64DA7D5726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5693" y="6257748"/>
            <a:ext cx="2050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fi-FI"/>
              <a:t>Alatunniste</a:t>
            </a:r>
          </a:p>
        </p:txBody>
      </p:sp>
    </p:spTree>
    <p:extLst>
      <p:ext uri="{BB962C8B-B14F-4D97-AF65-F5344CB8AC3E}">
        <p14:creationId xmlns:p14="http://schemas.microsoft.com/office/powerpoint/2010/main" val="316277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, sisältö ja kuv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40A0A-E524-DB46-446B-C33C0FC68F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965" y="535510"/>
            <a:ext cx="5432400" cy="15428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err="1"/>
              <a:t>Otsikko</a:t>
            </a:r>
            <a:r>
              <a:rPr lang="en-GB"/>
              <a:t> 32 </a:t>
            </a:r>
            <a:r>
              <a:rPr lang="en-GB" err="1"/>
              <a:t>pt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C60D2-ED85-174E-1EB2-B93D65A7A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9965" y="2235850"/>
            <a:ext cx="5432400" cy="3773064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742950" indent="-285750">
              <a:buFont typeface="Arial" panose="020B0604020202020204" pitchFamily="34" charset="0"/>
              <a:buChar char="•"/>
              <a:defRPr sz="2000"/>
            </a:lvl2pPr>
            <a:lvl3pPr marL="1085850" indent="-171450">
              <a:buFont typeface="Arial" panose="020B0604020202020204" pitchFamily="34" charset="0"/>
              <a:buChar char="•"/>
              <a:defRPr sz="1800"/>
            </a:lvl3pPr>
            <a:lvl4pPr marL="1543050" indent="-171450">
              <a:buFont typeface="Arial" panose="020B0604020202020204" pitchFamily="34" charset="0"/>
              <a:buChar char="•"/>
              <a:defRPr sz="1600"/>
            </a:lvl4pPr>
            <a:lvl5pPr marL="2000250" indent="-171450">
              <a:buFont typeface="Arial" panose="020B0604020202020204" pitchFamily="34" charset="0"/>
              <a:buChar char="•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FCC8D104-7F84-C888-147D-E9BA71D7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61113" y="0"/>
            <a:ext cx="5830887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Kuva</a:t>
            </a:r>
          </a:p>
        </p:txBody>
      </p:sp>
    </p:spTree>
    <p:extLst>
      <p:ext uri="{BB962C8B-B14F-4D97-AF65-F5344CB8AC3E}">
        <p14:creationId xmlns:p14="http://schemas.microsoft.com/office/powerpoint/2010/main" val="18326533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1 sisältö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D8009-9C9D-BC20-E19F-6BBFBFF17D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Otsikko</a:t>
            </a:r>
            <a:r>
              <a:rPr lang="en-GB" dirty="0"/>
              <a:t> 44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85810-6893-B421-9E24-5070E0BA2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EE75F-E69C-1BB7-BD19-66FB90E8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203D8-16EE-4B98-A4DE-3EE0B8356128}" type="datetime1">
              <a:rPr lang="fi-FI" smtClean="0"/>
              <a:t>27.8.2026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EE8F0-15A5-8FCF-A1D5-66536D64F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Alatunniste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19949-D649-D43F-8908-A18051B04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B090-397C-D745-B26D-388A8603260D}" type="slidenum">
              <a:rPr lang="fi-FI" smtClean="0"/>
              <a:t>‹#›</a:t>
            </a:fld>
            <a:endParaRPr lang="fi-FI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8AB7446-32D7-9321-62EB-F686687D3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7" y="531008"/>
            <a:ext cx="730292" cy="61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36990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2 sisältöä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D9A77DA-B6CE-D707-A699-1DE695B7936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767148" y="2044747"/>
            <a:ext cx="5040000" cy="395229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0DA59F2-5F83-26F3-EFDF-864E9FB9DA2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49965" y="2044748"/>
            <a:ext cx="5040000" cy="395229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A768C3-6EB9-6743-AC88-831836BB31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965" y="535510"/>
            <a:ext cx="102600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Otsikko</a:t>
            </a:r>
            <a:r>
              <a:rPr lang="en-GB" dirty="0"/>
              <a:t> 44 </a:t>
            </a:r>
            <a:r>
              <a:rPr lang="en-GB" dirty="0" err="1"/>
              <a:t>pt</a:t>
            </a:r>
            <a:endParaRPr lang="fi-FI" dirty="0"/>
          </a:p>
        </p:txBody>
      </p:sp>
      <p:pic>
        <p:nvPicPr>
          <p:cNvPr id="8" name="Picture 7" descr="A picture containing building, clipart&#10;&#10;Description automatically generated">
            <a:extLst>
              <a:ext uri="{FF2B5EF4-FFF2-40B4-BE49-F238E27FC236}">
                <a16:creationId xmlns:a16="http://schemas.microsoft.com/office/drawing/2014/main" id="{6EFF6797-BDE6-863A-A62C-4E38AF772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8" y="531007"/>
            <a:ext cx="734764" cy="6228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BDF8E2AA-CEAE-213B-20F0-E8D552C6CC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9995" y="6213846"/>
            <a:ext cx="963149" cy="365125"/>
          </a:xfrm>
        </p:spPr>
        <p:txBody>
          <a:bodyPr/>
          <a:lstStyle/>
          <a:p>
            <a:fld id="{0A6203D8-16EE-4B98-A4DE-3EE0B8356128}" type="datetime1">
              <a:rPr lang="fi-FI" smtClean="0"/>
              <a:t>27.8.2026</a:t>
            </a:fld>
            <a:endParaRPr lang="fi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6290E2D-00E2-2440-B137-8555BA043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93553" y="6213846"/>
            <a:ext cx="4114800" cy="365125"/>
          </a:xfrm>
        </p:spPr>
        <p:txBody>
          <a:bodyPr/>
          <a:lstStyle/>
          <a:p>
            <a:r>
              <a:rPr lang="fi-FI" dirty="0"/>
              <a:t>Alatunniste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96472CA-672A-D5D3-7C4A-E55BF4D51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7750" y="6213846"/>
            <a:ext cx="409398" cy="365125"/>
          </a:xfrm>
        </p:spPr>
        <p:txBody>
          <a:bodyPr/>
          <a:lstStyle/>
          <a:p>
            <a:fld id="{6FF9B090-397C-D745-B26D-388A8603260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3801670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tsikko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34974-F3A3-AA28-578C-E88E992F8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Otsikko</a:t>
            </a:r>
            <a:r>
              <a:rPr lang="en-GB" dirty="0"/>
              <a:t> 44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7F12E1-C23C-F2BF-89C3-3E2FCC8A9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9CC9D-1824-4E5D-BFD2-BACC0B925AC6}" type="datetime1">
              <a:rPr lang="fi-FI" smtClean="0"/>
              <a:t>27.8.2026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270F59-9E54-9B06-629F-7559DD5B8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Alatunniste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BE5749-5EB2-9037-9EE8-37A3F0DA3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B090-397C-D745-B26D-388A8603260D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AF51BF-8436-ED13-927D-993DD2CDB6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7" y="531008"/>
            <a:ext cx="730292" cy="61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43289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medi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40A0A-E524-DB46-446B-C33C0FC68F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965" y="535510"/>
            <a:ext cx="4168800" cy="15428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 err="1"/>
              <a:t>Otsikko</a:t>
            </a:r>
            <a:r>
              <a:rPr lang="en-GB" dirty="0"/>
              <a:t> 32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1358-7E6C-198B-1435-CD75CCB742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95165" y="535510"/>
            <a:ext cx="5914800" cy="5495107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 err="1"/>
              <a:t>Tila</a:t>
            </a:r>
            <a:r>
              <a:rPr lang="en-GB" dirty="0"/>
              <a:t> </a:t>
            </a:r>
            <a:r>
              <a:rPr lang="en-GB" dirty="0" err="1"/>
              <a:t>taulukolle</a:t>
            </a:r>
            <a:r>
              <a:rPr lang="en-GB" dirty="0"/>
              <a:t>, </a:t>
            </a:r>
            <a:r>
              <a:rPr lang="en-GB" dirty="0" err="1"/>
              <a:t>graafille</a:t>
            </a:r>
            <a:r>
              <a:rPr lang="en-GB" dirty="0"/>
              <a:t>, </a:t>
            </a:r>
            <a:br>
              <a:rPr lang="en-GB" dirty="0"/>
            </a:br>
            <a:r>
              <a:rPr lang="en-GB" dirty="0" err="1"/>
              <a:t>kuvalle</a:t>
            </a:r>
            <a:r>
              <a:rPr lang="en-GB" dirty="0"/>
              <a:t> tai </a:t>
            </a:r>
            <a:r>
              <a:rPr lang="en-GB" dirty="0" err="1"/>
              <a:t>videolle</a:t>
            </a:r>
            <a:endParaRPr lang="fi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C60D2-ED85-174E-1EB2-B93D65A7A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9965" y="2235850"/>
            <a:ext cx="4168800" cy="3773064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742950" indent="-285750">
              <a:buFont typeface="Arial" panose="020B0604020202020204" pitchFamily="34" charset="0"/>
              <a:buChar char="•"/>
              <a:defRPr sz="2000"/>
            </a:lvl2pPr>
            <a:lvl3pPr marL="1085850" indent="-171450">
              <a:buFont typeface="Arial" panose="020B0604020202020204" pitchFamily="34" charset="0"/>
              <a:buChar char="•"/>
              <a:defRPr sz="1800"/>
            </a:lvl3pPr>
            <a:lvl4pPr marL="1543050" indent="-171450">
              <a:buFont typeface="Arial" panose="020B0604020202020204" pitchFamily="34" charset="0"/>
              <a:buChar char="•"/>
              <a:defRPr sz="1600"/>
            </a:lvl4pPr>
            <a:lvl5pPr marL="2000250" indent="-171450">
              <a:buFont typeface="Arial" panose="020B0604020202020204" pitchFamily="34" charset="0"/>
              <a:buChar char="•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79992-5258-FE36-934D-C9DB69AF6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49318-4171-4DE6-9936-BBD4344FB360}" type="datetime1">
              <a:rPr lang="fi-FI" smtClean="0"/>
              <a:t>27.8.2026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F43C1A-9B54-9EFC-0AC8-5E354885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Alatunniste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7243D-E47C-20CA-1BF5-76A83AB52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B090-397C-D745-B26D-388A8603260D}" type="slidenum">
              <a:rPr lang="fi-FI" smtClean="0"/>
              <a:t>‹#›</a:t>
            </a:fld>
            <a:endParaRPr lang="fi-FI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0AE0C6-395A-88FB-ADCA-F29353B3FB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7" y="531008"/>
            <a:ext cx="730292" cy="61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985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media 2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1358-7E6C-198B-1435-CD75CCB742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9965" y="535510"/>
            <a:ext cx="5914800" cy="5495107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 err="1"/>
              <a:t>Tila</a:t>
            </a:r>
            <a:r>
              <a:rPr lang="en-GB" dirty="0"/>
              <a:t> </a:t>
            </a:r>
            <a:r>
              <a:rPr lang="en-GB" dirty="0" err="1"/>
              <a:t>taulukolle</a:t>
            </a:r>
            <a:r>
              <a:rPr lang="en-GB" dirty="0"/>
              <a:t>, </a:t>
            </a:r>
            <a:r>
              <a:rPr lang="en-GB" dirty="0" err="1"/>
              <a:t>graafille</a:t>
            </a:r>
            <a:r>
              <a:rPr lang="en-GB" dirty="0"/>
              <a:t>, </a:t>
            </a:r>
            <a:br>
              <a:rPr lang="en-GB" dirty="0"/>
            </a:br>
            <a:r>
              <a:rPr lang="en-GB" dirty="0" err="1"/>
              <a:t>kuvalle</a:t>
            </a:r>
            <a:r>
              <a:rPr lang="en-GB" dirty="0"/>
              <a:t> tai </a:t>
            </a:r>
            <a:r>
              <a:rPr lang="en-GB" dirty="0" err="1"/>
              <a:t>videolle</a:t>
            </a:r>
            <a:endParaRPr lang="fi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A40A0A-E524-DB46-446B-C33C0FC68F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41165" y="535510"/>
            <a:ext cx="4168800" cy="15428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 err="1"/>
              <a:t>Otsikko</a:t>
            </a:r>
            <a:r>
              <a:rPr lang="en-GB" dirty="0"/>
              <a:t> 32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C60D2-ED85-174E-1EB2-B93D65A7A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41165" y="2235850"/>
            <a:ext cx="4168800" cy="3773064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742950" indent="-285750">
              <a:buFont typeface="Arial" panose="020B0604020202020204" pitchFamily="34" charset="0"/>
              <a:buChar char="•"/>
              <a:defRPr sz="2000"/>
            </a:lvl2pPr>
            <a:lvl3pPr marL="1085850" indent="-171450">
              <a:buFont typeface="Arial" panose="020B0604020202020204" pitchFamily="34" charset="0"/>
              <a:buChar char="•"/>
              <a:defRPr sz="1800"/>
            </a:lvl3pPr>
            <a:lvl4pPr marL="1543050" indent="-171450">
              <a:buFont typeface="Arial" panose="020B0604020202020204" pitchFamily="34" charset="0"/>
              <a:buChar char="•"/>
              <a:defRPr sz="1600"/>
            </a:lvl4pPr>
            <a:lvl5pPr marL="2000250" indent="-171450">
              <a:buFont typeface="Arial" panose="020B0604020202020204" pitchFamily="34" charset="0"/>
              <a:buChar char="•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  <a:p>
            <a:pPr lvl="0"/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79992-5258-FE36-934D-C9DB69AF6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3B2FD-0562-4C8E-8E95-BF8F3606D034}" type="datetime1">
              <a:rPr lang="fi-FI" smtClean="0"/>
              <a:t>27.8.2026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F43C1A-9B54-9EFC-0AC8-5E354885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Alatunniste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7243D-E47C-20CA-1BF5-76A83AB52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B090-397C-D745-B26D-388A8603260D}" type="slidenum">
              <a:rPr lang="fi-FI" smtClean="0"/>
              <a:t>‹#›</a:t>
            </a:fld>
            <a:endParaRPr lang="fi-FI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0AE0C6-395A-88FB-ADCA-F29353B3FB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7" y="531008"/>
            <a:ext cx="730292" cy="61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329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, sisältö ja kuv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40A0A-E524-DB46-446B-C33C0FC68F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9965" y="535510"/>
            <a:ext cx="5432400" cy="15428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 err="1"/>
              <a:t>Otsikko</a:t>
            </a:r>
            <a:r>
              <a:rPr lang="en-GB" dirty="0"/>
              <a:t> 32 </a:t>
            </a:r>
            <a:r>
              <a:rPr lang="en-GB" dirty="0" err="1"/>
              <a:t>pt</a:t>
            </a:r>
            <a:endParaRPr lang="fi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C60D2-ED85-174E-1EB2-B93D65A7A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9965" y="2235850"/>
            <a:ext cx="5432400" cy="3773064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742950" indent="-285750">
              <a:buFont typeface="Arial" panose="020B0604020202020204" pitchFamily="34" charset="0"/>
              <a:buChar char="•"/>
              <a:defRPr sz="2000"/>
            </a:lvl2pPr>
            <a:lvl3pPr marL="1085850" indent="-171450">
              <a:buFont typeface="Arial" panose="020B0604020202020204" pitchFamily="34" charset="0"/>
              <a:buChar char="•"/>
              <a:defRPr sz="1800"/>
            </a:lvl3pPr>
            <a:lvl4pPr marL="1543050" indent="-171450">
              <a:buFont typeface="Arial" panose="020B0604020202020204" pitchFamily="34" charset="0"/>
              <a:buChar char="•"/>
              <a:defRPr sz="1600"/>
            </a:lvl4pPr>
            <a:lvl5pPr marL="2000250" indent="-171450">
              <a:buFont typeface="Arial" panose="020B0604020202020204" pitchFamily="34" charset="0"/>
              <a:buChar char="•"/>
              <a:defRPr sz="16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FCC8D104-7F84-C888-147D-E9BA71D739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61113" y="0"/>
            <a:ext cx="5830887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Kuva</a:t>
            </a:r>
          </a:p>
        </p:txBody>
      </p:sp>
    </p:spTree>
    <p:extLst>
      <p:ext uri="{BB962C8B-B14F-4D97-AF65-F5344CB8AC3E}">
        <p14:creationId xmlns:p14="http://schemas.microsoft.com/office/powerpoint/2010/main" val="3737552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slideLayout" Target="../slideLayouts/slideLayout40.xml"/><Relationship Id="rId39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48.xml"/><Relationship Id="rId42" Type="http://schemas.openxmlformats.org/officeDocument/2006/relationships/slideLayout" Target="../slideLayouts/slideLayout56.xml"/><Relationship Id="rId47" Type="http://schemas.openxmlformats.org/officeDocument/2006/relationships/image" Target="../media/image7.png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9" Type="http://schemas.openxmlformats.org/officeDocument/2006/relationships/slideLayout" Target="../slideLayouts/slideLayout43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32" Type="http://schemas.openxmlformats.org/officeDocument/2006/relationships/slideLayout" Target="../slideLayouts/slideLayout46.xml"/><Relationship Id="rId37" Type="http://schemas.openxmlformats.org/officeDocument/2006/relationships/slideLayout" Target="../slideLayouts/slideLayout51.xml"/><Relationship Id="rId40" Type="http://schemas.openxmlformats.org/officeDocument/2006/relationships/slideLayout" Target="../slideLayouts/slideLayout54.xml"/><Relationship Id="rId45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slideLayout" Target="../slideLayouts/slideLayout42.xml"/><Relationship Id="rId36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31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58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Relationship Id="rId27" Type="http://schemas.openxmlformats.org/officeDocument/2006/relationships/slideLayout" Target="../slideLayouts/slideLayout41.xml"/><Relationship Id="rId30" Type="http://schemas.openxmlformats.org/officeDocument/2006/relationships/slideLayout" Target="../slideLayouts/slideLayout44.xml"/><Relationship Id="rId35" Type="http://schemas.openxmlformats.org/officeDocument/2006/relationships/slideLayout" Target="../slideLayouts/slideLayout49.xml"/><Relationship Id="rId43" Type="http://schemas.openxmlformats.org/officeDocument/2006/relationships/slideLayout" Target="../slideLayouts/slideLayout57.xml"/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slideLayout" Target="../slideLayouts/slideLayout39.xml"/><Relationship Id="rId33" Type="http://schemas.openxmlformats.org/officeDocument/2006/relationships/slideLayout" Target="../slideLayouts/slideLayout47.xml"/><Relationship Id="rId38" Type="http://schemas.openxmlformats.org/officeDocument/2006/relationships/slideLayout" Target="../slideLayouts/slideLayout52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34.xml"/><Relationship Id="rId41" Type="http://schemas.openxmlformats.org/officeDocument/2006/relationships/slideLayout" Target="../slideLayouts/slideLayout5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8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910806-493F-132E-0D2E-D75D41432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965" y="535510"/>
            <a:ext cx="102600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4D146-646D-D54B-D78B-31FF201B6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965" y="2044748"/>
            <a:ext cx="10260000" cy="3952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24139-035D-0AA1-BB99-874ED2891B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29995" y="6213846"/>
            <a:ext cx="9631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DC123C7A-AF5F-475F-83AC-B19C87C022C6}" type="datetime1">
              <a:rPr lang="fi-FI" smtClean="0"/>
              <a:t>27.8.2026</a:t>
            </a:fld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A2E6B-A0EF-85D5-B8E9-510C93B251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97750" y="6213846"/>
            <a:ext cx="4093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FF9B090-397C-D745-B26D-388A8603260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0656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910806-493F-132E-0D2E-D75D41432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965" y="535510"/>
            <a:ext cx="102600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4D146-646D-D54B-D78B-31FF201B6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965" y="2044748"/>
            <a:ext cx="10260000" cy="3952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24139-035D-0AA1-BB99-874ED2891B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29995" y="6213846"/>
            <a:ext cx="9631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DC123C7A-AF5F-475F-83AC-B19C87C022C6}" type="datetime1">
              <a:rPr lang="fi-FI" smtClean="0"/>
              <a:t>27.8.2026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9ABD9-72EF-74E9-13CE-7645C8EAE3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93553" y="62138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A2E6B-A0EF-85D5-B8E9-510C93B251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97750" y="6213846"/>
            <a:ext cx="4093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FF9B090-397C-D745-B26D-388A8603260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1600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6872D-DE43-4755-8211-BDAE2EE6B3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83495" y="6257748"/>
            <a:ext cx="1074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+mn-lt"/>
                <a:cs typeface="Poppins SemiBold" panose="00000700000000000000" pitchFamily="2" charset="0"/>
              </a:defRPr>
            </a:lvl1pPr>
          </a:lstStyle>
          <a:p>
            <a:fld id="{6F3F4CD8-536F-4549-973D-0FBA9CAF6C21}" type="datetime1">
              <a:rPr lang="fi-FI" smtClean="0"/>
              <a:pPr/>
              <a:t>27.8.2026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66FFF-A4FB-4489-9B49-5DDC688AA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5568" y="6257749"/>
            <a:ext cx="603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+mn-lt"/>
                <a:cs typeface="Poppins SemiBold" panose="00000700000000000000" pitchFamily="2" charset="0"/>
              </a:defRPr>
            </a:lvl1pPr>
          </a:lstStyle>
          <a:p>
            <a:fld id="{D5C7B8F6-2765-465B-BF52-D1DF320C1AE3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4F72BBA-3120-418C-94D3-114F2CB319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15693" y="6257748"/>
            <a:ext cx="2050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fi-FI"/>
              <a:t>Alatunniste</a:t>
            </a:r>
            <a:endParaRPr lang="fi-FI" dirty="0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B4A78410-7DAE-4BD5-ACEE-CAF6BFA9404C}"/>
              </a:ext>
            </a:extLst>
          </p:cNvPr>
          <p:cNvPicPr>
            <a:picLocks noChangeAspect="1"/>
          </p:cNvPicPr>
          <p:nvPr userDrawn="1"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17" y="431617"/>
            <a:ext cx="821524" cy="6963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8F5E9F-A37F-4244-A1FD-705A898F7F45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410" y="6028665"/>
            <a:ext cx="3744009" cy="75761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61516D5-0AAA-DE78-E828-72FCAD04A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68" y="487242"/>
            <a:ext cx="9569557" cy="613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 noProof="0" dirty="0" err="1"/>
              <a:t>Click</a:t>
            </a:r>
            <a:r>
              <a:rPr lang="fi-FI" noProof="0" dirty="0"/>
              <a:t> to </a:t>
            </a:r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title</a:t>
            </a:r>
            <a:r>
              <a:rPr lang="fi-FI" noProof="0" dirty="0"/>
              <a:t> </a:t>
            </a:r>
            <a:r>
              <a:rPr lang="fi-FI" noProof="0" dirty="0" err="1"/>
              <a:t>style</a:t>
            </a:r>
            <a:endParaRPr lang="fi-FI" noProof="0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86F9587-735F-C8FE-1B9D-811387FA7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3669" y="1428750"/>
            <a:ext cx="11205372" cy="45999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dirty="0" err="1"/>
              <a:t>Edit</a:t>
            </a:r>
            <a:r>
              <a:rPr lang="fi-FI" noProof="0" dirty="0"/>
              <a:t> Master </a:t>
            </a:r>
            <a:r>
              <a:rPr lang="fi-FI" noProof="0" dirty="0" err="1"/>
              <a:t>text</a:t>
            </a:r>
            <a:r>
              <a:rPr lang="fi-FI" noProof="0" dirty="0"/>
              <a:t> </a:t>
            </a:r>
            <a:r>
              <a:rPr lang="fi-FI" noProof="0" dirty="0" err="1"/>
              <a:t>styles</a:t>
            </a:r>
            <a:endParaRPr lang="fi-FI" noProof="0" dirty="0"/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91923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  <p:sldLayoutId id="2147483845" r:id="rId16"/>
    <p:sldLayoutId id="2147483846" r:id="rId17"/>
    <p:sldLayoutId id="2147483847" r:id="rId18"/>
    <p:sldLayoutId id="2147483848" r:id="rId19"/>
    <p:sldLayoutId id="2147483849" r:id="rId20"/>
    <p:sldLayoutId id="2147483850" r:id="rId21"/>
    <p:sldLayoutId id="2147483851" r:id="rId22"/>
    <p:sldLayoutId id="2147483852" r:id="rId23"/>
    <p:sldLayoutId id="2147483853" r:id="rId24"/>
    <p:sldLayoutId id="2147483854" r:id="rId25"/>
    <p:sldLayoutId id="2147483855" r:id="rId26"/>
    <p:sldLayoutId id="2147483856" r:id="rId27"/>
    <p:sldLayoutId id="2147483857" r:id="rId28"/>
    <p:sldLayoutId id="2147483858" r:id="rId29"/>
    <p:sldLayoutId id="2147483859" r:id="rId30"/>
    <p:sldLayoutId id="2147483860" r:id="rId31"/>
    <p:sldLayoutId id="2147483861" r:id="rId32"/>
    <p:sldLayoutId id="2147483862" r:id="rId33"/>
    <p:sldLayoutId id="2147483863" r:id="rId34"/>
    <p:sldLayoutId id="2147483864" r:id="rId35"/>
    <p:sldLayoutId id="2147483865" r:id="rId36"/>
    <p:sldLayoutId id="2147483866" r:id="rId37"/>
    <p:sldLayoutId id="2147483867" r:id="rId38"/>
    <p:sldLayoutId id="2147483868" r:id="rId39"/>
    <p:sldLayoutId id="2147483869" r:id="rId40"/>
    <p:sldLayoutId id="2147483870" r:id="rId41"/>
    <p:sldLayoutId id="2147483871" r:id="rId42"/>
    <p:sldLayoutId id="2147483872" r:id="rId43"/>
    <p:sldLayoutId id="2147483873" r:id="rId4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0">
          <a:solidFill>
            <a:schemeClr val="tx1"/>
          </a:solidFill>
          <a:latin typeface="+mj-lt"/>
          <a:ea typeface="+mj-ea"/>
          <a:cs typeface="Poppins ExtraBold" panose="000009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Poppins ExtraLight" panose="000003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Poppins ExtraLight" panose="000003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Poppins ExtraLight" panose="000003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Poppins ExtraLight" panose="000003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Poppins ExtraLight" panose="000003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910806-493F-132E-0D2E-D75D41432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965" y="535510"/>
            <a:ext cx="102600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4D146-646D-D54B-D78B-31FF201B6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965" y="2044748"/>
            <a:ext cx="10260000" cy="3952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24139-035D-0AA1-BB99-874ED2891B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29995" y="6213846"/>
            <a:ext cx="9631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4">
                    <a:lumMod val="50000"/>
                    <a:lumOff val="50000"/>
                  </a:schemeClr>
                </a:solidFill>
              </a:defRPr>
            </a:lvl1pPr>
          </a:lstStyle>
          <a:p>
            <a:fld id="{84F32CFB-8CF4-1C49-BC5F-593B5F3D3B14}" type="datetimeFigureOut">
              <a:rPr lang="fi-FI" smtClean="0"/>
              <a:pPr/>
              <a:t>27.8.2026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9ABD9-72EF-74E9-13CE-7645C8EAE3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93553" y="62138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4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/>
              <a:t>Alatunniste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A2E6B-A0EF-85D5-B8E9-510C93B251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97750" y="6213846"/>
            <a:ext cx="4093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4">
                    <a:lumMod val="50000"/>
                    <a:lumOff val="50000"/>
                  </a:schemeClr>
                </a:solidFill>
              </a:defRPr>
            </a:lvl1pPr>
          </a:lstStyle>
          <a:p>
            <a:fld id="{6FF9B090-397C-D745-B26D-388A8603260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109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910806-493F-132E-0D2E-D75D41432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965" y="535510"/>
            <a:ext cx="102600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4D146-646D-D54B-D78B-31FF201B6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965" y="2044748"/>
            <a:ext cx="10260000" cy="3952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24139-035D-0AA1-BB99-874ED2891B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29995" y="6213846"/>
            <a:ext cx="9631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34E82237-4BA9-41D5-A8A4-B92576845676}" type="datetime1">
              <a:rPr lang="fi-FI" smtClean="0"/>
              <a:t>27.8.2026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9ABD9-72EF-74E9-13CE-7645C8EAE3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93553" y="62138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fi-FI"/>
              <a:t>Alatunniste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7A2E6B-A0EF-85D5-B8E9-510C93B251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97750" y="6213846"/>
            <a:ext cx="4093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FF9B090-397C-D745-B26D-388A8603260D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80B16C-8D30-90BB-8E5A-67F228BB888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44395" y="6057899"/>
            <a:ext cx="3153982" cy="67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5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E6FB91-2D01-7D38-8773-28A2A60093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Ikäihmisten terveyspalvelut hyvinvointialueella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A5E88B1-8C06-08A7-9136-A3E169506C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27.8.2026</a:t>
            </a:r>
          </a:p>
          <a:p>
            <a:r>
              <a:rPr lang="fi-FI" dirty="0"/>
              <a:t>Pia Rantamäki</a:t>
            </a:r>
          </a:p>
          <a:p>
            <a:r>
              <a:rPr lang="fi-FI" dirty="0"/>
              <a:t>Palvelualuejohtaja</a:t>
            </a:r>
          </a:p>
        </p:txBody>
      </p:sp>
    </p:spTree>
    <p:extLst>
      <p:ext uri="{BB962C8B-B14F-4D97-AF65-F5344CB8AC3E}">
        <p14:creationId xmlns:p14="http://schemas.microsoft.com/office/powerpoint/2010/main" val="2901304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AEACB038-C1CA-5B97-B4CE-F2D649DFF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" y="126"/>
            <a:ext cx="12191552" cy="68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1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45601-D6BA-40C4-F546-B657CEC2E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8EF217FC-C8E9-2FF8-DD94-A64338C36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99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64B740-4CA6-179F-C813-F962F02F2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Suurin osa ikäihmisistä on terveysasemapalvelujen piirissä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2063E56-BE7C-20C5-8E35-E5A9FF0CA1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749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C4C37-00F8-1C7F-235B-91E230FA6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026" y="-418636"/>
            <a:ext cx="5432400" cy="1542819"/>
          </a:xfrm>
        </p:spPr>
        <p:txBody>
          <a:bodyPr>
            <a:normAutofit/>
          </a:bodyPr>
          <a:lstStyle/>
          <a:p>
            <a:r>
              <a:rPr lang="en-US" sz="4200" dirty="0" err="1">
                <a:latin typeface="+mj-lt"/>
                <a:cs typeface="Calibri"/>
              </a:rPr>
              <a:t>Mikä</a:t>
            </a:r>
            <a:r>
              <a:rPr lang="en-US" sz="4200" dirty="0">
                <a:latin typeface="+mj-lt"/>
                <a:cs typeface="Calibri"/>
              </a:rPr>
              <a:t> on </a:t>
            </a:r>
            <a:r>
              <a:rPr lang="en-US" sz="4200" dirty="0" err="1">
                <a:latin typeface="+mj-lt"/>
                <a:cs typeface="Calibri"/>
              </a:rPr>
              <a:t>omatiimi</a:t>
            </a:r>
            <a:r>
              <a:rPr lang="en-US" sz="4200" dirty="0">
                <a:latin typeface="+mj-lt"/>
                <a:cs typeface="Calibri"/>
              </a:rPr>
              <a:t>?</a:t>
            </a:r>
            <a:endParaRPr lang="en-US" sz="4200" dirty="0"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3E0EE-2D96-7F7C-65BD-29F73AD3E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0151" y="1605939"/>
            <a:ext cx="4858953" cy="48312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Arial,Sans-Serif" panose="020B0604020202020204" pitchFamily="34" charset="0"/>
            </a:pPr>
            <a:r>
              <a:rPr lang="en-US" sz="1900" dirty="0" err="1">
                <a:latin typeface="+mn-lt"/>
                <a:cs typeface="Calibri"/>
              </a:rPr>
              <a:t>Omatiimit</a:t>
            </a:r>
            <a:r>
              <a:rPr lang="en-US" sz="1900" dirty="0">
                <a:latin typeface="+mn-lt"/>
                <a:cs typeface="Calibri"/>
              </a:rPr>
              <a:t> </a:t>
            </a:r>
            <a:r>
              <a:rPr lang="en-US" sz="1900" dirty="0" err="1">
                <a:latin typeface="+mn-lt"/>
                <a:cs typeface="Calibri"/>
              </a:rPr>
              <a:t>vastaavat</a:t>
            </a:r>
            <a:r>
              <a:rPr lang="en-US" sz="1900" dirty="0">
                <a:latin typeface="+mn-lt"/>
                <a:cs typeface="Calibri"/>
              </a:rPr>
              <a:t> </a:t>
            </a:r>
            <a:r>
              <a:rPr lang="en-US" sz="1900" dirty="0" err="1">
                <a:latin typeface="+mn-lt"/>
                <a:cs typeface="Calibri"/>
              </a:rPr>
              <a:t>kiireettömästä</a:t>
            </a:r>
            <a:br>
              <a:rPr lang="en-US" sz="1900" dirty="0">
                <a:latin typeface="+mn-lt"/>
                <a:cs typeface="Calibri"/>
              </a:rPr>
            </a:br>
            <a:r>
              <a:rPr lang="en-US" sz="1900" dirty="0">
                <a:latin typeface="+mn-lt"/>
                <a:cs typeface="Calibri"/>
              </a:rPr>
              <a:t>ja </a:t>
            </a:r>
            <a:r>
              <a:rPr lang="en-US" sz="1900" dirty="0" err="1">
                <a:latin typeface="+mn-lt"/>
                <a:cs typeface="Calibri"/>
              </a:rPr>
              <a:t>kiireellisestä</a:t>
            </a:r>
            <a:r>
              <a:rPr lang="en-US" sz="1900" dirty="0">
                <a:latin typeface="+mn-lt"/>
                <a:cs typeface="Calibri"/>
              </a:rPr>
              <a:t> </a:t>
            </a:r>
            <a:r>
              <a:rPr lang="en-US" sz="1900" dirty="0" err="1">
                <a:latin typeface="+mn-lt"/>
                <a:cs typeface="Calibri"/>
              </a:rPr>
              <a:t>hoidosta</a:t>
            </a:r>
            <a:r>
              <a:rPr lang="en-US" sz="1900" dirty="0">
                <a:latin typeface="+mn-lt"/>
                <a:cs typeface="Calibri"/>
              </a:rPr>
              <a:t> </a:t>
            </a:r>
            <a:br>
              <a:rPr lang="en-US" sz="1900" dirty="0">
                <a:latin typeface="+mn-lt"/>
                <a:cs typeface="Calibri"/>
              </a:rPr>
            </a:br>
            <a:r>
              <a:rPr lang="en-US" sz="1900" dirty="0" err="1">
                <a:latin typeface="+mn-lt"/>
                <a:cs typeface="Calibri"/>
              </a:rPr>
              <a:t>terveysasemalla</a:t>
            </a:r>
            <a:r>
              <a:rPr lang="en-US" sz="1900" dirty="0">
                <a:latin typeface="+mn-lt"/>
                <a:cs typeface="Calibri"/>
              </a:rPr>
              <a:t>.</a:t>
            </a:r>
          </a:p>
          <a:p>
            <a:pPr>
              <a:buFont typeface="Arial,Sans-Serif" panose="020B0604020202020204" pitchFamily="34" charset="0"/>
            </a:pPr>
            <a:r>
              <a:rPr lang="en-US" sz="1900" dirty="0" err="1">
                <a:latin typeface="+mn-lt"/>
                <a:cs typeface="Calibri"/>
              </a:rPr>
              <a:t>Omatiimit</a:t>
            </a:r>
            <a:r>
              <a:rPr lang="en-US" sz="1900" dirty="0">
                <a:latin typeface="+mn-lt"/>
                <a:cs typeface="Calibri"/>
              </a:rPr>
              <a:t> </a:t>
            </a:r>
            <a:r>
              <a:rPr lang="en-US" sz="1900" dirty="0" err="1">
                <a:latin typeface="+mn-lt"/>
                <a:cs typeface="Calibri"/>
              </a:rPr>
              <a:t>käynnistyivät</a:t>
            </a:r>
            <a:r>
              <a:rPr lang="en-US" sz="1900" dirty="0">
                <a:latin typeface="+mn-lt"/>
                <a:cs typeface="Calibri"/>
              </a:rPr>
              <a:t> </a:t>
            </a:r>
            <a:r>
              <a:rPr lang="en-US" sz="1900" dirty="0" err="1">
                <a:latin typeface="+mn-lt"/>
                <a:cs typeface="Calibri"/>
              </a:rPr>
              <a:t>kaikilla</a:t>
            </a:r>
            <a:r>
              <a:rPr lang="en-US" sz="1900" dirty="0">
                <a:latin typeface="+mn-lt"/>
                <a:cs typeface="Calibri"/>
              </a:rPr>
              <a:t> </a:t>
            </a:r>
            <a:br>
              <a:rPr lang="en-US" sz="1900" dirty="0">
                <a:latin typeface="+mn-lt"/>
                <a:cs typeface="Calibri"/>
              </a:rPr>
            </a:br>
            <a:r>
              <a:rPr lang="en-US" sz="1900" dirty="0" err="1">
                <a:latin typeface="+mn-lt"/>
                <a:cs typeface="Calibri"/>
              </a:rPr>
              <a:t>VAKE:n</a:t>
            </a:r>
            <a:r>
              <a:rPr lang="en-US" sz="1900" dirty="0">
                <a:latin typeface="+mn-lt"/>
                <a:cs typeface="Calibri"/>
              </a:rPr>
              <a:t> </a:t>
            </a:r>
            <a:r>
              <a:rPr lang="en-US" sz="1900" dirty="0" err="1">
                <a:latin typeface="+mn-lt"/>
                <a:cs typeface="Calibri"/>
              </a:rPr>
              <a:t>terveysasemilla</a:t>
            </a:r>
            <a:r>
              <a:rPr lang="en-US" sz="1900" dirty="0">
                <a:latin typeface="+mn-lt"/>
                <a:cs typeface="Calibri"/>
              </a:rPr>
              <a:t> 3.5.2024. </a:t>
            </a:r>
            <a:br>
              <a:rPr lang="en-US" sz="1900" dirty="0">
                <a:latin typeface="+mn-lt"/>
                <a:cs typeface="Calibri"/>
              </a:rPr>
            </a:br>
            <a:r>
              <a:rPr lang="en-US" sz="1900" dirty="0" err="1">
                <a:latin typeface="+mn-lt"/>
                <a:cs typeface="Calibri"/>
              </a:rPr>
              <a:t>Omatiimit</a:t>
            </a:r>
            <a:r>
              <a:rPr lang="en-US" sz="1900" dirty="0">
                <a:latin typeface="+mn-lt"/>
                <a:cs typeface="Calibri"/>
              </a:rPr>
              <a:t> </a:t>
            </a:r>
            <a:r>
              <a:rPr lang="en-US" sz="1900" dirty="0" err="1">
                <a:latin typeface="+mn-lt"/>
                <a:cs typeface="Calibri"/>
              </a:rPr>
              <a:t>ovat</a:t>
            </a:r>
            <a:r>
              <a:rPr lang="en-US" sz="1900" dirty="0">
                <a:latin typeface="+mn-lt"/>
                <a:cs typeface="Calibri"/>
              </a:rPr>
              <a:t> jo </a:t>
            </a:r>
            <a:r>
              <a:rPr lang="en-US" sz="1900" dirty="0" err="1">
                <a:latin typeface="+mn-lt"/>
                <a:cs typeface="Calibri"/>
              </a:rPr>
              <a:t>toimineen</a:t>
            </a:r>
            <a:r>
              <a:rPr lang="en-US" sz="1900" dirty="0">
                <a:latin typeface="+mn-lt"/>
                <a:cs typeface="Calibri"/>
              </a:rPr>
              <a:t>  </a:t>
            </a:r>
            <a:br>
              <a:rPr lang="en-US" sz="1900" dirty="0">
                <a:latin typeface="+mn-lt"/>
                <a:cs typeface="Calibri"/>
              </a:rPr>
            </a:br>
            <a:r>
              <a:rPr lang="en-US" sz="1900" dirty="0" err="1">
                <a:latin typeface="+mn-lt"/>
                <a:cs typeface="Calibri"/>
              </a:rPr>
              <a:t>Keravan</a:t>
            </a:r>
            <a:r>
              <a:rPr lang="en-US" sz="1900" dirty="0">
                <a:latin typeface="+mn-lt"/>
                <a:cs typeface="Calibri"/>
              </a:rPr>
              <a:t> ja </a:t>
            </a:r>
            <a:r>
              <a:rPr lang="en-US" sz="1900" dirty="0" err="1">
                <a:latin typeface="+mn-lt"/>
                <a:cs typeface="Calibri"/>
              </a:rPr>
              <a:t>Kivistön</a:t>
            </a:r>
            <a:r>
              <a:rPr lang="en-US" sz="1900" dirty="0">
                <a:latin typeface="+mn-lt"/>
                <a:cs typeface="Calibri"/>
              </a:rPr>
              <a:t> </a:t>
            </a:r>
            <a:r>
              <a:rPr lang="en-US" sz="1900" dirty="0" err="1">
                <a:latin typeface="+mn-lt"/>
                <a:cs typeface="Calibri"/>
              </a:rPr>
              <a:t>terveysasemil</a:t>
            </a:r>
            <a:r>
              <a:rPr lang="en-US" sz="1900" dirty="0">
                <a:latin typeface="+mn-lt"/>
                <a:cs typeface="Calibri"/>
              </a:rPr>
              <a:t>-la </a:t>
            </a:r>
            <a:r>
              <a:rPr lang="en-US" sz="1900" dirty="0" err="1">
                <a:latin typeface="+mn-lt"/>
                <a:cs typeface="Calibri"/>
              </a:rPr>
              <a:t>syksystä</a:t>
            </a:r>
            <a:r>
              <a:rPr lang="en-US" sz="1900" dirty="0">
                <a:latin typeface="+mn-lt"/>
                <a:cs typeface="Calibri"/>
              </a:rPr>
              <a:t> 2023 </a:t>
            </a:r>
            <a:r>
              <a:rPr lang="en-US" sz="1900" dirty="0" err="1">
                <a:latin typeface="+mn-lt"/>
                <a:cs typeface="Calibri"/>
              </a:rPr>
              <a:t>alkaen</a:t>
            </a:r>
            <a:r>
              <a:rPr lang="en-US" sz="1900" dirty="0">
                <a:latin typeface="+mn-lt"/>
                <a:cs typeface="Calibri"/>
              </a:rPr>
              <a:t>.</a:t>
            </a:r>
          </a:p>
          <a:p>
            <a:pPr>
              <a:buFont typeface="Arial,Sans-Serif" panose="020B0604020202020204" pitchFamily="34" charset="0"/>
            </a:pPr>
            <a:r>
              <a:rPr lang="en-US" sz="1900" dirty="0" err="1">
                <a:latin typeface="+mn-lt"/>
                <a:cs typeface="Calibri"/>
              </a:rPr>
              <a:t>Omatiimin</a:t>
            </a:r>
            <a:r>
              <a:rPr lang="en-US" sz="1900" dirty="0">
                <a:latin typeface="+mn-lt"/>
                <a:cs typeface="Calibri"/>
              </a:rPr>
              <a:t> </a:t>
            </a:r>
            <a:r>
              <a:rPr lang="en-US" sz="1900" dirty="0" err="1">
                <a:latin typeface="+mn-lt"/>
                <a:cs typeface="Calibri"/>
              </a:rPr>
              <a:t>palvelu</a:t>
            </a:r>
            <a:r>
              <a:rPr lang="en-US" sz="1900" dirty="0">
                <a:latin typeface="+mn-lt"/>
                <a:cs typeface="Calibri"/>
              </a:rPr>
              <a:t> on </a:t>
            </a:r>
            <a:r>
              <a:rPr lang="en-US" sz="1900" dirty="0" err="1">
                <a:latin typeface="+mn-lt"/>
                <a:cs typeface="Calibri"/>
              </a:rPr>
              <a:t>sujuvaa</a:t>
            </a:r>
            <a:r>
              <a:rPr lang="en-US" sz="1900" dirty="0">
                <a:latin typeface="+mn-lt"/>
                <a:cs typeface="Calibri"/>
              </a:rPr>
              <a:t> ja </a:t>
            </a:r>
            <a:br>
              <a:rPr lang="en-US" sz="1900" dirty="0">
                <a:latin typeface="+mn-lt"/>
                <a:cs typeface="Calibri"/>
              </a:rPr>
            </a:br>
            <a:r>
              <a:rPr lang="en-US" sz="1900" dirty="0" err="1">
                <a:latin typeface="+mn-lt"/>
                <a:cs typeface="Calibri"/>
              </a:rPr>
              <a:t>hoito</a:t>
            </a:r>
            <a:r>
              <a:rPr lang="en-US" sz="1900" dirty="0">
                <a:latin typeface="+mn-lt"/>
                <a:cs typeface="Calibri"/>
              </a:rPr>
              <a:t> </a:t>
            </a:r>
            <a:r>
              <a:rPr lang="en-US" sz="1900" dirty="0" err="1">
                <a:latin typeface="+mn-lt"/>
                <a:cs typeface="Calibri"/>
              </a:rPr>
              <a:t>alkaa</a:t>
            </a:r>
            <a:r>
              <a:rPr lang="en-US" sz="1900" dirty="0">
                <a:latin typeface="+mn-lt"/>
                <a:cs typeface="Calibri"/>
              </a:rPr>
              <a:t> </a:t>
            </a:r>
            <a:r>
              <a:rPr lang="en-US" sz="1900" dirty="0" err="1">
                <a:latin typeface="+mn-lt"/>
                <a:cs typeface="Calibri"/>
              </a:rPr>
              <a:t>heti</a:t>
            </a:r>
            <a:r>
              <a:rPr lang="en-US" sz="1900" dirty="0">
                <a:latin typeface="+mn-lt"/>
                <a:cs typeface="Calibri"/>
              </a:rPr>
              <a:t> </a:t>
            </a:r>
            <a:r>
              <a:rPr lang="en-US" sz="1900" dirty="0" err="1">
                <a:latin typeface="+mn-lt"/>
                <a:cs typeface="Calibri"/>
              </a:rPr>
              <a:t>asukkaan</a:t>
            </a:r>
            <a:r>
              <a:rPr lang="en-US" sz="1900" dirty="0">
                <a:latin typeface="+mn-lt"/>
                <a:cs typeface="Calibri"/>
              </a:rPr>
              <a:t> </a:t>
            </a:r>
            <a:br>
              <a:rPr lang="en-US" sz="1900" dirty="0">
                <a:latin typeface="+mn-lt"/>
                <a:cs typeface="Calibri"/>
              </a:rPr>
            </a:br>
            <a:r>
              <a:rPr lang="en-US" sz="1900" dirty="0" err="1">
                <a:latin typeface="+mn-lt"/>
                <a:cs typeface="Calibri"/>
              </a:rPr>
              <a:t>ensimmäisestä</a:t>
            </a:r>
            <a:r>
              <a:rPr lang="en-US" sz="1900" dirty="0">
                <a:latin typeface="+mn-lt"/>
                <a:cs typeface="Calibri"/>
              </a:rPr>
              <a:t> </a:t>
            </a:r>
            <a:r>
              <a:rPr lang="en-US" sz="1900" dirty="0" err="1">
                <a:latin typeface="+mn-lt"/>
                <a:cs typeface="Calibri"/>
              </a:rPr>
              <a:t>yhteydenotosta</a:t>
            </a:r>
            <a:r>
              <a:rPr lang="en-US" sz="1900" dirty="0">
                <a:latin typeface="+mn-lt"/>
                <a:cs typeface="Calibri"/>
              </a:rPr>
              <a:t>. </a:t>
            </a:r>
            <a:endParaRPr lang="en-US" sz="1900" dirty="0">
              <a:latin typeface="+mn-lt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AF60FC8-0714-A5D3-89FB-ADB19983D27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uorakulmio 3">
            <a:extLst>
              <a:ext uri="{FF2B5EF4-FFF2-40B4-BE49-F238E27FC236}">
                <a16:creationId xmlns:a16="http://schemas.microsoft.com/office/drawing/2014/main" id="{425D05DB-8F70-11DF-BCEB-15C9A56EEF8D}"/>
              </a:ext>
            </a:extLst>
          </p:cNvPr>
          <p:cNvSpPr/>
          <p:nvPr/>
        </p:nvSpPr>
        <p:spPr>
          <a:xfrm>
            <a:off x="5637229" y="0"/>
            <a:ext cx="6554771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O</a:t>
            </a:r>
          </a:p>
        </p:txBody>
      </p:sp>
      <p:pic>
        <p:nvPicPr>
          <p:cNvPr id="8" name="Kuva 5" descr="Omatiimi: sairaanhoitajat, terveydenhoitaja, Lääkärit seniori ja juniori sekä lähihoitaja.">
            <a:extLst>
              <a:ext uri="{FF2B5EF4-FFF2-40B4-BE49-F238E27FC236}">
                <a16:creationId xmlns:a16="http://schemas.microsoft.com/office/drawing/2014/main" id="{6776AA99-6FA3-31B9-D645-ACD0E96DD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7937" y="1297273"/>
            <a:ext cx="4401465" cy="3512707"/>
          </a:xfrm>
          <a:prstGeom prst="rect">
            <a:avLst/>
          </a:prstGeom>
        </p:spPr>
      </p:pic>
      <p:pic>
        <p:nvPicPr>
          <p:cNvPr id="10" name="Kuva 7" descr="Ulkokehällä fysioterapeutti">
            <a:extLst>
              <a:ext uri="{FF2B5EF4-FFF2-40B4-BE49-F238E27FC236}">
                <a16:creationId xmlns:a16="http://schemas.microsoft.com/office/drawing/2014/main" id="{3E99C7D2-81FE-1C6C-1ABB-91E639674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8922" y="978470"/>
            <a:ext cx="967824" cy="807790"/>
          </a:xfrm>
          <a:prstGeom prst="rect">
            <a:avLst/>
          </a:prstGeom>
        </p:spPr>
      </p:pic>
      <p:pic>
        <p:nvPicPr>
          <p:cNvPr id="12" name="Kuva 9" descr="Ulkokehällä miepä- hoitaja">
            <a:extLst>
              <a:ext uri="{FF2B5EF4-FFF2-40B4-BE49-F238E27FC236}">
                <a16:creationId xmlns:a16="http://schemas.microsoft.com/office/drawing/2014/main" id="{0088BEB5-ADB6-310A-3EE3-8B17D7CBF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7972" y="2269608"/>
            <a:ext cx="967824" cy="777307"/>
          </a:xfrm>
          <a:prstGeom prst="rect">
            <a:avLst/>
          </a:prstGeom>
        </p:spPr>
      </p:pic>
      <p:pic>
        <p:nvPicPr>
          <p:cNvPr id="14" name="Kuva 11" descr="Ulkokehällä sosiaaliohjaaja">
            <a:extLst>
              <a:ext uri="{FF2B5EF4-FFF2-40B4-BE49-F238E27FC236}">
                <a16:creationId xmlns:a16="http://schemas.microsoft.com/office/drawing/2014/main" id="{F7943BB7-2730-63B1-12F2-F6107185D3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2473" y="3426242"/>
            <a:ext cx="967823" cy="769687"/>
          </a:xfrm>
          <a:prstGeom prst="rect">
            <a:avLst/>
          </a:prstGeom>
        </p:spPr>
      </p:pic>
      <p:pic>
        <p:nvPicPr>
          <p:cNvPr id="16" name="Kuva 15" descr="Ulkokehällä Farmasisti">
            <a:extLst>
              <a:ext uri="{FF2B5EF4-FFF2-40B4-BE49-F238E27FC236}">
                <a16:creationId xmlns:a16="http://schemas.microsoft.com/office/drawing/2014/main" id="{A55E7251-5ED6-A232-B280-FAEF1F45C5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1524" y="4667675"/>
            <a:ext cx="929722" cy="777307"/>
          </a:xfrm>
          <a:prstGeom prst="rect">
            <a:avLst/>
          </a:prstGeom>
        </p:spPr>
      </p:pic>
      <p:sp>
        <p:nvSpPr>
          <p:cNvPr id="18" name="Tekstiruutu 2">
            <a:extLst>
              <a:ext uri="{FF2B5EF4-FFF2-40B4-BE49-F238E27FC236}">
                <a16:creationId xmlns:a16="http://schemas.microsoft.com/office/drawing/2014/main" id="{A23EC735-F6AE-DEDD-4297-ED3D94C112E0}"/>
              </a:ext>
            </a:extLst>
          </p:cNvPr>
          <p:cNvSpPr txBox="1"/>
          <p:nvPr/>
        </p:nvSpPr>
        <p:spPr>
          <a:xfrm>
            <a:off x="7721393" y="578360"/>
            <a:ext cx="1376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Omatiimi</a:t>
            </a:r>
          </a:p>
        </p:txBody>
      </p:sp>
      <p:sp>
        <p:nvSpPr>
          <p:cNvPr id="20" name="Suorakulmio 4">
            <a:extLst>
              <a:ext uri="{FF2B5EF4-FFF2-40B4-BE49-F238E27FC236}">
                <a16:creationId xmlns:a16="http://schemas.microsoft.com/office/drawing/2014/main" id="{77A462F5-C4B3-AB70-52AB-CB919C1598F7}"/>
              </a:ext>
            </a:extLst>
          </p:cNvPr>
          <p:cNvSpPr/>
          <p:nvPr/>
        </p:nvSpPr>
        <p:spPr>
          <a:xfrm>
            <a:off x="6147738" y="4982817"/>
            <a:ext cx="1086660" cy="11468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200" b="1" i="0" u="none" strike="noStrike" kern="1200" cap="none" spc="0" normalizeH="0" baseline="0" noProof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200" b="1" i="0" u="none" strike="noStrike" kern="1200" cap="none" spc="0" normalizeH="0" baseline="0" noProof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0" u="none" strike="noStrike" kern="1200" cap="none" spc="0" normalizeH="0" baseline="0" noProof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Tartuntatautihoitaja</a:t>
            </a:r>
          </a:p>
        </p:txBody>
      </p:sp>
      <p:sp>
        <p:nvSpPr>
          <p:cNvPr id="22" name="Suorakulmio 13">
            <a:extLst>
              <a:ext uri="{FF2B5EF4-FFF2-40B4-BE49-F238E27FC236}">
                <a16:creationId xmlns:a16="http://schemas.microsoft.com/office/drawing/2014/main" id="{CF806665-CB4E-7D81-8FAD-A6E6F40A038C}"/>
              </a:ext>
            </a:extLst>
          </p:cNvPr>
          <p:cNvSpPr/>
          <p:nvPr/>
        </p:nvSpPr>
        <p:spPr>
          <a:xfrm>
            <a:off x="7746902" y="4982817"/>
            <a:ext cx="1874175" cy="11468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200" b="1" i="0" u="none" strike="noStrike" kern="1200" cap="none" spc="0" normalizeH="0" baseline="0" noProof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200" b="1" i="0" u="none" strike="noStrike" kern="1200" cap="none" spc="0" normalizeH="0" baseline="0" noProof="0">
              <a:ln>
                <a:noFill/>
              </a:ln>
              <a:solidFill>
                <a:srgbClr val="0F9ED5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0" u="none" strike="noStrike" kern="1200" cap="none" spc="0" normalizeH="0" baseline="0" noProof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Toimistosihteeri/ terveyskeskusavustaja</a:t>
            </a:r>
          </a:p>
        </p:txBody>
      </p:sp>
      <p:pic>
        <p:nvPicPr>
          <p:cNvPr id="24" name="Picture 8">
            <a:extLst>
              <a:ext uri="{FF2B5EF4-FFF2-40B4-BE49-F238E27FC236}">
                <a16:creationId xmlns:a16="http://schemas.microsoft.com/office/drawing/2014/main" id="{884B8635-12AE-95D5-9DD6-01C82D623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324" y="5155379"/>
            <a:ext cx="308226" cy="40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AE586875-B9E1-6F5B-69E8-FDB796714C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928" y="5156255"/>
            <a:ext cx="373418" cy="38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17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39DCDE-3441-4D3F-3B4D-83875890E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dirty="0" err="1">
                <a:latin typeface="+mj-lt"/>
                <a:cs typeface="+mj-cs"/>
              </a:rPr>
              <a:t>Kenellä</a:t>
            </a:r>
            <a:r>
              <a:rPr lang="en-US" sz="4200" dirty="0">
                <a:latin typeface="+mj-lt"/>
                <a:cs typeface="+mj-cs"/>
              </a:rPr>
              <a:t> on </a:t>
            </a:r>
            <a:r>
              <a:rPr lang="en-US" sz="4200" dirty="0" err="1">
                <a:latin typeface="+mj-lt"/>
                <a:cs typeface="+mj-cs"/>
              </a:rPr>
              <a:t>omalääkäri</a:t>
            </a:r>
            <a:r>
              <a:rPr lang="en-US" sz="4200" dirty="0">
                <a:latin typeface="+mj-lt"/>
                <a:cs typeface="+mj-cs"/>
              </a:rPr>
              <a:t>, </a:t>
            </a:r>
            <a:r>
              <a:rPr lang="en-US" sz="4200" dirty="0" err="1">
                <a:latin typeface="+mj-lt"/>
                <a:cs typeface="+mj-cs"/>
              </a:rPr>
              <a:t>miten</a:t>
            </a:r>
            <a:r>
              <a:rPr lang="en-US" sz="4200" dirty="0">
                <a:latin typeface="+mj-lt"/>
                <a:cs typeface="+mj-cs"/>
              </a:rPr>
              <a:t> </a:t>
            </a:r>
            <a:r>
              <a:rPr lang="en-US" sz="4200" dirty="0" err="1">
                <a:latin typeface="+mj-lt"/>
                <a:cs typeface="+mj-cs"/>
              </a:rPr>
              <a:t>saa</a:t>
            </a:r>
            <a:r>
              <a:rPr lang="en-US" sz="4200" dirty="0">
                <a:latin typeface="+mj-lt"/>
                <a:cs typeface="+mj-cs"/>
              </a:rPr>
              <a:t> </a:t>
            </a:r>
            <a:r>
              <a:rPr lang="en-US" sz="4200" dirty="0" err="1">
                <a:latin typeface="+mj-lt"/>
                <a:cs typeface="+mj-cs"/>
              </a:rPr>
              <a:t>omalääkärin</a:t>
            </a:r>
            <a:r>
              <a:rPr lang="en-US" sz="4200" dirty="0">
                <a:latin typeface="+mj-lt"/>
                <a:cs typeface="+mj-cs"/>
              </a:rPr>
              <a:t>?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7A20C-03C7-5D24-2A5A-6938356A1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900" dirty="0" err="1">
                <a:latin typeface="+mn-lt"/>
                <a:cs typeface="+mn-cs"/>
              </a:rPr>
              <a:t>Omalääkäri</a:t>
            </a:r>
            <a:r>
              <a:rPr lang="en-US" sz="1900" dirty="0">
                <a:latin typeface="+mn-lt"/>
                <a:cs typeface="+mn-cs"/>
              </a:rPr>
              <a:t> </a:t>
            </a:r>
            <a:r>
              <a:rPr lang="en-US" sz="1900" dirty="0" err="1">
                <a:latin typeface="+mn-lt"/>
                <a:cs typeface="+mn-cs"/>
              </a:rPr>
              <a:t>nimetään</a:t>
            </a:r>
            <a:r>
              <a:rPr lang="en-US" sz="1900" dirty="0">
                <a:latin typeface="+mn-lt"/>
                <a:cs typeface="+mn-cs"/>
              </a:rPr>
              <a:t> </a:t>
            </a:r>
            <a:r>
              <a:rPr lang="en-US" sz="1900" dirty="0" err="1">
                <a:latin typeface="+mn-lt"/>
                <a:cs typeface="+mn-cs"/>
              </a:rPr>
              <a:t>kriteerien</a:t>
            </a:r>
            <a:r>
              <a:rPr lang="en-US" sz="1900" dirty="0">
                <a:latin typeface="+mn-lt"/>
                <a:cs typeface="+mn-cs"/>
              </a:rPr>
              <a:t> </a:t>
            </a:r>
            <a:r>
              <a:rPr lang="en-US" sz="1900" dirty="0" err="1">
                <a:latin typeface="+mn-lt"/>
                <a:cs typeface="+mn-cs"/>
              </a:rPr>
              <a:t>mukaisesti</a:t>
            </a:r>
            <a:r>
              <a:rPr lang="en-US" sz="1900" dirty="0">
                <a:latin typeface="+mn-lt"/>
                <a:cs typeface="+mn-cs"/>
              </a:rPr>
              <a:t>, </a:t>
            </a:r>
            <a:r>
              <a:rPr lang="en-US" sz="1900" dirty="0" err="1">
                <a:latin typeface="+mn-lt"/>
                <a:cs typeface="+mn-cs"/>
              </a:rPr>
              <a:t>kaikilla</a:t>
            </a:r>
            <a:r>
              <a:rPr lang="en-US" sz="1900" dirty="0">
                <a:latin typeface="+mn-lt"/>
                <a:cs typeface="+mn-cs"/>
              </a:rPr>
              <a:t> </a:t>
            </a:r>
            <a:r>
              <a:rPr lang="en-US" sz="1900" dirty="0" err="1">
                <a:latin typeface="+mn-lt"/>
                <a:cs typeface="+mn-cs"/>
              </a:rPr>
              <a:t>ei</a:t>
            </a:r>
            <a:r>
              <a:rPr lang="en-US" sz="1900" dirty="0">
                <a:latin typeface="+mn-lt"/>
                <a:cs typeface="+mn-cs"/>
              </a:rPr>
              <a:t> ole </a:t>
            </a:r>
            <a:r>
              <a:rPr lang="en-US" sz="1900" dirty="0" err="1">
                <a:latin typeface="+mn-lt"/>
                <a:cs typeface="+mn-cs"/>
              </a:rPr>
              <a:t>automaattisesti</a:t>
            </a:r>
            <a:r>
              <a:rPr lang="en-US" sz="1900" dirty="0">
                <a:latin typeface="+mn-lt"/>
                <a:cs typeface="+mn-cs"/>
              </a:rPr>
              <a:t> </a:t>
            </a:r>
            <a:r>
              <a:rPr lang="en-US" sz="1900" dirty="0" err="1">
                <a:latin typeface="+mn-lt"/>
                <a:cs typeface="+mn-cs"/>
              </a:rPr>
              <a:t>omalääkäriä</a:t>
            </a:r>
            <a:r>
              <a:rPr lang="en-US" sz="1900" dirty="0">
                <a:latin typeface="+mn-lt"/>
                <a:cs typeface="+mn-cs"/>
              </a:rPr>
              <a:t> (</a:t>
            </a:r>
            <a:r>
              <a:rPr lang="en-US" sz="1900" dirty="0" err="1">
                <a:latin typeface="+mn-lt"/>
                <a:cs typeface="+mn-cs"/>
              </a:rPr>
              <a:t>poikkeus</a:t>
            </a:r>
            <a:r>
              <a:rPr lang="en-US" sz="1900" dirty="0">
                <a:latin typeface="+mn-lt"/>
                <a:cs typeface="+mn-cs"/>
              </a:rPr>
              <a:t> Kerava, </a:t>
            </a:r>
            <a:r>
              <a:rPr lang="en-US" sz="1900" dirty="0" err="1">
                <a:latin typeface="+mn-lt"/>
                <a:cs typeface="+mn-cs"/>
              </a:rPr>
              <a:t>missä</a:t>
            </a:r>
            <a:r>
              <a:rPr lang="en-US" sz="1900" dirty="0">
                <a:latin typeface="+mn-lt"/>
                <a:cs typeface="+mn-cs"/>
              </a:rPr>
              <a:t> </a:t>
            </a:r>
            <a:r>
              <a:rPr lang="en-US" sz="1900" dirty="0" err="1">
                <a:latin typeface="+mn-lt"/>
                <a:cs typeface="+mn-cs"/>
              </a:rPr>
              <a:t>kaikilla</a:t>
            </a:r>
            <a:r>
              <a:rPr lang="en-US" sz="1900" dirty="0">
                <a:latin typeface="+mn-lt"/>
                <a:cs typeface="+mn-cs"/>
              </a:rPr>
              <a:t> on </a:t>
            </a:r>
            <a:r>
              <a:rPr lang="en-US" sz="1900" dirty="0" err="1">
                <a:latin typeface="+mn-lt"/>
                <a:cs typeface="+mn-cs"/>
              </a:rPr>
              <a:t>nimetty</a:t>
            </a:r>
            <a:r>
              <a:rPr lang="en-US" sz="1900" dirty="0">
                <a:latin typeface="+mn-lt"/>
                <a:cs typeface="+mn-cs"/>
              </a:rPr>
              <a:t> </a:t>
            </a:r>
            <a:r>
              <a:rPr lang="en-US" sz="1900" dirty="0" err="1">
                <a:latin typeface="+mn-lt"/>
                <a:cs typeface="+mn-cs"/>
              </a:rPr>
              <a:t>omalääkäri</a:t>
            </a:r>
            <a:r>
              <a:rPr lang="en-US" sz="1900" dirty="0">
                <a:latin typeface="+mn-lt"/>
                <a:cs typeface="+mn-cs"/>
              </a:rPr>
              <a:t>).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900" dirty="0" err="1">
                <a:latin typeface="+mn-lt"/>
                <a:cs typeface="+mn-cs"/>
              </a:rPr>
              <a:t>Omalääkärin</a:t>
            </a:r>
            <a:r>
              <a:rPr lang="en-US" sz="1900" dirty="0">
                <a:latin typeface="+mn-lt"/>
                <a:cs typeface="+mn-cs"/>
              </a:rPr>
              <a:t> </a:t>
            </a:r>
            <a:r>
              <a:rPr lang="en-US" sz="1900" dirty="0" err="1">
                <a:latin typeface="+mn-lt"/>
                <a:cs typeface="+mn-cs"/>
              </a:rPr>
              <a:t>nimeää</a:t>
            </a:r>
            <a:r>
              <a:rPr lang="en-US" sz="1900" dirty="0">
                <a:latin typeface="+mn-lt"/>
                <a:cs typeface="+mn-cs"/>
              </a:rPr>
              <a:t> </a:t>
            </a:r>
            <a:r>
              <a:rPr lang="en-US" sz="1900" dirty="0" err="1">
                <a:latin typeface="+mn-lt"/>
                <a:cs typeface="+mn-cs"/>
              </a:rPr>
              <a:t>terveysaseman</a:t>
            </a:r>
            <a:r>
              <a:rPr lang="en-US" sz="1900" dirty="0">
                <a:latin typeface="+mn-lt"/>
                <a:cs typeface="+mn-cs"/>
              </a:rPr>
              <a:t> </a:t>
            </a:r>
            <a:r>
              <a:rPr lang="en-US" sz="1900" dirty="0" err="1">
                <a:latin typeface="+mn-lt"/>
                <a:cs typeface="+mn-cs"/>
              </a:rPr>
              <a:t>ylilääkäri</a:t>
            </a:r>
            <a:r>
              <a:rPr lang="en-US" sz="1900" dirty="0">
                <a:latin typeface="+mn-lt"/>
                <a:cs typeface="+mn-cs"/>
              </a:rPr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900" dirty="0" err="1">
                <a:latin typeface="+mn-lt"/>
                <a:cs typeface="+mn-cs"/>
              </a:rPr>
              <a:t>Vuonna</a:t>
            </a:r>
            <a:r>
              <a:rPr lang="en-US" sz="1900" dirty="0">
                <a:latin typeface="+mn-lt"/>
                <a:cs typeface="+mn-cs"/>
              </a:rPr>
              <a:t> 2027 </a:t>
            </a:r>
            <a:r>
              <a:rPr lang="en-US" sz="1900" dirty="0" err="1">
                <a:latin typeface="+mn-lt"/>
                <a:cs typeface="+mn-cs"/>
              </a:rPr>
              <a:t>omalääkäri</a:t>
            </a:r>
            <a:r>
              <a:rPr lang="en-US" sz="1900" dirty="0">
                <a:latin typeface="+mn-lt"/>
                <a:cs typeface="+mn-cs"/>
              </a:rPr>
              <a:t> ja –</a:t>
            </a:r>
            <a:r>
              <a:rPr lang="en-US" sz="1900" dirty="0" err="1">
                <a:latin typeface="+mn-lt"/>
                <a:cs typeface="+mn-cs"/>
              </a:rPr>
              <a:t>hoitaja</a:t>
            </a:r>
            <a:r>
              <a:rPr lang="en-US" sz="1900" dirty="0">
                <a:latin typeface="+mn-lt"/>
                <a:cs typeface="+mn-cs"/>
              </a:rPr>
              <a:t> </a:t>
            </a:r>
            <a:r>
              <a:rPr lang="en-US" sz="1900" dirty="0" err="1">
                <a:latin typeface="+mn-lt"/>
                <a:cs typeface="+mn-cs"/>
              </a:rPr>
              <a:t>mallia</a:t>
            </a:r>
            <a:r>
              <a:rPr lang="en-US" sz="1900" dirty="0">
                <a:latin typeface="+mn-lt"/>
                <a:cs typeface="+mn-cs"/>
              </a:rPr>
              <a:t> </a:t>
            </a:r>
            <a:r>
              <a:rPr lang="en-US" sz="1900" dirty="0" err="1">
                <a:latin typeface="+mn-lt"/>
                <a:cs typeface="+mn-cs"/>
              </a:rPr>
              <a:t>lähdetään</a:t>
            </a:r>
            <a:r>
              <a:rPr lang="en-US" sz="1900" dirty="0">
                <a:latin typeface="+mn-lt"/>
                <a:cs typeface="+mn-cs"/>
              </a:rPr>
              <a:t> </a:t>
            </a:r>
            <a:r>
              <a:rPr lang="en-US" sz="1900" dirty="0" err="1">
                <a:latin typeface="+mn-lt"/>
                <a:cs typeface="+mn-cs"/>
              </a:rPr>
              <a:t>laajentamaan</a:t>
            </a:r>
            <a:r>
              <a:rPr lang="en-US" sz="1900" dirty="0">
                <a:latin typeface="+mn-lt"/>
                <a:cs typeface="+mn-cs"/>
              </a:rPr>
              <a:t> </a:t>
            </a:r>
            <a:r>
              <a:rPr lang="en-US" sz="1900" dirty="0" err="1">
                <a:latin typeface="+mn-lt"/>
                <a:cs typeface="+mn-cs"/>
              </a:rPr>
              <a:t>uusiin</a:t>
            </a:r>
            <a:r>
              <a:rPr lang="en-US" sz="1900" dirty="0">
                <a:latin typeface="+mn-lt"/>
                <a:cs typeface="+mn-cs"/>
              </a:rPr>
              <a:t> </a:t>
            </a:r>
            <a:r>
              <a:rPr lang="en-US" sz="1900" dirty="0" err="1">
                <a:latin typeface="+mn-lt"/>
                <a:cs typeface="+mn-cs"/>
              </a:rPr>
              <a:t>asiakasryhmiin</a:t>
            </a:r>
            <a:r>
              <a:rPr lang="en-US" sz="1900" dirty="0">
                <a:latin typeface="+mn-lt"/>
                <a:cs typeface="+mn-cs"/>
              </a:rPr>
              <a:t>.</a:t>
            </a:r>
          </a:p>
        </p:txBody>
      </p:sp>
      <p:pic>
        <p:nvPicPr>
          <p:cNvPr id="7" name="Kuva 6" descr="Kuva, joka sisältää kohteen henkilö, vaate, seinä, hymy&#10;&#10;Kuvaus luotu automaattisesti">
            <a:extLst>
              <a:ext uri="{FF2B5EF4-FFF2-40B4-BE49-F238E27FC236}">
                <a16:creationId xmlns:a16="http://schemas.microsoft.com/office/drawing/2014/main" id="{5769F102-6441-8A9C-D78E-8A8FA49C95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09" r="17738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57487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66EF1-8339-7841-2435-45F74B7DE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1F7F16-7D63-0F34-3C59-54748CA2D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3" y="275615"/>
            <a:ext cx="10908205" cy="613182"/>
          </a:xfrm>
        </p:spPr>
        <p:txBody>
          <a:bodyPr>
            <a:noAutofit/>
          </a:bodyPr>
          <a:lstStyle/>
          <a:p>
            <a:r>
              <a:rPr lang="fi-FI" sz="4200" dirty="0">
                <a:latin typeface="+mj-lt"/>
                <a:cs typeface="Poppins ExtraBold"/>
              </a:rPr>
              <a:t>Omalääkäritarpeen kriteerien tunnistaminen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D788A4A-C64D-137A-66D1-CAC4A8714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94D4C2-B25A-4281-8A5B-F03DB99CFAB5}" type="datetime1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27.8.2026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2757C85-9805-BF6F-A02A-734652B08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B8F6-2765-465B-BF52-D1DF320C1AE3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B25785D4-1AC5-E040-B083-F77A101357E9}"/>
              </a:ext>
            </a:extLst>
          </p:cNvPr>
          <p:cNvSpPr/>
          <p:nvPr/>
        </p:nvSpPr>
        <p:spPr>
          <a:xfrm>
            <a:off x="595314" y="1091953"/>
            <a:ext cx="2451013" cy="464306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</a:b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Käyntimäärä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Potilaalla on ollut edellisen kalenterivuoden aikana seitsemän tai enemmän yhteyden-ottoa (vastaanotot, </a:t>
            </a:r>
            <a:r>
              <a:rPr kumimoji="0" lang="fi-FI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Klinikit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 puhelut </a:t>
            </a:r>
            <a:r>
              <a:rPr kumimoji="0" lang="fi-FI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sis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HTA, ei reseptiuusinnat).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 ExtraLight"/>
              <a:ea typeface="+mn-ea"/>
              <a:cs typeface="Poppins Extra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AB168F91-813A-E102-4FB4-3893B7A12EFD}"/>
              </a:ext>
            </a:extLst>
          </p:cNvPr>
          <p:cNvSpPr/>
          <p:nvPr/>
        </p:nvSpPr>
        <p:spPr>
          <a:xfrm>
            <a:off x="3281363" y="1091953"/>
            <a:ext cx="2409824" cy="46430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Pitkäaikaissairaus tai säännöllistä palvelua/hoitoa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vaativa sairaus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Potilaalla on sairaus, joka vaatii säännöllistä, vähintään vuosittaista seurantaa.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A208B84E-DD9C-6481-B16B-70A19E336B29}"/>
              </a:ext>
            </a:extLst>
          </p:cNvPr>
          <p:cNvSpPr/>
          <p:nvPr/>
        </p:nvSpPr>
        <p:spPr>
          <a:xfrm>
            <a:off x="5967412" y="1091953"/>
            <a:ext cx="2409824" cy="46430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</a:b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Ammattilaisen arvioima tarve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Terveydenhuollon ammattilaisen arvioima tarve.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Potilaalla on sairaus tai tautitila, jonka hoidossa oma-lääkäristä on hyötyä ja joka ilman pysyvää </a:t>
            </a:r>
            <a:r>
              <a:rPr kumimoji="0" lang="fi-FI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hoitosuh-detta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voi pahentua tai  potilaan terveydentila heikentyä.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7FAC5FA7-879D-A153-2126-F1AC7399809E}"/>
              </a:ext>
            </a:extLst>
          </p:cNvPr>
          <p:cNvSpPr/>
          <p:nvPr/>
        </p:nvSpPr>
        <p:spPr>
          <a:xfrm>
            <a:off x="8648475" y="1091953"/>
            <a:ext cx="2409824" cy="46430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Toimintakyvyn alenema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Asiakkaalla on vaikeuksia selviytyä arjen toiminnoista fyysisistä, psyykkisistä, sosiaalisista ja kognitiivisista haasteista johtuen (itsestä huolehtiminen, työ, sosiaaliset suhteet).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 ExtraLight"/>
              <a:ea typeface="+mn-ea"/>
              <a:cs typeface="Poppins ExtraLigh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B9BC8F04-02E4-4822-BDDC-2C86268CFC46}"/>
              </a:ext>
            </a:extLst>
          </p:cNvPr>
          <p:cNvSpPr/>
          <p:nvPr/>
        </p:nvSpPr>
        <p:spPr>
          <a:xfrm>
            <a:off x="595313" y="5828214"/>
            <a:ext cx="10548937" cy="69532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Edellytyksenä yhden kriteerin täyttyminen</a:t>
            </a:r>
          </a:p>
        </p:txBody>
      </p:sp>
    </p:spTree>
    <p:extLst>
      <p:ext uri="{BB962C8B-B14F-4D97-AF65-F5344CB8AC3E}">
        <p14:creationId xmlns:p14="http://schemas.microsoft.com/office/powerpoint/2010/main" val="233901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64B740-4CA6-179F-C813-F962F02F2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Sairaala- ja kuntoutuspalvelut tuottaa ikäihmisten lääkäripalvelut Vanhus- ja vammaispalvelujen asiakkaille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2063E56-BE7C-20C5-8E35-E5A9FF0CA1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554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8BFA3E6-D2C3-23F2-DFA2-9066A7C448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513806"/>
            <a:ext cx="5495107" cy="5495107"/>
          </a:xfrm>
          <a:prstGeom prst="rect">
            <a:avLst/>
          </a:prstGeom>
          <a:noFill/>
        </p:spPr>
      </p:pic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D0F5ADB0-1D38-B24B-DD0F-7557C0DBA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9965" y="513807"/>
            <a:ext cx="5070906" cy="54951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100" dirty="0"/>
          </a:p>
          <a:p>
            <a:r>
              <a:rPr lang="en-US" sz="1800" dirty="0" err="1"/>
              <a:t>Poliklinikkavastaanotto</a:t>
            </a:r>
            <a:r>
              <a:rPr lang="en-US" sz="1800" dirty="0"/>
              <a:t>: </a:t>
            </a:r>
          </a:p>
          <a:p>
            <a:pPr lvl="1"/>
            <a:r>
              <a:rPr lang="en-US" sz="1400" dirty="0" err="1"/>
              <a:t>Geriatrinen</a:t>
            </a:r>
            <a:r>
              <a:rPr lang="en-US" sz="1400" dirty="0"/>
              <a:t> </a:t>
            </a:r>
            <a:r>
              <a:rPr lang="en-US" sz="1400" dirty="0" err="1"/>
              <a:t>poliklinikka</a:t>
            </a:r>
            <a:endParaRPr lang="en-US" sz="1400" dirty="0"/>
          </a:p>
          <a:p>
            <a:pPr lvl="1"/>
            <a:r>
              <a:rPr lang="en-US" sz="1400" dirty="0" err="1"/>
              <a:t>Palliatiivinen</a:t>
            </a:r>
            <a:r>
              <a:rPr lang="en-US" sz="1400" dirty="0"/>
              <a:t> </a:t>
            </a:r>
            <a:r>
              <a:rPr lang="en-US" sz="1400" dirty="0" err="1"/>
              <a:t>poliklinikka</a:t>
            </a:r>
            <a:r>
              <a:rPr lang="en-US" sz="1400" dirty="0"/>
              <a:t> </a:t>
            </a:r>
          </a:p>
          <a:p>
            <a:pPr lvl="1"/>
            <a:r>
              <a:rPr lang="en-US" sz="1400" dirty="0" err="1"/>
              <a:t>Vuoden</a:t>
            </a:r>
            <a:r>
              <a:rPr lang="en-US" sz="1400" dirty="0"/>
              <a:t> 2027 </a:t>
            </a:r>
            <a:r>
              <a:rPr lang="en-US" sz="1400" dirty="0" err="1"/>
              <a:t>alusta</a:t>
            </a:r>
            <a:r>
              <a:rPr lang="en-US" sz="1400" dirty="0"/>
              <a:t> </a:t>
            </a:r>
            <a:r>
              <a:rPr lang="en-US" sz="1400" dirty="0" err="1"/>
              <a:t>haavapoliklinikka</a:t>
            </a:r>
            <a:endParaRPr lang="en-US" sz="1400" dirty="0"/>
          </a:p>
          <a:p>
            <a:r>
              <a:rPr lang="en-US" sz="1800" dirty="0" err="1"/>
              <a:t>Kotiin</a:t>
            </a:r>
            <a:r>
              <a:rPr lang="en-US" sz="1800" dirty="0"/>
              <a:t> </a:t>
            </a:r>
            <a:r>
              <a:rPr lang="en-US" sz="1800" dirty="0" err="1"/>
              <a:t>vietävät</a:t>
            </a:r>
            <a:r>
              <a:rPr lang="en-US" sz="1800" dirty="0"/>
              <a:t> </a:t>
            </a:r>
            <a:r>
              <a:rPr lang="en-US" sz="1800" dirty="0" err="1"/>
              <a:t>lääkäripalvelut</a:t>
            </a:r>
            <a:r>
              <a:rPr lang="en-US" sz="1800" dirty="0"/>
              <a:t>: </a:t>
            </a:r>
          </a:p>
          <a:p>
            <a:pPr lvl="1"/>
            <a:r>
              <a:rPr lang="en-US" sz="1400" dirty="0" err="1"/>
              <a:t>Kotihoito</a:t>
            </a:r>
            <a:r>
              <a:rPr lang="en-US" sz="1400" dirty="0"/>
              <a:t>, </a:t>
            </a:r>
            <a:r>
              <a:rPr lang="en-US" sz="1400" dirty="0" err="1"/>
              <a:t>omalääkärit</a:t>
            </a:r>
            <a:endParaRPr lang="en-US" sz="1400" dirty="0"/>
          </a:p>
          <a:p>
            <a:pPr lvl="1"/>
            <a:r>
              <a:rPr lang="en-US" sz="1400" dirty="0" err="1"/>
              <a:t>Omaishoitoperheet</a:t>
            </a:r>
            <a:r>
              <a:rPr lang="en-US" sz="1400" dirty="0"/>
              <a:t>, </a:t>
            </a:r>
            <a:r>
              <a:rPr lang="en-US" sz="1400" dirty="0" err="1"/>
              <a:t>omalääkärit</a:t>
            </a:r>
            <a:endParaRPr lang="en-US" sz="1400" dirty="0"/>
          </a:p>
          <a:p>
            <a:pPr lvl="1"/>
            <a:r>
              <a:rPr lang="en-US" sz="1400" dirty="0" err="1"/>
              <a:t>Asumispalvelut</a:t>
            </a:r>
            <a:r>
              <a:rPr lang="en-US" sz="1400" dirty="0"/>
              <a:t>, </a:t>
            </a:r>
            <a:r>
              <a:rPr lang="en-US" sz="1400" dirty="0" err="1"/>
              <a:t>omalääkärit</a:t>
            </a:r>
            <a:endParaRPr lang="en-US" sz="1400" dirty="0"/>
          </a:p>
          <a:p>
            <a:r>
              <a:rPr lang="en-US" sz="1800" dirty="0" err="1"/>
              <a:t>Liikkuva</a:t>
            </a:r>
            <a:r>
              <a:rPr lang="en-US" sz="1800" dirty="0"/>
              <a:t> </a:t>
            </a:r>
            <a:r>
              <a:rPr lang="en-US" sz="1800" dirty="0" err="1"/>
              <a:t>sairaala</a:t>
            </a:r>
            <a:r>
              <a:rPr lang="en-US" sz="1800" dirty="0"/>
              <a:t>: </a:t>
            </a:r>
            <a:r>
              <a:rPr lang="en-US" sz="1800" dirty="0" err="1"/>
              <a:t>kotihoito</a:t>
            </a:r>
            <a:r>
              <a:rPr lang="en-US" sz="1800" dirty="0"/>
              <a:t> ja </a:t>
            </a:r>
            <a:r>
              <a:rPr lang="en-US" sz="1800" dirty="0" err="1"/>
              <a:t>asumispalvelut</a:t>
            </a:r>
            <a:endParaRPr lang="en-US" sz="1800" dirty="0"/>
          </a:p>
          <a:p>
            <a:r>
              <a:rPr lang="en-US" sz="1800" dirty="0" err="1"/>
              <a:t>Kotisairaala</a:t>
            </a:r>
            <a:r>
              <a:rPr lang="en-US" sz="1800" dirty="0"/>
              <a:t>: </a:t>
            </a:r>
            <a:r>
              <a:rPr lang="en-US" sz="1800" dirty="0" err="1"/>
              <a:t>vaihtoehto</a:t>
            </a:r>
            <a:r>
              <a:rPr lang="en-US" sz="1800" dirty="0"/>
              <a:t> </a:t>
            </a:r>
            <a:r>
              <a:rPr lang="en-US" sz="1800" dirty="0" err="1"/>
              <a:t>osastohoidolle</a:t>
            </a:r>
            <a:endParaRPr lang="en-US" sz="1800" dirty="0"/>
          </a:p>
          <a:p>
            <a:r>
              <a:rPr lang="en-US" sz="1800" dirty="0" err="1"/>
              <a:t>Osasastohoito</a:t>
            </a:r>
            <a:r>
              <a:rPr lang="en-US" sz="1800" dirty="0"/>
              <a:t>: </a:t>
            </a:r>
            <a:r>
              <a:rPr lang="en-US" sz="1800" dirty="0" err="1"/>
              <a:t>akuuttihoito</a:t>
            </a:r>
            <a:r>
              <a:rPr lang="en-US" sz="1800" dirty="0"/>
              <a:t> ja </a:t>
            </a:r>
            <a:r>
              <a:rPr lang="en-US" sz="1800" dirty="0" err="1"/>
              <a:t>akuuttihoidon</a:t>
            </a:r>
            <a:r>
              <a:rPr lang="en-US" sz="1800" dirty="0"/>
              <a:t> </a:t>
            </a:r>
            <a:r>
              <a:rPr lang="en-US" sz="1800" dirty="0" err="1"/>
              <a:t>jälkeinen</a:t>
            </a:r>
            <a:r>
              <a:rPr lang="en-US" sz="1800" dirty="0"/>
              <a:t> </a:t>
            </a:r>
            <a:r>
              <a:rPr lang="en-US" sz="1800" dirty="0" err="1"/>
              <a:t>kuntoutus</a:t>
            </a:r>
            <a:r>
              <a:rPr lang="en-US" sz="1800" dirty="0"/>
              <a:t> </a:t>
            </a:r>
            <a:r>
              <a:rPr lang="en-US" sz="1800" dirty="0" err="1"/>
              <a:t>sekä</a:t>
            </a:r>
            <a:r>
              <a:rPr lang="en-US" sz="1800" dirty="0"/>
              <a:t> </a:t>
            </a:r>
            <a:r>
              <a:rPr lang="en-US" sz="1800" dirty="0" err="1"/>
              <a:t>palliatiivinen</a:t>
            </a:r>
            <a:r>
              <a:rPr lang="en-US" sz="1800" dirty="0"/>
              <a:t> ja </a:t>
            </a:r>
            <a:r>
              <a:rPr lang="en-US" sz="1800" dirty="0" err="1"/>
              <a:t>saattohoito</a:t>
            </a:r>
            <a:endParaRPr lang="en-US" sz="1800" dirty="0"/>
          </a:p>
          <a:p>
            <a:pPr lvl="1"/>
            <a:r>
              <a:rPr lang="en-US" sz="1100" dirty="0" err="1"/>
              <a:t>Sairaalahoitoon</a:t>
            </a:r>
            <a:r>
              <a:rPr lang="en-US" sz="1100" dirty="0"/>
              <a:t> </a:t>
            </a:r>
            <a:r>
              <a:rPr lang="en-US" sz="1100" dirty="0" err="1"/>
              <a:t>tullaan</a:t>
            </a:r>
            <a:r>
              <a:rPr lang="en-US" sz="1100" dirty="0"/>
              <a:t> </a:t>
            </a:r>
            <a:r>
              <a:rPr lang="en-US" sz="1100" dirty="0" err="1"/>
              <a:t>aina</a:t>
            </a:r>
            <a:r>
              <a:rPr lang="en-US" sz="1100" dirty="0"/>
              <a:t> </a:t>
            </a:r>
            <a:r>
              <a:rPr lang="en-US" sz="1100" dirty="0" err="1"/>
              <a:t>joko</a:t>
            </a:r>
            <a:r>
              <a:rPr lang="en-US" sz="1100" dirty="0"/>
              <a:t> </a:t>
            </a:r>
            <a:r>
              <a:rPr lang="en-US" sz="1100" dirty="0" err="1"/>
              <a:t>terveysaseman</a:t>
            </a:r>
            <a:r>
              <a:rPr lang="en-US" sz="1100" dirty="0"/>
              <a:t> tai </a:t>
            </a:r>
            <a:r>
              <a:rPr lang="en-US" sz="1100" dirty="0" err="1"/>
              <a:t>erikoissairaanhoidon</a:t>
            </a:r>
            <a:r>
              <a:rPr lang="en-US" sz="1100" dirty="0"/>
              <a:t> </a:t>
            </a:r>
            <a:r>
              <a:rPr lang="en-US" sz="1100" dirty="0" err="1"/>
              <a:t>lääkärin</a:t>
            </a:r>
            <a:r>
              <a:rPr lang="en-US" sz="1100" dirty="0"/>
              <a:t> </a:t>
            </a:r>
            <a:r>
              <a:rPr lang="en-US" sz="1100" dirty="0" err="1"/>
              <a:t>lähetteellä</a:t>
            </a:r>
            <a:r>
              <a:rPr lang="en-US" sz="1100" dirty="0"/>
              <a:t>.</a:t>
            </a:r>
          </a:p>
          <a:p>
            <a:pPr lvl="1"/>
            <a:r>
              <a:rPr lang="en-US" sz="1100" dirty="0" err="1"/>
              <a:t>Sairaalahoitoa</a:t>
            </a:r>
            <a:r>
              <a:rPr lang="en-US" sz="1100" dirty="0"/>
              <a:t> </a:t>
            </a:r>
            <a:r>
              <a:rPr lang="en-US" sz="1100" dirty="0" err="1"/>
              <a:t>tarvitsee</a:t>
            </a:r>
            <a:r>
              <a:rPr lang="en-US" sz="1100" dirty="0"/>
              <a:t> </a:t>
            </a:r>
            <a:r>
              <a:rPr lang="en-US" sz="1100" dirty="0" err="1"/>
              <a:t>vuosittain</a:t>
            </a:r>
            <a:r>
              <a:rPr lang="en-US" sz="1100" dirty="0"/>
              <a:t> </a:t>
            </a:r>
            <a:r>
              <a:rPr lang="en-US" sz="1100" dirty="0" err="1"/>
              <a:t>noin</a:t>
            </a:r>
            <a:r>
              <a:rPr lang="en-US" sz="1100" dirty="0"/>
              <a:t> 3% </a:t>
            </a:r>
            <a:r>
              <a:rPr lang="en-US" sz="1100" dirty="0" err="1"/>
              <a:t>hyvinvointialueen</a:t>
            </a:r>
            <a:r>
              <a:rPr lang="en-US" sz="1100" dirty="0"/>
              <a:t> </a:t>
            </a:r>
            <a:r>
              <a:rPr lang="en-US" sz="1100" dirty="0" err="1"/>
              <a:t>asukkaista</a:t>
            </a:r>
            <a:r>
              <a:rPr lang="en-US" sz="1100" dirty="0"/>
              <a:t>, </a:t>
            </a:r>
            <a:r>
              <a:rPr lang="en-US" sz="1100" dirty="0" err="1"/>
              <a:t>mistä</a:t>
            </a:r>
            <a:r>
              <a:rPr lang="en-US" sz="1100" dirty="0"/>
              <a:t> </a:t>
            </a:r>
            <a:r>
              <a:rPr lang="en-US" sz="1100" dirty="0" err="1"/>
              <a:t>vuodeosastolla</a:t>
            </a:r>
            <a:r>
              <a:rPr lang="en-US" sz="1100" dirty="0"/>
              <a:t> </a:t>
            </a:r>
            <a:r>
              <a:rPr lang="en-US" sz="1100" dirty="0" err="1"/>
              <a:t>tapahtuvaa</a:t>
            </a:r>
            <a:r>
              <a:rPr lang="en-US" sz="1100" dirty="0"/>
              <a:t> </a:t>
            </a:r>
            <a:r>
              <a:rPr lang="en-US" sz="1100" dirty="0" err="1"/>
              <a:t>hoitoa</a:t>
            </a:r>
            <a:r>
              <a:rPr lang="en-US" sz="1100" dirty="0"/>
              <a:t> </a:t>
            </a:r>
            <a:r>
              <a:rPr lang="en-US" sz="1100" dirty="0" err="1"/>
              <a:t>ainoastaan</a:t>
            </a:r>
            <a:r>
              <a:rPr lang="en-US" sz="1100" dirty="0"/>
              <a:t> 1%</a:t>
            </a:r>
          </a:p>
          <a:p>
            <a:r>
              <a:rPr lang="en-US" sz="1800" dirty="0"/>
              <a:t>VAKEn </a:t>
            </a:r>
            <a:r>
              <a:rPr lang="en-US" sz="1800" dirty="0" err="1"/>
              <a:t>asukkaiden</a:t>
            </a:r>
            <a:r>
              <a:rPr lang="en-US" sz="1800" dirty="0"/>
              <a:t> </a:t>
            </a:r>
            <a:r>
              <a:rPr lang="en-US" sz="1800" dirty="0" err="1"/>
              <a:t>erikoissairaanhoidon</a:t>
            </a:r>
            <a:r>
              <a:rPr lang="en-US" sz="1800" dirty="0"/>
              <a:t> </a:t>
            </a:r>
            <a:r>
              <a:rPr lang="en-US" sz="1800" dirty="0" err="1"/>
              <a:t>palvelut</a:t>
            </a:r>
            <a:r>
              <a:rPr lang="en-US" sz="1800" dirty="0"/>
              <a:t> </a:t>
            </a:r>
            <a:r>
              <a:rPr lang="en-US" sz="1800" dirty="0" err="1"/>
              <a:t>tuottaa</a:t>
            </a:r>
            <a:r>
              <a:rPr lang="en-US" sz="1800" dirty="0"/>
              <a:t> HUS </a:t>
            </a:r>
            <a:r>
              <a:rPr lang="en-US" sz="1800" dirty="0" err="1"/>
              <a:t>yhtymä</a:t>
            </a:r>
            <a:endParaRPr lang="en-US" sz="1800" dirty="0"/>
          </a:p>
        </p:txBody>
      </p:sp>
      <p:sp>
        <p:nvSpPr>
          <p:cNvPr id="23" name="Date Placeholder 4">
            <a:extLst>
              <a:ext uri="{FF2B5EF4-FFF2-40B4-BE49-F238E27FC236}">
                <a16:creationId xmlns:a16="http://schemas.microsoft.com/office/drawing/2014/main" id="{D2F5BFB9-5F8A-39C9-DFE4-0AE4D17C1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9995" y="6213846"/>
            <a:ext cx="963149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EDC49318-4171-4DE6-9936-BBD4344FB360}" type="datetime1">
              <a:rPr kumimoji="0" lang="fi-FI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27.8.2026</a:t>
            </a:fld>
            <a:endParaRPr kumimoji="0" lang="fi-FI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4" name="Footer Placeholder 5">
            <a:extLst>
              <a:ext uri="{FF2B5EF4-FFF2-40B4-BE49-F238E27FC236}">
                <a16:creationId xmlns:a16="http://schemas.microsoft.com/office/drawing/2014/main" id="{7201069D-7230-C8A2-0983-79E9BC222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93553" y="6213846"/>
            <a:ext cx="4114800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Alatunniste</a:t>
            </a:r>
          </a:p>
        </p:txBody>
      </p:sp>
      <p:sp>
        <p:nvSpPr>
          <p:cNvPr id="25" name="Slide Number Placeholder 6">
            <a:extLst>
              <a:ext uri="{FF2B5EF4-FFF2-40B4-BE49-F238E27FC236}">
                <a16:creationId xmlns:a16="http://schemas.microsoft.com/office/drawing/2014/main" id="{D34CE9D5-07DE-B484-4A2E-B4C508299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7750" y="6213846"/>
            <a:ext cx="409398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FF9B090-397C-D745-B26D-388A8603260D}" type="slidenum">
              <a:rPr kumimoji="0" lang="fi-FI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92939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64B740-4CA6-179F-C813-F962F02F2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Suun terveydenhuollon palvelut kaikille ikäihmisille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2063E56-BE7C-20C5-8E35-E5A9FF0CA1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695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6E11A05-965C-EB1C-D7A4-F24CC47D02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9965" y="438150"/>
            <a:ext cx="5432400" cy="5570764"/>
          </a:xfrm>
        </p:spPr>
        <p:txBody>
          <a:bodyPr anchor="ctr">
            <a:normAutofit/>
          </a:bodyPr>
          <a:lstStyle/>
          <a:p>
            <a:r>
              <a:rPr lang="fi-FI" sz="1700" dirty="0"/>
              <a:t>A</a:t>
            </a:r>
            <a:r>
              <a:rPr lang="fi-FI" sz="1700" b="0" i="0" dirty="0">
                <a:effectLst/>
              </a:rPr>
              <a:t>ikuisten suun terveydenhuolto toteutetaan yksilöllisen hoidon tarpeen mukaan (tutkimuskäynti 1-5 vuoden välein). </a:t>
            </a:r>
          </a:p>
          <a:p>
            <a:r>
              <a:rPr lang="fi-FI" sz="1700" b="0" i="0" dirty="0">
                <a:effectLst/>
              </a:rPr>
              <a:t>Säännölliset suun ja hampaiden tutkimukset sekä hyvä omahoito ennaltaehkäisevät suun sairauksia.</a:t>
            </a:r>
          </a:p>
          <a:p>
            <a:r>
              <a:rPr lang="fi-FI" sz="1700" dirty="0"/>
              <a:t>Hoitosuunnitelmassa määritellään hoidon toteuttamisaikataulu sekä seuraavan tutkimuksen ja/tai terveystarkastuksen ajankohta.</a:t>
            </a:r>
          </a:p>
          <a:p>
            <a:r>
              <a:rPr lang="fi-FI" sz="1700" dirty="0"/>
              <a:t>Palvelut voivat sisältää hampaiston perustoimenpiteitä tai tarvittaessa vaativampaa erikoishoitoa.</a:t>
            </a:r>
          </a:p>
          <a:p>
            <a:r>
              <a:rPr lang="fi-FI" sz="1700" dirty="0" err="1"/>
              <a:t>VAKElla</a:t>
            </a:r>
            <a:r>
              <a:rPr lang="fi-FI" sz="1700" dirty="0"/>
              <a:t> on 21 suun terveydenhuollon toimipistettä</a:t>
            </a:r>
          </a:p>
        </p:txBody>
      </p:sp>
      <p:pic>
        <p:nvPicPr>
          <p:cNvPr id="5" name="Kuvan paikkamerkki 4" descr="Kuva, joka sisältää kohteen työkalu, hammasharja, harja, Päivittäistavarat&#10;&#10;Kuvaus luotu automaattisesti">
            <a:extLst>
              <a:ext uri="{FF2B5EF4-FFF2-40B4-BE49-F238E27FC236}">
                <a16:creationId xmlns:a16="http://schemas.microsoft.com/office/drawing/2014/main" id="{FCE91FF6-B18A-77E1-16D2-A5445C78540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5902" r="37344" b="-1"/>
          <a:stretch/>
        </p:blipFill>
        <p:spPr>
          <a:xfrm>
            <a:off x="6361113" y="10"/>
            <a:ext cx="5830887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21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D9C537-7BEF-10D9-75F2-48500CCE5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7668" y="115779"/>
            <a:ext cx="8183069" cy="646019"/>
          </a:xfrm>
        </p:spPr>
        <p:txBody>
          <a:bodyPr>
            <a:normAutofit fontScale="90000"/>
          </a:bodyPr>
          <a:lstStyle/>
          <a:p>
            <a:r>
              <a:rPr lang="fi-FI" b="1" dirty="0">
                <a:solidFill>
                  <a:srgbClr val="0070C0"/>
                </a:solidFill>
              </a:rPr>
              <a:t>Asiointi suun terveydenhuollossa</a:t>
            </a:r>
          </a:p>
        </p:txBody>
      </p:sp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13429C26-8F46-C718-38E2-504A586985E8}"/>
              </a:ext>
            </a:extLst>
          </p:cNvPr>
          <p:cNvSpPr/>
          <p:nvPr/>
        </p:nvSpPr>
        <p:spPr>
          <a:xfrm>
            <a:off x="241740" y="905379"/>
            <a:ext cx="5696722" cy="576255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KIIREETÖN ASIOINTI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KIIREETÖN PUHELINASIOINTI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uorakulmio: Pyöristetyt kulmat 6">
            <a:extLst>
              <a:ext uri="{FF2B5EF4-FFF2-40B4-BE49-F238E27FC236}">
                <a16:creationId xmlns:a16="http://schemas.microsoft.com/office/drawing/2014/main" id="{18FDFD40-9389-4A38-8F80-F330A550CE0C}"/>
              </a:ext>
            </a:extLst>
          </p:cNvPr>
          <p:cNvSpPr/>
          <p:nvPr/>
        </p:nvSpPr>
        <p:spPr>
          <a:xfrm>
            <a:off x="6027506" y="828889"/>
            <a:ext cx="5854260" cy="57625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E9519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KIIREELLINEN ASIOINTI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srgbClr val="E95196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1" i="0" u="none" strike="noStrike" kern="1200" cap="none" spc="0" normalizeH="0" baseline="0" noProof="0" dirty="0">
              <a:ln>
                <a:noFill/>
              </a:ln>
              <a:solidFill>
                <a:srgbClr val="E95196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TARKISTA, SIIRRÄ TAI PERU AIKA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6019CE31-ED21-5214-5B89-678ABC776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47" y="2640458"/>
            <a:ext cx="5160256" cy="137248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29D1597D-6CD3-08D6-1106-381B4DB91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538" y="1543036"/>
            <a:ext cx="5101565" cy="922762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E10C9F15-8A97-270B-85A4-7D5920AFF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37" y="4479534"/>
            <a:ext cx="5157840" cy="1690346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427A67F7-0FEC-DE1B-919A-41AE1DB1D3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3520" y="1493778"/>
            <a:ext cx="5561352" cy="1885964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13354D63-B644-A081-DDD4-9A4648DA69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5622" y="4378201"/>
            <a:ext cx="5395041" cy="1247878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01E1E2E8-71FD-5E8A-0104-383B82966B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658" y="5260262"/>
            <a:ext cx="1547909" cy="156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3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51FFA4-2B6F-378B-44C1-D0FBA86BD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 err="1">
                <a:latin typeface="+mj-lt"/>
                <a:cs typeface="Calibri"/>
              </a:rPr>
              <a:t>Ajankohtaiset</a:t>
            </a:r>
            <a:endParaRPr lang="en-US" sz="5400" dirty="0">
              <a:latin typeface="+mj-lt"/>
            </a:endParaRP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40B28A-D7B1-AA11-22A5-113917DA6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1500" dirty="0" err="1">
                <a:latin typeface="+mn-lt"/>
                <a:ea typeface="Calibri Light"/>
                <a:cs typeface="Calibri"/>
              </a:rPr>
              <a:t>Suun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terveydenhuollossa</a:t>
            </a:r>
            <a:r>
              <a:rPr lang="en-US" sz="1500" dirty="0">
                <a:latin typeface="+mn-lt"/>
                <a:ea typeface="Calibri Light"/>
                <a:cs typeface="Calibri"/>
              </a:rPr>
              <a:t> on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ensimmäisenä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hyvinvointialueena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otettu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käyttöön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b="1" dirty="0" err="1">
                <a:latin typeface="+mn-lt"/>
                <a:ea typeface="Calibri Light"/>
                <a:cs typeface="Calibri"/>
              </a:rPr>
              <a:t>omatiimimalli</a:t>
            </a:r>
            <a:r>
              <a:rPr lang="en-US" sz="1500" b="1" dirty="0">
                <a:latin typeface="+mn-lt"/>
                <a:ea typeface="Calibri Light"/>
                <a:cs typeface="Calibri"/>
              </a:rPr>
              <a:t>. </a:t>
            </a:r>
            <a:r>
              <a:rPr lang="en-US" sz="1500" dirty="0">
                <a:ea typeface="Calibri Light"/>
                <a:cs typeface="Calibri"/>
              </a:rPr>
              <a:t>. </a:t>
            </a:r>
            <a:r>
              <a:rPr lang="fi-FI" sz="1500" dirty="0">
                <a:ea typeface="Yu Mincho" panose="020B0400000000000000"/>
                <a:cs typeface="Times New Roman" panose="02020603050405020304" pitchFamily="18" charset="0"/>
              </a:rPr>
              <a:t>Suun terveydenhuollon omatiimit koordinoidaan yhteneviksi terveysasemien omatiimien kanssa.</a:t>
            </a:r>
            <a:endParaRPr lang="en-US" sz="1500" b="1" dirty="0">
              <a:latin typeface="+mn-lt"/>
              <a:ea typeface="Calibri Light"/>
              <a:cs typeface="Calibri"/>
            </a:endParaRPr>
          </a:p>
          <a:p>
            <a:r>
              <a:rPr lang="en-US" sz="1500" b="1" dirty="0" err="1">
                <a:latin typeface="+mn-lt"/>
                <a:ea typeface="Calibri Light"/>
                <a:cs typeface="Calibri"/>
              </a:rPr>
              <a:t>Omahammaslääkärit</a:t>
            </a:r>
            <a:r>
              <a:rPr lang="en-US" sz="1500" b="1" dirty="0">
                <a:latin typeface="+mn-lt"/>
                <a:ea typeface="Calibri Light"/>
                <a:cs typeface="Calibri"/>
              </a:rPr>
              <a:t> ja -</a:t>
            </a:r>
            <a:r>
              <a:rPr lang="en-US" sz="1500" b="1" dirty="0" err="1">
                <a:latin typeface="+mn-lt"/>
                <a:ea typeface="Calibri Light"/>
                <a:cs typeface="Calibri"/>
              </a:rPr>
              <a:t>suuhygienistit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nimetään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henkilöille</a:t>
            </a:r>
            <a:r>
              <a:rPr lang="en-US" sz="1500" dirty="0">
                <a:latin typeface="+mn-lt"/>
                <a:ea typeface="Calibri Light"/>
                <a:cs typeface="Calibri"/>
              </a:rPr>
              <a:t>,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joilla</a:t>
            </a:r>
            <a:r>
              <a:rPr lang="en-US" sz="1500" dirty="0">
                <a:latin typeface="+mn-lt"/>
                <a:ea typeface="Calibri Light"/>
                <a:cs typeface="Calibri"/>
              </a:rPr>
              <a:t> on </a:t>
            </a:r>
            <a:r>
              <a:rPr lang="en-US" sz="1500" b="1" dirty="0" err="1">
                <a:latin typeface="+mn-lt"/>
                <a:ea typeface="Calibri Light"/>
                <a:cs typeface="Calibri"/>
              </a:rPr>
              <a:t>suuri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suun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terveydenhuollon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b="1" dirty="0" err="1">
                <a:latin typeface="+mn-lt"/>
                <a:ea typeface="Calibri Light"/>
                <a:cs typeface="Calibri"/>
              </a:rPr>
              <a:t>palvelujen</a:t>
            </a:r>
            <a:r>
              <a:rPr lang="en-US" sz="1500" b="1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b="1" dirty="0" err="1">
                <a:latin typeface="+mn-lt"/>
                <a:ea typeface="Calibri Light"/>
                <a:cs typeface="Calibri"/>
              </a:rPr>
              <a:t>tarve</a:t>
            </a:r>
            <a:r>
              <a:rPr lang="en-US" sz="1500" b="1" dirty="0">
                <a:latin typeface="+mn-lt"/>
                <a:ea typeface="Calibri Light"/>
                <a:cs typeface="Calibri"/>
              </a:rPr>
              <a:t> ja </a:t>
            </a:r>
            <a:r>
              <a:rPr lang="en-US" sz="1500" b="1" dirty="0" err="1">
                <a:latin typeface="+mn-lt"/>
                <a:ea typeface="Calibri Light"/>
                <a:cs typeface="Calibri"/>
              </a:rPr>
              <a:t>hoidon</a:t>
            </a:r>
            <a:r>
              <a:rPr lang="en-US" sz="1500" b="1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b="1" dirty="0" err="1">
                <a:latin typeface="+mn-lt"/>
                <a:ea typeface="Calibri Light"/>
                <a:cs typeface="Calibri"/>
              </a:rPr>
              <a:t>jatkuvuus</a:t>
            </a:r>
            <a:r>
              <a:rPr lang="en-US" sz="1500" b="1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>
                <a:latin typeface="+mn-lt"/>
                <a:ea typeface="Calibri Light"/>
                <a:cs typeface="Calibri"/>
              </a:rPr>
              <a:t>on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keskeistä</a:t>
            </a:r>
            <a:endParaRPr lang="en-US" sz="1500">
              <a:latin typeface="+mn-lt"/>
              <a:ea typeface="Calibri Light"/>
              <a:cs typeface="Calibri"/>
            </a:endParaRPr>
          </a:p>
          <a:p>
            <a:r>
              <a:rPr lang="en-US" sz="1500" b="1">
                <a:latin typeface="+mn-lt"/>
                <a:ea typeface="Calibri Light"/>
                <a:cs typeface="Calibri"/>
              </a:rPr>
              <a:t>Vähäisen</a:t>
            </a:r>
            <a:r>
              <a:rPr lang="en-US" sz="1500" b="1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b="1" dirty="0" err="1">
                <a:latin typeface="+mn-lt"/>
                <a:ea typeface="Calibri Light"/>
                <a:cs typeface="Calibri"/>
              </a:rPr>
              <a:t>hoidon</a:t>
            </a:r>
            <a:r>
              <a:rPr lang="en-US" sz="1500" b="1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b="1" dirty="0" err="1">
                <a:latin typeface="+mn-lt"/>
                <a:ea typeface="Calibri Light"/>
                <a:cs typeface="Calibri"/>
              </a:rPr>
              <a:t>tarpeen</a:t>
            </a:r>
            <a:r>
              <a:rPr lang="en-US" sz="1500" b="1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b="1" dirty="0" err="1">
                <a:latin typeface="+mn-lt"/>
                <a:ea typeface="Calibri Light"/>
                <a:cs typeface="Calibri"/>
              </a:rPr>
              <a:t>potilaille</a:t>
            </a:r>
            <a:r>
              <a:rPr lang="en-US" sz="1500" b="1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kehitetty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b="1" dirty="0" err="1">
                <a:latin typeface="+mn-lt"/>
                <a:ea typeface="Calibri Light"/>
                <a:cs typeface="Calibri"/>
              </a:rPr>
              <a:t>joustavan</a:t>
            </a:r>
            <a:r>
              <a:rPr lang="en-US" sz="1500" b="1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b="1" dirty="0" err="1">
                <a:latin typeface="+mn-lt"/>
                <a:ea typeface="Calibri Light"/>
                <a:cs typeface="Calibri"/>
              </a:rPr>
              <a:t>vastaanoton</a:t>
            </a:r>
            <a:r>
              <a:rPr lang="en-US" sz="1500" b="1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b="1" dirty="0" err="1">
                <a:latin typeface="+mn-lt"/>
                <a:ea typeface="Calibri Light"/>
                <a:cs typeface="Calibri"/>
              </a:rPr>
              <a:t>malli</a:t>
            </a:r>
            <a:r>
              <a:rPr lang="en-US" sz="1500" b="1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>
                <a:latin typeface="+mn-lt"/>
                <a:ea typeface="Calibri Light"/>
                <a:cs typeface="Calibri"/>
              </a:rPr>
              <a:t>on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laajentunut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koko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suun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terveydenhuoltoon</a:t>
            </a:r>
            <a:r>
              <a:rPr lang="en-US" sz="1500" dirty="0">
                <a:latin typeface="+mn-lt"/>
                <a:ea typeface="Calibri Light"/>
                <a:cs typeface="Calibri"/>
              </a:rPr>
              <a:t>. </a:t>
            </a:r>
            <a:r>
              <a:rPr lang="fi-FI" sz="1500" b="0" i="0" u="none" strike="noStrike" dirty="0">
                <a:effectLst/>
                <a:latin typeface="+mn-lt"/>
              </a:rPr>
              <a:t>Joustava vastaanotto </a:t>
            </a:r>
            <a:r>
              <a:rPr lang="fi-FI" sz="1500" b="1" i="0" u="none" strike="noStrike" dirty="0">
                <a:effectLst/>
                <a:latin typeface="+mn-lt"/>
              </a:rPr>
              <a:t>lyhentää hoidon läpimenoaikaa</a:t>
            </a:r>
            <a:r>
              <a:rPr lang="fi-FI" sz="1500" b="0" i="0" u="none" strike="noStrike" dirty="0">
                <a:effectLst/>
                <a:latin typeface="+mn-lt"/>
              </a:rPr>
              <a:t>, kun asiakkaat pääsevät oikea-aikaisesti hoidon piiriin, ja hoitojaksojen kokonaiskesto lyhenee.</a:t>
            </a:r>
            <a:r>
              <a:rPr lang="fi-FI" sz="1500" b="0" i="0" dirty="0">
                <a:effectLst/>
                <a:latin typeface="+mn-lt"/>
              </a:rPr>
              <a:t>​</a:t>
            </a:r>
          </a:p>
          <a:p>
            <a:r>
              <a:rPr lang="en-US" sz="1500" dirty="0" err="1">
                <a:latin typeface="+mn-lt"/>
                <a:ea typeface="Calibri Light"/>
                <a:cs typeface="Calibri"/>
              </a:rPr>
              <a:t>Hoiva-asumisessa</a:t>
            </a:r>
            <a:r>
              <a:rPr lang="en-US" sz="1500" dirty="0">
                <a:latin typeface="+mn-lt"/>
                <a:ea typeface="Calibri Light"/>
                <a:cs typeface="Calibri"/>
              </a:rPr>
              <a:t> ja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sairaalahoidossa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olevien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asiakkaiden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suun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terveystarkastuksia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tehdään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suuhygienistin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toimesta</a:t>
            </a:r>
            <a:r>
              <a:rPr lang="en-US" sz="1500" dirty="0">
                <a:latin typeface="+mn-lt"/>
                <a:ea typeface="Calibri Light"/>
                <a:cs typeface="Calibri"/>
              </a:rPr>
              <a:t>.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Suuhygienisti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konsultoi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hammaslääkäriä</a:t>
            </a:r>
            <a:r>
              <a:rPr lang="en-US" sz="1500" dirty="0">
                <a:latin typeface="+mn-lt"/>
                <a:ea typeface="Calibri Light"/>
                <a:cs typeface="Calibri"/>
              </a:rPr>
              <a:t> ja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ohjaa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tarvittaessa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hammaslääkärin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vastaanotolle</a:t>
            </a:r>
            <a:r>
              <a:rPr lang="en-US" sz="1500" dirty="0">
                <a:latin typeface="+mn-lt"/>
                <a:ea typeface="Calibri Light"/>
                <a:cs typeface="Calibri"/>
              </a:rPr>
              <a:t>.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Mahdolliset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hoitotoimenpiteet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tehdään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hammaslääkärin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tekemän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hoitosuunnitelman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mukaan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hammashoitolassa</a:t>
            </a:r>
            <a:r>
              <a:rPr lang="en-US" sz="1500" dirty="0">
                <a:latin typeface="+mn-lt"/>
                <a:ea typeface="Calibri Light"/>
                <a:cs typeface="Calibri"/>
              </a:rPr>
              <a:t>. </a:t>
            </a:r>
          </a:p>
          <a:p>
            <a:r>
              <a:rPr lang="en-US" sz="1500" dirty="0" err="1">
                <a:latin typeface="+mn-lt"/>
                <a:ea typeface="Calibri Light"/>
                <a:cs typeface="Calibri"/>
              </a:rPr>
              <a:t>Suun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terveydenhuolto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kouluttaa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säännöllisesti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vanhuspalveluiden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henkilökuntaa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teemalla</a:t>
            </a:r>
            <a:r>
              <a:rPr lang="en-US" sz="1500" dirty="0">
                <a:latin typeface="+mn-lt"/>
                <a:ea typeface="Calibri Light"/>
                <a:cs typeface="Calibri"/>
              </a:rPr>
              <a:t> “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Autettavan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henkilön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suun</a:t>
            </a:r>
            <a:r>
              <a:rPr lang="en-US" sz="1500" dirty="0">
                <a:latin typeface="+mn-lt"/>
                <a:ea typeface="Calibri Light"/>
                <a:cs typeface="Calibri"/>
              </a:rPr>
              <a:t> </a:t>
            </a:r>
            <a:r>
              <a:rPr lang="en-US" sz="1500" dirty="0" err="1">
                <a:latin typeface="+mn-lt"/>
                <a:ea typeface="Calibri Light"/>
                <a:cs typeface="Calibri"/>
              </a:rPr>
              <a:t>hoito</a:t>
            </a:r>
            <a:r>
              <a:rPr lang="en-US" sz="1500" dirty="0">
                <a:latin typeface="+mn-lt"/>
                <a:ea typeface="Calibri Light"/>
                <a:cs typeface="Calibri"/>
              </a:rPr>
              <a:t>”. </a:t>
            </a:r>
          </a:p>
          <a:p>
            <a:r>
              <a:rPr lang="fi-FI" sz="1500" dirty="0">
                <a:effectLst/>
                <a:latin typeface="+mn-lt"/>
                <a:ea typeface="Yu Mincho" panose="020B0400000000000000" pitchFamily="18" charset="-128"/>
                <a:cs typeface="Times New Roman" panose="02020603050405020304" pitchFamily="18" charset="0"/>
              </a:rPr>
              <a:t>Suunnitellaan liikkuvien palveluiden lisäämistä ja hyödyntämistä </a:t>
            </a:r>
            <a:br>
              <a:rPr lang="fi-FI" sz="1500" dirty="0">
                <a:effectLst/>
                <a:latin typeface="+mn-lt"/>
                <a:ea typeface="Yu Mincho" panose="020B0400000000000000" pitchFamily="18" charset="-128"/>
                <a:cs typeface="Times New Roman" panose="02020603050405020304" pitchFamily="18" charset="0"/>
              </a:rPr>
            </a:br>
            <a:r>
              <a:rPr lang="fi-FI" sz="1500" dirty="0">
                <a:effectLst/>
                <a:latin typeface="+mn-lt"/>
                <a:ea typeface="Yu Mincho" panose="020B0400000000000000" pitchFamily="18" charset="-128"/>
                <a:cs typeface="Times New Roman" panose="02020603050405020304" pitchFamily="18" charset="0"/>
              </a:rPr>
              <a:t>paljon palveluja tarvitsevien asiakkaiden hoidossa (vanhukset, vammaiset)</a:t>
            </a:r>
          </a:p>
          <a:p>
            <a:endParaRPr lang="en-US" sz="1500" dirty="0">
              <a:latin typeface="+mn-lt"/>
              <a:ea typeface="Calibri Light"/>
              <a:cs typeface="Calibri"/>
            </a:endParaRPr>
          </a:p>
          <a:p>
            <a:endParaRPr lang="en-US" sz="1500" dirty="0">
              <a:latin typeface="+mn-lt"/>
              <a:ea typeface="Calibri Light"/>
            </a:endParaRPr>
          </a:p>
          <a:p>
            <a:pPr marL="0" indent="0">
              <a:buNone/>
            </a:pPr>
            <a:endParaRPr lang="en-US" sz="1500" dirty="0"/>
          </a:p>
        </p:txBody>
      </p:sp>
      <p:pic>
        <p:nvPicPr>
          <p:cNvPr id="4" name="Kuva 3" descr="Kuva, joka sisältää kohteen taide, animaatio, kuvitus&#10;&#10;Kuvaus luotu automaattisesti, normaali luotettavuus">
            <a:extLst>
              <a:ext uri="{FF2B5EF4-FFF2-40B4-BE49-F238E27FC236}">
                <a16:creationId xmlns:a16="http://schemas.microsoft.com/office/drawing/2014/main" id="{E5E7F93E-B685-0508-3B23-56A1A06F36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6" r="77" b="-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66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C39BB5D5-CA73-1773-9E3C-1283AD165E34}"/>
              </a:ext>
            </a:extLst>
          </p:cNvPr>
          <p:cNvSpPr txBox="1"/>
          <p:nvPr/>
        </p:nvSpPr>
        <p:spPr>
          <a:xfrm>
            <a:off x="1411415" y="2151726"/>
            <a:ext cx="64629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0" b="1" i="0" u="none" strike="noStrike" kern="1200" cap="none" spc="0" normalizeH="0" baseline="0" noProof="0" dirty="0">
                <a:ln>
                  <a:noFill/>
                </a:ln>
                <a:solidFill>
                  <a:srgbClr val="75B92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Kiitos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75B92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Tack</a:t>
            </a:r>
            <a:r>
              <a:rPr kumimoji="0" lang="fi-FI" sz="5400" b="1" i="0" u="none" strike="noStrike" kern="1200" cap="none" spc="0" normalizeH="0" baseline="0" noProof="0" dirty="0">
                <a:ln>
                  <a:noFill/>
                </a:ln>
                <a:solidFill>
                  <a:srgbClr val="75B92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229D71E2-8CAB-762D-71DB-435056F73A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4" t="4478" r="15204" b="13747"/>
          <a:stretch/>
        </p:blipFill>
        <p:spPr>
          <a:xfrm>
            <a:off x="6096000" y="1781132"/>
            <a:ext cx="3101266" cy="329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52480"/>
      </p:ext>
    </p:extLst>
  </p:cSld>
  <p:clrMapOvr>
    <a:masterClrMapping/>
  </p:clrMapOvr>
</p:sld>
</file>

<file path=ppt/theme/theme1.xml><?xml version="1.0" encoding="utf-8"?>
<a:theme xmlns:a="http://schemas.openxmlformats.org/drawingml/2006/main" name="Pääotsikot">
  <a:themeElements>
    <a:clrScheme name="Vakehyva">
      <a:dk1>
        <a:srgbClr val="000000"/>
      </a:dk1>
      <a:lt1>
        <a:srgbClr val="FFFFFF"/>
      </a:lt1>
      <a:dk2>
        <a:srgbClr val="302783"/>
      </a:dk2>
      <a:lt2>
        <a:srgbClr val="FFFFFF"/>
      </a:lt2>
      <a:accent1>
        <a:srgbClr val="EA5197"/>
      </a:accent1>
      <a:accent2>
        <a:srgbClr val="E6007E"/>
      </a:accent2>
      <a:accent3>
        <a:srgbClr val="74B72B"/>
      </a:accent3>
      <a:accent4>
        <a:srgbClr val="00983A"/>
      </a:accent4>
      <a:accent5>
        <a:srgbClr val="302783"/>
      </a:accent5>
      <a:accent6>
        <a:srgbClr val="76CBF3"/>
      </a:accent6>
      <a:hlink>
        <a:srgbClr val="E6007E"/>
      </a:hlink>
      <a:folHlink>
        <a:srgbClr val="76CBF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KE_PPT_pohja" id="{505F7768-834C-4C81-B58E-9D8B813CB97D}" vid="{0FA3C13F-DD29-49A9-AB55-0D1AE9867D8F}"/>
    </a:ext>
  </a:extLst>
</a:theme>
</file>

<file path=ppt/theme/theme2.xml><?xml version="1.0" encoding="utf-8"?>
<a:theme xmlns:a="http://schemas.openxmlformats.org/drawingml/2006/main" name="1_Pääotsikot">
  <a:themeElements>
    <a:clrScheme name="Vakehyva">
      <a:dk1>
        <a:srgbClr val="000000"/>
      </a:dk1>
      <a:lt1>
        <a:srgbClr val="FFFFFF"/>
      </a:lt1>
      <a:dk2>
        <a:srgbClr val="302783"/>
      </a:dk2>
      <a:lt2>
        <a:srgbClr val="FFFFFF"/>
      </a:lt2>
      <a:accent1>
        <a:srgbClr val="EA5197"/>
      </a:accent1>
      <a:accent2>
        <a:srgbClr val="E6007E"/>
      </a:accent2>
      <a:accent3>
        <a:srgbClr val="74B72B"/>
      </a:accent3>
      <a:accent4>
        <a:srgbClr val="00983A"/>
      </a:accent4>
      <a:accent5>
        <a:srgbClr val="302783"/>
      </a:accent5>
      <a:accent6>
        <a:srgbClr val="76CBF3"/>
      </a:accent6>
      <a:hlink>
        <a:srgbClr val="E6007E"/>
      </a:hlink>
      <a:folHlink>
        <a:srgbClr val="76CBF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764D438-07E4-4177-9058-874EAEF29675}" vid="{B4DFC47E-80EB-41ED-9957-93535901EC93}"/>
    </a:ext>
  </a:extLst>
</a:theme>
</file>

<file path=ppt/theme/theme3.xml><?xml version="1.0" encoding="utf-8"?>
<a:theme xmlns:a="http://schemas.openxmlformats.org/drawingml/2006/main" name="TULsote_ja_rakenneuudistus">
  <a:themeElements>
    <a:clrScheme name="Vakesot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11F83"/>
      </a:accent1>
      <a:accent2>
        <a:srgbClr val="76CBF3"/>
      </a:accent2>
      <a:accent3>
        <a:srgbClr val="00983A"/>
      </a:accent3>
      <a:accent4>
        <a:srgbClr val="74B72B"/>
      </a:accent4>
      <a:accent5>
        <a:srgbClr val="E6007E"/>
      </a:accent5>
      <a:accent6>
        <a:srgbClr val="EA529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Sisällöt">
  <a:themeElements>
    <a:clrScheme name="Vakehyv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02783"/>
      </a:accent1>
      <a:accent2>
        <a:srgbClr val="76CBF3"/>
      </a:accent2>
      <a:accent3>
        <a:srgbClr val="00973A"/>
      </a:accent3>
      <a:accent4>
        <a:srgbClr val="76B62A"/>
      </a:accent4>
      <a:accent5>
        <a:srgbClr val="E4007D"/>
      </a:accent5>
      <a:accent6>
        <a:srgbClr val="E95196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Sisällöt">
  <a:themeElements>
    <a:clrScheme name="Vakehyva">
      <a:dk1>
        <a:srgbClr val="000000"/>
      </a:dk1>
      <a:lt1>
        <a:srgbClr val="FFFFFF"/>
      </a:lt1>
      <a:dk2>
        <a:srgbClr val="302783"/>
      </a:dk2>
      <a:lt2>
        <a:srgbClr val="FFFFFF"/>
      </a:lt2>
      <a:accent1>
        <a:srgbClr val="EA5197"/>
      </a:accent1>
      <a:accent2>
        <a:srgbClr val="E6007E"/>
      </a:accent2>
      <a:accent3>
        <a:srgbClr val="74B72B"/>
      </a:accent3>
      <a:accent4>
        <a:srgbClr val="00983A"/>
      </a:accent4>
      <a:accent5>
        <a:srgbClr val="302783"/>
      </a:accent5>
      <a:accent6>
        <a:srgbClr val="76CBF3"/>
      </a:accent6>
      <a:hlink>
        <a:srgbClr val="E6007E"/>
      </a:hlink>
      <a:folHlink>
        <a:srgbClr val="76CBF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764D438-07E4-4177-9058-874EAEF29675}" vid="{901534AC-7260-4A32-BE9B-971073E41A6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EE04D31187E4C4FBF896DE16405AF1A" ma:contentTypeVersion="4" ma:contentTypeDescription="Luo uusi asiakirja." ma:contentTypeScope="" ma:versionID="8020afadd333446c029b39bb3549ba27">
  <xsd:schema xmlns:xsd="http://www.w3.org/2001/XMLSchema" xmlns:xs="http://www.w3.org/2001/XMLSchema" xmlns:p="http://schemas.microsoft.com/office/2006/metadata/properties" xmlns:ns2="04d43ece-976d-4dc1-8098-44128598b99e" targetNamespace="http://schemas.microsoft.com/office/2006/metadata/properties" ma:root="true" ma:fieldsID="051788aae720339c1707e649f7669b34" ns2:_="">
    <xsd:import namespace="04d43ece-976d-4dc1-8098-44128598b9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d43ece-976d-4dc1-8098-44128598b9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8146F2-30C0-4888-AD5D-51D7F20FED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47E153-9E63-4800-B50F-8D6327B2836E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16eac99d-8284-4393-89e2-f9994a2004e6"/>
    <ds:schemaRef ds:uri="http://schemas.microsoft.com/office/infopath/2007/PartnerControls"/>
    <ds:schemaRef ds:uri="http://purl.org/dc/terms/"/>
    <ds:schemaRef ds:uri="d012f7f6-da8e-4850-b472-5f402d9d8430"/>
    <ds:schemaRef ds:uri="http://schemas.openxmlformats.org/package/2006/metadata/core-properties"/>
    <ds:schemaRef ds:uri="484c8c59-755d-4516-b8d2-1621b38262b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8FC4018-F1E5-4BCC-A965-B88FD78D1F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d43ece-976d-4dc1-8098-44128598b9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defa4170-0d19-0005-0004-bc88714345d2}" enabled="1" method="Standard" siteId="{7cbe7314-9eec-453e-aa25-b39667b2f68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VAKE_PPT_pohja</Template>
  <TotalTime>36</TotalTime>
  <Words>608</Words>
  <Application>Microsoft Office PowerPoint</Application>
  <PresentationFormat>Laajakuva</PresentationFormat>
  <Paragraphs>140</Paragraphs>
  <Slides>14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9</vt:i4>
      </vt:variant>
      <vt:variant>
        <vt:lpstr>Teema</vt:lpstr>
      </vt:variant>
      <vt:variant>
        <vt:i4>5</vt:i4>
      </vt:variant>
      <vt:variant>
        <vt:lpstr>Dian otsikot</vt:lpstr>
      </vt:variant>
      <vt:variant>
        <vt:i4>14</vt:i4>
      </vt:variant>
    </vt:vector>
  </HeadingPairs>
  <TitlesOfParts>
    <vt:vector size="28" baseType="lpstr">
      <vt:lpstr>Aptos</vt:lpstr>
      <vt:lpstr>Arial</vt:lpstr>
      <vt:lpstr>Arial Black</vt:lpstr>
      <vt:lpstr>Arial,Sans-Serif</vt:lpstr>
      <vt:lpstr>Calibri</vt:lpstr>
      <vt:lpstr>Calibri Light</vt:lpstr>
      <vt:lpstr>Poppins ExtraLight</vt:lpstr>
      <vt:lpstr>Poppins SemiBold</vt:lpstr>
      <vt:lpstr>Yu Mincho</vt:lpstr>
      <vt:lpstr>Pääotsikot</vt:lpstr>
      <vt:lpstr>1_Pääotsikot</vt:lpstr>
      <vt:lpstr>TULsote_ja_rakenneuudistus</vt:lpstr>
      <vt:lpstr>1_Sisällöt</vt:lpstr>
      <vt:lpstr>2_Sisällöt</vt:lpstr>
      <vt:lpstr>Ikäihmisten terveyspalvelut hyvinvointialueella</vt:lpstr>
      <vt:lpstr>PowerPoint-esitys</vt:lpstr>
      <vt:lpstr>PowerPoint-esitys</vt:lpstr>
      <vt:lpstr>Suurin osa ikäihmisistä on terveysasemapalvelujen piirissä</vt:lpstr>
      <vt:lpstr>Mikä on omatiimi?</vt:lpstr>
      <vt:lpstr>Kenellä on omalääkäri, miten saa omalääkärin?</vt:lpstr>
      <vt:lpstr>Omalääkäritarpeen kriteerien tunnistaminen</vt:lpstr>
      <vt:lpstr>Sairaala- ja kuntoutuspalvelut tuottaa ikäihmisten lääkäripalvelut Vanhus- ja vammaispalvelujen asiakkaille</vt:lpstr>
      <vt:lpstr>PowerPoint-esitys</vt:lpstr>
      <vt:lpstr>Suun terveydenhuollon palvelut kaikille ikäihmisille</vt:lpstr>
      <vt:lpstr>PowerPoint-esitys</vt:lpstr>
      <vt:lpstr>Asiointi suun terveydenhuollossa</vt:lpstr>
      <vt:lpstr>Ajankohtaiset</vt:lpstr>
      <vt:lpstr>PowerPoint-esitys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Rantamäki Pia</dc:creator>
  <cp:keywords/>
  <dc:description/>
  <cp:lastModifiedBy>Rantamäki Pia</cp:lastModifiedBy>
  <cp:revision>1</cp:revision>
  <dcterms:created xsi:type="dcterms:W3CDTF">2026-08-27T05:18:30Z</dcterms:created>
  <dcterms:modified xsi:type="dcterms:W3CDTF">2026-08-27T06:09:46Z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Method">
    <vt:lpwstr>Standard</vt:lpwstr>
  </property>
  <property fmtid="{D5CDD505-2E9C-101B-9397-08002B2CF9AE}" pid="3" name="MSIP_Label_defa4170-0d19-0005-0004-bc88714345d2_Name">
    <vt:lpwstr>defa4170-0d19-0005-0004-bc88714345d2</vt:lpwstr>
  </property>
  <property fmtid="{D5CDD505-2E9C-101B-9397-08002B2CF9AE}" pid="4" name="MediaServiceImageTags">
    <vt:lpwstr/>
  </property>
  <property fmtid="{D5CDD505-2E9C-101B-9397-08002B2CF9AE}" pid="5" name="ContentTypeId">
    <vt:lpwstr>0x0101000EE04D31187E4C4FBF896DE16405AF1A</vt:lpwstr>
  </property>
  <property fmtid="{D5CDD505-2E9C-101B-9397-08002B2CF9AE}" pid="6" name="MSIP_Label_defa4170-0d19-0005-0004-bc88714345d2_Enabled">
    <vt:lpwstr>true</vt:lpwstr>
  </property>
  <property fmtid="{D5CDD505-2E9C-101B-9397-08002B2CF9AE}" pid="7" name="MSIP_Label_defa4170-0d19-0005-0004-bc88714345d2_ContentBits">
    <vt:lpwstr>0</vt:lpwstr>
  </property>
  <property fmtid="{D5CDD505-2E9C-101B-9397-08002B2CF9AE}" pid="8" name="MSIP_Label_defa4170-0d19-0005-0004-bc88714345d2_SetDate">
    <vt:lpwstr>2023-02-10T12:03:37Z</vt:lpwstr>
  </property>
  <property fmtid="{D5CDD505-2E9C-101B-9397-08002B2CF9AE}" pid="9" name="MSIP_Label_defa4170-0d19-0005-0004-bc88714345d2_ActionId">
    <vt:lpwstr>418f29a5-c218-44f3-a00c-d3d40f050407</vt:lpwstr>
  </property>
  <property fmtid="{D5CDD505-2E9C-101B-9397-08002B2CF9AE}" pid="10" name="MSIP_Label_defa4170-0d19-0005-0004-bc88714345d2_SiteId">
    <vt:lpwstr>7cbe7314-9eec-453e-aa25-b39667b2f68f</vt:lpwstr>
  </property>
  <property fmtid="{D5CDD505-2E9C-101B-9397-08002B2CF9AE}" pid="11" name="Order">
    <vt:r8>1200</vt:r8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ComplianceAsset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  <property fmtid="{D5CDD505-2E9C-101B-9397-08002B2CF9AE}" pid="18" name="Kokoelma">
    <vt:lpwstr/>
  </property>
</Properties>
</file>