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custShowLst>
    <p:custShow name="JooArenan rullaava diaesitys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7"/>
    <a:srgbClr val="BBA59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4EE5-1441-4531-915B-2B19F7239F8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3DF85-2706-414E-8A4D-8EB5758D3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118E2-9413-48E7-B5B4-976F896E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14EE18-E44D-4EA3-8418-691FE00F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962" y="36090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08AD00-694F-4AE5-A903-A7815292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697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17.3.2022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978FA7-E428-4CFA-8EE3-1248016E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C0C356D-4C2F-4823-9A12-B2063453D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412" y="6354104"/>
            <a:ext cx="1908212" cy="3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52256F0E-2DF8-4A98-B4CE-113FC846DD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A590"/>
          </a:solidFill>
          <a:ln>
            <a:solidFill>
              <a:srgbClr val="BB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DF98823-0662-47A1-B7E6-BF86D0A0B446}"/>
              </a:ext>
            </a:extLst>
          </p:cNvPr>
          <p:cNvSpPr/>
          <p:nvPr userDrawn="1"/>
        </p:nvSpPr>
        <p:spPr>
          <a:xfrm>
            <a:off x="137338" y="62165"/>
            <a:ext cx="11917324" cy="6604843"/>
          </a:xfrm>
          <a:prstGeom prst="rect">
            <a:avLst/>
          </a:prstGeom>
          <a:solidFill>
            <a:srgbClr val="FBF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69A0A1-C509-482D-BB42-6CF959E7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EAC767-68C1-4C90-BA11-8EAAC71C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E3CE68-1490-4F0C-9E85-050440A4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9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17.3.2022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21AF62-80A5-4DC4-A03A-C848A935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E26353-D00A-4EB2-929F-3BBBF48B6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412" y="6354104"/>
            <a:ext cx="1908212" cy="3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823E58A-1194-4B93-B0BC-7D5D73BB1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A128315-EC4F-4A97-843B-3B5108250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32BB-8579-4CCE-807E-6721A4B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9EEEC6-F49B-4D67-AB91-764C9B7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1DC332-10F7-4FF5-AF29-7AAAC583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9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E131A32-46AB-41EA-95DD-B8708726F5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A590"/>
          </a:solidFill>
          <a:ln>
            <a:solidFill>
              <a:srgbClr val="BB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60CB764-631E-4CBA-9DC2-73EF992DFF76}"/>
              </a:ext>
            </a:extLst>
          </p:cNvPr>
          <p:cNvSpPr/>
          <p:nvPr userDrawn="1"/>
        </p:nvSpPr>
        <p:spPr>
          <a:xfrm>
            <a:off x="119336" y="116632"/>
            <a:ext cx="11917324" cy="6604843"/>
          </a:xfrm>
          <a:prstGeom prst="rect">
            <a:avLst/>
          </a:prstGeom>
          <a:solidFill>
            <a:srgbClr val="FBF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5290B9-475D-45EC-8A2C-ED6CFF1B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C8B9EA-9C09-42F4-AEFA-387CE26B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5A1794-F6C2-41B0-B690-B537F394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8089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17.3.2022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8BCBB8-3E1A-45EA-B0EC-D34BA96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E3B21C2-3B5E-473F-A15C-3A018F5B0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412" y="6309320"/>
            <a:ext cx="1908212" cy="3723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745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525D17-8B58-493C-A5B1-B547E9BC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12C3A1-DED1-44BB-9DFF-902F1D3E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939E80-C463-4017-87FA-F3187C02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37E8AF-EFD9-4B45-B52B-BBEDD191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39F7CC-13B5-49B0-A2EF-043C85BD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9479015-998A-4A5E-A2D6-8EDE1E830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712" y="2757487"/>
            <a:ext cx="1552575" cy="1343025"/>
          </a:xfrm>
          <a:prstGeom prst="rect">
            <a:avLst/>
          </a:prstGeom>
          <a:ln>
            <a:solidFill>
              <a:srgbClr val="FBFBF7"/>
            </a:solidFill>
          </a:ln>
        </p:spPr>
      </p:pic>
    </p:spTree>
    <p:extLst>
      <p:ext uri="{BB962C8B-B14F-4D97-AF65-F5344CB8AC3E}">
        <p14:creationId xmlns:p14="http://schemas.microsoft.com/office/powerpoint/2010/main" val="235908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C71AE5-DFB8-488E-96D2-518418F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C2AC2-37CB-44D2-B86B-F288B40B8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9CB007-6274-4601-96A3-3A4AE160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741959-09B2-44D3-B249-26DD2DB0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09E460-675E-42CB-8F3F-DEE29E3D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90DAC1-2BC5-42B4-8559-366D168B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A84C5E33-17B3-4B00-8611-0E1EA008F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A590"/>
          </a:solidFill>
          <a:ln>
            <a:solidFill>
              <a:srgbClr val="BB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4E4BEEF-E43E-4DB4-9FA0-F555571CFA4E}"/>
              </a:ext>
            </a:extLst>
          </p:cNvPr>
          <p:cNvSpPr/>
          <p:nvPr userDrawn="1"/>
        </p:nvSpPr>
        <p:spPr>
          <a:xfrm>
            <a:off x="137338" y="62165"/>
            <a:ext cx="11917324" cy="6604843"/>
          </a:xfrm>
          <a:prstGeom prst="rect">
            <a:avLst/>
          </a:prstGeom>
          <a:solidFill>
            <a:srgbClr val="FBF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CF83CB-0809-4604-86C3-FAEA476A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87B2FF-AD7C-4053-A4A8-5137C023A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D2456E-398C-470F-AA82-D8F1E141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9502B1-F9A5-449B-A59A-F39FFD615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B5F901-C650-46E1-A62B-913941586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1464A2-67E5-4CA2-8F86-C2D6F396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7848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17.3.2022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651D373-B821-461A-847E-7AC96302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96288EB-E040-4974-B769-F90CB2557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412" y="6309320"/>
            <a:ext cx="1908212" cy="3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1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B9350A-A52A-496F-99AE-9915764C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382419-E328-405A-8A85-0AA58DB0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673329-ACF3-4E87-A2BF-579D7753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44F2DE-493C-4C4B-A737-C812C14F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3627087-B854-4312-867E-E23F31F63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9750" y="3009900"/>
            <a:ext cx="952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E01459-E5DE-425F-B113-14A5D72E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E8DC8F7-550A-412E-92B8-E772C608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6466-F3E7-4699-AF3F-58C98D5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DFE03-D805-419C-AC32-6D268B7C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BD3B24-25DC-4710-AAAA-B121B216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F2284A-E12C-40D6-A146-65D33F13E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28A770-02A6-42D3-9DBA-BAB11DCE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E79300-9A04-4A59-AEBA-F990BA4E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592127-4B6E-4668-B1D1-3E067C22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A46CF-D675-47DF-9827-FD28C47A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888D34-B869-478D-B878-9E1EB16F0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23EF51-66C2-4DA9-8EAC-4B3EFD8E9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9D185C-AF1F-444D-B253-5224BC54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EDDA69-F780-4B55-834B-F749B371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F84D86-9FFA-46D7-85C0-5C39ECEE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FE95930-D4FC-4FBB-9690-ACA0467F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08C174-71A8-4244-9A08-846455CB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CE152F-14A9-4091-B3E2-EB78FF116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9425-C48F-44D4-BCCD-924A2525DA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C4F8F2-BBE0-4E89-99DB-39813729F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5BE631-3019-4A0A-BD7C-D48CDE66C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B2E-FD9B-47A3-9CAA-83841310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E11930A-A9CA-45CF-811A-9F6B0DADDB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A590"/>
          </a:solidFill>
          <a:ln>
            <a:solidFill>
              <a:srgbClr val="BB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EDCF86-D87E-48E9-AB0D-8AD73563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85"/>
            <a:ext cx="11924810" cy="662083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4CC575F-77BF-4080-97A4-A927F049E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08" y="1221420"/>
            <a:ext cx="9144000" cy="2387600"/>
          </a:xfrm>
        </p:spPr>
        <p:txBody>
          <a:bodyPr>
            <a:normAutofit/>
          </a:bodyPr>
          <a:lstStyle/>
          <a:p>
            <a:r>
              <a:rPr lang="fi-FI" b="1" dirty="0"/>
              <a:t>Joo.Arena</a:t>
            </a:r>
            <a:br>
              <a:rPr lang="fi-FI" b="1" dirty="0"/>
            </a:br>
            <a:r>
              <a:rPr lang="fi-FI" sz="4900" dirty="0"/>
              <a:t>17.4.2023 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CCB8BC-EB4F-4212-823C-FDA2143F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962" y="3827425"/>
            <a:ext cx="9144000" cy="1655762"/>
          </a:xfrm>
        </p:spPr>
        <p:txBody>
          <a:bodyPr/>
          <a:lstStyle/>
          <a:p>
            <a:r>
              <a:rPr lang="en-US" sz="5400" dirty="0" err="1">
                <a:latin typeface="+mj-lt"/>
              </a:rPr>
              <a:t>Tervetuloa</a:t>
            </a:r>
            <a:endParaRPr lang="en-US" sz="5400" dirty="0">
              <a:latin typeface="+mj-lt"/>
            </a:endParaRPr>
          </a:p>
          <a:p>
            <a:endParaRPr lang="en-US" sz="5400" dirty="0">
              <a:latin typeface="+mj-lt"/>
            </a:endParaRPr>
          </a:p>
          <a:p>
            <a:endParaRPr lang="en-US" sz="5400" dirty="0">
              <a:latin typeface="+mj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96116E8-D797-4F43-B3A6-A44D905CD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2" y="6309320"/>
            <a:ext cx="1908212" cy="3723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6FF0119B-2AF4-4594-BE1D-7C79CBD4E7A6}"/>
              </a:ext>
            </a:extLst>
          </p:cNvPr>
          <p:cNvSpPr txBox="1">
            <a:spLocks/>
          </p:cNvSpPr>
          <p:nvPr/>
        </p:nvSpPr>
        <p:spPr>
          <a:xfrm>
            <a:off x="1524508" y="515761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www.jooarena.fi</a:t>
            </a:r>
          </a:p>
          <a:p>
            <a:r>
              <a:rPr lang="en-US" sz="4000" dirty="0">
                <a:latin typeface="+mj-lt"/>
              </a:rPr>
              <a:t>@jooarena</a:t>
            </a:r>
          </a:p>
          <a:p>
            <a:r>
              <a:rPr lang="en-US" sz="4000" dirty="0">
                <a:latin typeface="+mj-lt"/>
              </a:rPr>
              <a:t>#jooarena</a:t>
            </a:r>
          </a:p>
          <a:p>
            <a:endParaRPr lang="en-US" sz="5400" dirty="0">
              <a:latin typeface="+mj-lt"/>
            </a:endParaRPr>
          </a:p>
          <a:p>
            <a:endParaRPr lang="en-US" sz="5400" dirty="0">
              <a:latin typeface="+mj-lt"/>
            </a:endParaRPr>
          </a:p>
          <a:p>
            <a:endParaRPr lang="en-US" sz="5400" dirty="0">
              <a:latin typeface="+mj-lt"/>
            </a:endParaRP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385A6D2-C6AB-8CC8-1BE3-02A43798D27B}"/>
              </a:ext>
            </a:extLst>
          </p:cNvPr>
          <p:cNvGrpSpPr/>
          <p:nvPr/>
        </p:nvGrpSpPr>
        <p:grpSpPr>
          <a:xfrm>
            <a:off x="119245" y="358923"/>
            <a:ext cx="6228783" cy="1655762"/>
            <a:chOff x="119245" y="358922"/>
            <a:chExt cx="11804066" cy="2997563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CD9829F-6E34-48B9-AFB8-3C455551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5" y="358922"/>
              <a:ext cx="11804066" cy="2997563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D188C58E-C035-463C-4B91-62621BC7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1684" y="917854"/>
              <a:ext cx="8352928" cy="182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5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2"/>
    </mc:Choice>
    <mc:Fallback xmlns="">
      <p:transition spd="slow" advTm="104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E5436F-7236-440D-8785-F5031A52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Masalan Liikuntakeskus Oy 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73E58F-1539-4233-8B29-972F683D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Yhtiö perustettu 19.6.1991 (Madde Kiinteistöt Oy)</a:t>
            </a:r>
          </a:p>
          <a:p>
            <a:r>
              <a:rPr lang="fi-FI" dirty="0"/>
              <a:t>28.2.2001 osti Atlas </a:t>
            </a:r>
            <a:r>
              <a:rPr lang="fi-FI" dirty="0" err="1"/>
              <a:t>Copco</a:t>
            </a:r>
            <a:r>
              <a:rPr lang="fi-FI" dirty="0"/>
              <a:t> Oy:n teollisuuskiinteistön</a:t>
            </a:r>
          </a:p>
          <a:p>
            <a:pPr lvl="1"/>
            <a:r>
              <a:rPr lang="fi-FI" dirty="0"/>
              <a:t>Toimi aluksi sokerivarastona</a:t>
            </a:r>
          </a:p>
          <a:p>
            <a:r>
              <a:rPr lang="fi-FI" dirty="0"/>
              <a:t>2004 kaavamuutos liikuntakiinteistöksi </a:t>
            </a:r>
          </a:p>
          <a:p>
            <a:r>
              <a:rPr lang="fi-FI" dirty="0"/>
              <a:t>1.8.2004 tilat vuokrattiin Kirkkonummen sisäurheiluhalli Oy:lle </a:t>
            </a:r>
          </a:p>
          <a:p>
            <a:r>
              <a:rPr lang="fi-FI" dirty="0"/>
              <a:t>Kiinteistön pinta-ala noin 1,5 ha</a:t>
            </a:r>
          </a:p>
          <a:p>
            <a:r>
              <a:rPr lang="fi-FI" dirty="0"/>
              <a:t>Rakennuksen nykyinen kerrosala 10 365 m</a:t>
            </a:r>
            <a:r>
              <a:rPr lang="fi-FI" baseline="30000" dirty="0"/>
              <a:t>2 </a:t>
            </a:r>
            <a:endParaRPr lang="fi-FI" dirty="0"/>
          </a:p>
          <a:p>
            <a:r>
              <a:rPr lang="fi-FI" dirty="0"/>
              <a:t>Rakennusoikeus 12700 m</a:t>
            </a:r>
            <a:r>
              <a:rPr lang="fi-FI" baseline="30000" dirty="0"/>
              <a:t>2</a:t>
            </a:r>
            <a:endParaRPr lang="fi-FI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634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1"/>
    </mc:Choice>
    <mc:Fallback xmlns="">
      <p:transition spd="slow" advTm="110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FC7169-04A1-421B-9BC9-836DB65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Joo.Arena 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DC0251-5F62-4793-8CF3-7FCE5A54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43513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800" dirty="0" err="1"/>
              <a:t>Kirkkonummen</a:t>
            </a:r>
            <a:r>
              <a:rPr lang="en-US" sz="2800" dirty="0"/>
              <a:t> </a:t>
            </a:r>
            <a:r>
              <a:rPr lang="en-US" sz="2800" dirty="0" err="1"/>
              <a:t>sisäurheiluhalli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Padel Club </a:t>
            </a:r>
          </a:p>
          <a:p>
            <a:pPr marL="457200" lvl="1" indent="0" algn="ctr">
              <a:buNone/>
            </a:pPr>
            <a:r>
              <a:rPr lang="en-US" sz="2800" dirty="0"/>
              <a:t>Inside Golf </a:t>
            </a:r>
          </a:p>
          <a:p>
            <a:pPr marL="457200" lvl="1" indent="0" algn="ctr">
              <a:buNone/>
            </a:pPr>
            <a:r>
              <a:rPr lang="en-US" sz="2800" dirty="0"/>
              <a:t>Climb @ Masala</a:t>
            </a:r>
          </a:p>
          <a:p>
            <a:pPr marL="457200" lvl="1" indent="0" algn="ctr">
              <a:buNone/>
            </a:pPr>
            <a:r>
              <a:rPr lang="en-US" sz="2800" dirty="0"/>
              <a:t>Bistro Mediterranean Cuisine </a:t>
            </a:r>
          </a:p>
          <a:p>
            <a:pPr marL="457200" lvl="1" indent="0" algn="ctr">
              <a:buNone/>
            </a:pPr>
            <a:r>
              <a:rPr lang="en-US" sz="2800" dirty="0" err="1"/>
              <a:t>Osteolaura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 err="1"/>
              <a:t>Hemmotteluhuone</a:t>
            </a:r>
            <a:r>
              <a:rPr lang="en-US" sz="2800" dirty="0"/>
              <a:t> </a:t>
            </a:r>
            <a:r>
              <a:rPr lang="en-US" sz="2800" dirty="0" err="1"/>
              <a:t>Uniikki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 err="1"/>
              <a:t>Bodylicious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 err="1"/>
              <a:t>Lasimestarit</a:t>
            </a:r>
            <a:r>
              <a:rPr lang="en-US" sz="2800" dirty="0"/>
              <a:t>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58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6"/>
    </mc:Choice>
    <mc:Fallback xmlns="">
      <p:transition spd="slow" advTm="109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DAD1AD5-3DF2-4D74-93AC-65A55C4E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346F61D-E657-4306-9D39-C6FEAB7CD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118585"/>
            <a:ext cx="11924810" cy="662083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FB5C839-4E98-4663-8084-B8864E0E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fi-FI" dirty="0"/>
              <a:t>Kirkkonummen sisäurheiluhalli 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5750AC-A9C2-4E35-9579-2EC75B1B2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0748"/>
            <a:ext cx="5181600" cy="4351338"/>
          </a:xfrm>
        </p:spPr>
        <p:txBody>
          <a:bodyPr>
            <a:noAutofit/>
          </a:bodyPr>
          <a:lstStyle/>
          <a:p>
            <a:r>
              <a:rPr lang="fi-FI" sz="2000" dirty="0" err="1"/>
              <a:t>Bowling</a:t>
            </a:r>
            <a:r>
              <a:rPr lang="fi-FI" sz="2000" dirty="0"/>
              <a:t> – keilailu</a:t>
            </a:r>
          </a:p>
          <a:p>
            <a:r>
              <a:rPr lang="fi-FI" sz="2000" dirty="0" err="1"/>
              <a:t>Bollis</a:t>
            </a:r>
            <a:endParaRPr lang="fi-FI" sz="20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2 monitoimikenttää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6 sulkapallokenttää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3 tenniskenttää </a:t>
            </a:r>
          </a:p>
          <a:p>
            <a:r>
              <a:rPr lang="fi-FI" sz="2000" dirty="0"/>
              <a:t>Fitness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2 kuntosalia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Ryhmäliikunta / Tanssistudio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Joogastudio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Toiminnallinen sali </a:t>
            </a:r>
          </a:p>
          <a:p>
            <a:r>
              <a:rPr lang="fi-FI" sz="2000" dirty="0"/>
              <a:t>Sporttis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Lasten- ja nuorten liikuntaa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Kamppailulajeja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Voimistelu- ja kehonpainoharjoittelu</a:t>
            </a:r>
          </a:p>
          <a:p>
            <a:pPr lvl="1">
              <a:buFont typeface="Calibri" panose="020F0502020204030204" pitchFamily="34" charset="0"/>
              <a:buChar char="₋"/>
            </a:pPr>
            <a:endParaRPr lang="fi-FI" sz="2000" dirty="0"/>
          </a:p>
          <a:p>
            <a:endParaRPr lang="en-US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C8CE3ED-5C04-4819-B981-7679A4373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0748"/>
            <a:ext cx="575644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i-FI" sz="2000" dirty="0"/>
              <a:t>Laser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Hunt (metsästys ja urheiluammunta)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 err="1"/>
              <a:t>Biathlon</a:t>
            </a:r>
            <a:r>
              <a:rPr lang="fi-FI" sz="2000" dirty="0"/>
              <a:t> (ampumahiihto ja hiihto)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i-FI" sz="2000" dirty="0"/>
              <a:t>Wild West (’Villin lännen’ ammuskelu)</a:t>
            </a:r>
          </a:p>
          <a:p>
            <a:endParaRPr lang="en-US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3AA4E4-99AD-432E-817F-BFAD2EAFF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12" y="6309320"/>
            <a:ext cx="1908212" cy="37233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4B50712-092F-4D36-882A-59C1A955C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541" y="2960947"/>
            <a:ext cx="6495856" cy="36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8F562DB-98AE-4BA0-B8EA-9FFEDF9E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Padel Club </a:t>
            </a:r>
            <a:endParaRPr lang="en-US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C4634C-2EB1-4678-9B53-1F4CA868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4 kenttää </a:t>
            </a:r>
          </a:p>
          <a:p>
            <a:r>
              <a:rPr lang="fi-FI" dirty="0"/>
              <a:t>Vapaa korkeus 10 m</a:t>
            </a:r>
          </a:p>
          <a:p>
            <a:r>
              <a:rPr lang="fi-FI" dirty="0"/>
              <a:t>Avoinna 6 – 24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www.padelclubfinland/kirkkonummi</a:t>
            </a:r>
          </a:p>
          <a:p>
            <a:pPr marL="0" indent="0">
              <a:buNone/>
            </a:pPr>
            <a:r>
              <a:rPr lang="fi-FI" dirty="0"/>
              <a:t>@Padel_Club_Finland_Kirkkonummi</a:t>
            </a:r>
          </a:p>
          <a:p>
            <a:pPr marL="0" indent="0">
              <a:buNone/>
            </a:pPr>
            <a:r>
              <a:rPr lang="en-US" b="0" i="0" u="none" strike="noStrike" dirty="0">
                <a:effectLst/>
                <a:latin typeface="-apple-system"/>
              </a:rPr>
              <a:t>#padelclubfinland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8DB4118-322B-4A26-8193-EE40E427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296652"/>
            <a:ext cx="5367681" cy="62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2"/>
    </mc:Choice>
    <mc:Fallback xmlns="">
      <p:transition spd="slow" advTm="111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12423-F123-46B4-97BF-17441A4D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fi-FI" dirty="0"/>
              <a:t>Climb@ Masala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0D4EB7-E5FA-473D-99F1-56405BF4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04" y="119675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200 m2 köysiseinää</a:t>
            </a:r>
          </a:p>
          <a:p>
            <a:pPr marL="0" indent="0">
              <a:buNone/>
            </a:pPr>
            <a:r>
              <a:rPr lang="fi-FI" sz="2400" dirty="0"/>
              <a:t>	12 reittiä</a:t>
            </a:r>
          </a:p>
          <a:p>
            <a:pPr marL="0" indent="0">
              <a:buNone/>
            </a:pPr>
            <a:r>
              <a:rPr lang="fi-FI" sz="2400" dirty="0"/>
              <a:t>	4–5 automaattivarmistuksella</a:t>
            </a:r>
          </a:p>
          <a:p>
            <a:pPr marL="0" indent="0">
              <a:buNone/>
            </a:pPr>
            <a:r>
              <a:rPr lang="fi-FI" sz="2400" dirty="0"/>
              <a:t>	1–2 </a:t>
            </a:r>
            <a:r>
              <a:rPr lang="fi-FI" sz="2400" dirty="0" err="1"/>
              <a:t>speedclimbing</a:t>
            </a:r>
            <a:r>
              <a:rPr lang="fi-FI" sz="2400" dirty="0"/>
              <a:t>/</a:t>
            </a:r>
            <a:r>
              <a:rPr lang="fi-FI" sz="2400" dirty="0" err="1"/>
              <a:t>funwall</a:t>
            </a:r>
            <a:r>
              <a:rPr lang="fi-FI" sz="2400" dirty="0"/>
              <a:t>-seinää</a:t>
            </a:r>
          </a:p>
          <a:p>
            <a:pPr marL="0" indent="0">
              <a:buNone/>
            </a:pPr>
            <a:r>
              <a:rPr lang="fi-FI" sz="2400" dirty="0"/>
              <a:t>	6–8 vaativampaa </a:t>
            </a:r>
            <a:r>
              <a:rPr lang="fi-FI" sz="2400" dirty="0" err="1"/>
              <a:t>lead</a:t>
            </a:r>
            <a:r>
              <a:rPr lang="fi-FI" sz="2400" dirty="0"/>
              <a:t>-kiipeilyreittiä, </a:t>
            </a:r>
          </a:p>
          <a:p>
            <a:pPr marL="0" indent="0">
              <a:buNone/>
            </a:pPr>
            <a:r>
              <a:rPr lang="fi-FI" sz="2400" dirty="0"/>
              <a:t>	joista osa ylitsekaatuvalla seinällä.</a:t>
            </a:r>
          </a:p>
          <a:p>
            <a:pPr marL="0" indent="0">
              <a:buNone/>
            </a:pPr>
            <a:r>
              <a:rPr lang="fi-FI" sz="2400" dirty="0"/>
              <a:t>	Korkeus 10–12 m</a:t>
            </a:r>
          </a:p>
          <a:p>
            <a:r>
              <a:rPr lang="fi-FI" sz="2400" dirty="0"/>
              <a:t>150 m2 </a:t>
            </a:r>
            <a:r>
              <a:rPr lang="fi-FI" sz="2400" dirty="0" err="1"/>
              <a:t>boulder</a:t>
            </a:r>
            <a:r>
              <a:rPr lang="fi-FI" sz="2400" dirty="0"/>
              <a:t> seinä</a:t>
            </a:r>
          </a:p>
          <a:p>
            <a:pPr marL="0" indent="0">
              <a:buNone/>
            </a:pPr>
            <a:r>
              <a:rPr lang="fi-FI" sz="2400" dirty="0"/>
              <a:t>	Eri muodoissa ja vaikeusasteissa</a:t>
            </a:r>
          </a:p>
          <a:p>
            <a:pPr marL="0" indent="0">
              <a:buNone/>
            </a:pPr>
            <a:r>
              <a:rPr lang="fi-FI" dirty="0"/>
              <a:t>   www.climbat.fi</a:t>
            </a:r>
          </a:p>
          <a:p>
            <a:pPr marL="0" indent="0">
              <a:buNone/>
            </a:pPr>
            <a:r>
              <a:rPr lang="fi-FI" dirty="0"/>
              <a:t>   @Climbat_Masala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8BF206-B8DE-400A-BD52-2F33F7C5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88" y="365125"/>
            <a:ext cx="5868652" cy="61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6"/>
    </mc:Choice>
    <mc:Fallback xmlns="">
      <p:transition spd="slow" advTm="110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52C2D6-2E94-4A06-A753-C8F14AC0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0"/>
            <a:ext cx="10515600" cy="1325563"/>
          </a:xfrm>
        </p:spPr>
        <p:txBody>
          <a:bodyPr/>
          <a:lstStyle/>
          <a:p>
            <a:r>
              <a:rPr lang="fi-FI" dirty="0"/>
              <a:t>Inside Golf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0FFFF5-EF3C-4E7F-8D7D-B1641A92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232756"/>
            <a:ext cx="10515600" cy="4800191"/>
          </a:xfrm>
        </p:spPr>
        <p:txBody>
          <a:bodyPr/>
          <a:lstStyle/>
          <a:p>
            <a:r>
              <a:rPr lang="fi-FI" dirty="0"/>
              <a:t>5 korkealaatuista golfsimulaattoria</a:t>
            </a:r>
          </a:p>
          <a:p>
            <a:pPr lvl="1"/>
            <a:r>
              <a:rPr lang="fi-FI" b="0" i="0" dirty="0">
                <a:solidFill>
                  <a:srgbClr val="3A3E47"/>
                </a:solidFill>
                <a:effectLst/>
                <a:latin typeface="Josefin Sans" panose="020B0604020202020204" pitchFamily="2" charset="0"/>
              </a:rPr>
              <a:t>2 GC </a:t>
            </a:r>
            <a:r>
              <a:rPr lang="fi-FI" b="0" i="0" dirty="0" err="1">
                <a:solidFill>
                  <a:srgbClr val="3A3E47"/>
                </a:solidFill>
                <a:effectLst/>
                <a:latin typeface="Josefin Sans" panose="020B0604020202020204" pitchFamily="2" charset="0"/>
              </a:rPr>
              <a:t>Quad</a:t>
            </a:r>
            <a:r>
              <a:rPr lang="fi-FI" b="0" i="0" dirty="0">
                <a:solidFill>
                  <a:srgbClr val="3A3E47"/>
                </a:solidFill>
                <a:effectLst/>
                <a:latin typeface="Josefin Sans" panose="020B0604020202020204" pitchFamily="2" charset="0"/>
              </a:rPr>
              <a:t>, markkinoiden paras palloanalysaattori</a:t>
            </a:r>
          </a:p>
          <a:p>
            <a:pPr lvl="1"/>
            <a:r>
              <a:rPr lang="fi-FI" dirty="0">
                <a:solidFill>
                  <a:srgbClr val="3A3E47"/>
                </a:solidFill>
                <a:latin typeface="Josefin Sans" panose="020B0604020202020204" pitchFamily="2" charset="0"/>
              </a:rPr>
              <a:t>Maailman parhaat kentät </a:t>
            </a:r>
            <a:endParaRPr lang="fi-FI" dirty="0"/>
          </a:p>
          <a:p>
            <a:r>
              <a:rPr lang="fi-FI" dirty="0"/>
              <a:t>7 verkkolyöntipaikkaa</a:t>
            </a:r>
          </a:p>
          <a:p>
            <a:r>
              <a:rPr lang="fi-FI" dirty="0"/>
              <a:t>Lähipelialue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www.insidegolf.fi</a:t>
            </a:r>
          </a:p>
          <a:p>
            <a:pPr marL="0" indent="0">
              <a:buNone/>
            </a:pPr>
            <a:r>
              <a:rPr lang="fi-FI" dirty="0"/>
              <a:t>@inside_golf</a:t>
            </a:r>
          </a:p>
          <a:p>
            <a:pPr marL="0" indent="0">
              <a:buNone/>
            </a:pPr>
            <a:r>
              <a:rPr lang="fi-FI" dirty="0"/>
              <a:t>#insidegolf</a:t>
            </a:r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B8FF86-3B4B-42F7-B55C-8EEFDDF4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1" y="2420888"/>
            <a:ext cx="6654125" cy="40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3"/>
    </mc:Choice>
    <mc:Fallback xmlns="">
      <p:transition spd="slow" advTm="105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DB172F-85FC-427A-AFCE-8CBD9D68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76" y="152636"/>
            <a:ext cx="9974324" cy="1325563"/>
          </a:xfrm>
        </p:spPr>
        <p:txBody>
          <a:bodyPr/>
          <a:lstStyle/>
          <a:p>
            <a:r>
              <a:rPr lang="fi-FI" dirty="0"/>
              <a:t>Bistro Mediterranean Cuisine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BBB9AD-F1AC-485B-8FCF-6D71FCC8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476" y="1412775"/>
            <a:ext cx="9974324" cy="4824209"/>
          </a:xfrm>
        </p:spPr>
        <p:txBody>
          <a:bodyPr>
            <a:normAutofit lnSpcReduction="10000"/>
          </a:bodyPr>
          <a:lstStyle/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Välimerellisiä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ruokia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suomalaisella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tvistillä</a:t>
            </a:r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Aamupala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Lounasbuffet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A’ la carte</a:t>
            </a:r>
          </a:p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Kahvilatuotteet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www.bistromediterranean.fi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@bistromediterraneancuisine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#bistromediterraneancuisine</a:t>
            </a:r>
          </a:p>
          <a:p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7935EB9-F587-4659-8267-3432C204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701135"/>
            <a:ext cx="5508612" cy="48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1"/>
    </mc:Choice>
    <mc:Fallback xmlns="">
      <p:transition spd="slow" advTm="1250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DB172F-85FC-427A-AFCE-8CBD9D68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103437"/>
            <a:ext cx="38884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Joo.Arenan</a:t>
            </a:r>
            <a:br>
              <a:rPr lang="fi-FI" dirty="0"/>
            </a:br>
            <a:r>
              <a:rPr lang="fi-FI" dirty="0"/>
              <a:t>tarjous </a:t>
            </a:r>
            <a:br>
              <a:rPr lang="fi-FI" dirty="0"/>
            </a:br>
            <a:r>
              <a:rPr lang="fi-FI" dirty="0"/>
              <a:t>KKS:n jäsenille</a:t>
            </a: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AA75807-44F2-BB71-2F99-10ED0FA7B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9976" y="97118"/>
            <a:ext cx="3600399" cy="6617245"/>
          </a:xfrm>
        </p:spPr>
      </p:pic>
    </p:spTree>
    <p:extLst>
      <p:ext uri="{BB962C8B-B14F-4D97-AF65-F5344CB8AC3E}">
        <p14:creationId xmlns:p14="http://schemas.microsoft.com/office/powerpoint/2010/main" val="187491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01"/>
    </mc:Choice>
    <mc:Fallback>
      <p:transition spd="slow" advTm="12501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274</Words>
  <Application>Microsoft Office PowerPoint</Application>
  <PresentationFormat>Laajakuva</PresentationFormat>
  <Paragraphs>87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  <vt:variant>
        <vt:lpstr>Mukautetut diaesitykset</vt:lpstr>
      </vt:variant>
      <vt:variant>
        <vt:i4>1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Josefin Sans</vt:lpstr>
      <vt:lpstr>Office-teema</vt:lpstr>
      <vt:lpstr>Joo.Arena 17.4.2023 </vt:lpstr>
      <vt:lpstr>Masalan Liikuntakeskus Oy </vt:lpstr>
      <vt:lpstr>Joo.Arena </vt:lpstr>
      <vt:lpstr>Kirkkonummen sisäurheiluhalli </vt:lpstr>
      <vt:lpstr>Padel Club </vt:lpstr>
      <vt:lpstr>Climb@ Masala</vt:lpstr>
      <vt:lpstr>Inside Golf</vt:lpstr>
      <vt:lpstr>Bistro Mediterranean Cuisine</vt:lpstr>
      <vt:lpstr>Joo.Arenan tarjous  KKS:n jäsenille</vt:lpstr>
      <vt:lpstr>JooArenan rullaava diaesitys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Taisto Koivumäki</dc:creator>
  <cp:lastModifiedBy>Taisto Koivumäki</cp:lastModifiedBy>
  <cp:revision>26</cp:revision>
  <dcterms:created xsi:type="dcterms:W3CDTF">2022-03-16T14:18:12Z</dcterms:created>
  <dcterms:modified xsi:type="dcterms:W3CDTF">2023-04-17T06:15:59Z</dcterms:modified>
</cp:coreProperties>
</file>