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1" r:id="rId7"/>
    <p:sldId id="265" r:id="rId8"/>
    <p:sldId id="266" r:id="rId9"/>
    <p:sldId id="267" r:id="rId10"/>
    <p:sldId id="268" r:id="rId11"/>
    <p:sldId id="269" r:id="rId12"/>
    <p:sldId id="270" r:id="rId13"/>
    <p:sldId id="271" r:id="rId14"/>
    <p:sldId id="272" r:id="rId15"/>
    <p:sldId id="259" r:id="rId1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32" autoAdjust="0"/>
  </p:normalViewPr>
  <p:slideViewPr>
    <p:cSldViewPr>
      <p:cViewPr varScale="1">
        <p:scale>
          <a:sx n="68" d="100"/>
          <a:sy n="68" d="100"/>
        </p:scale>
        <p:origin x="124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F9A7CCA4-7112-4CEE-887D-79412083B3CD}" type="datetimeFigureOut">
              <a:rPr lang="fi-FI" smtClean="0"/>
              <a:t>12.1.2023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717D12A-E111-471C-80FB-CC61B59D0D5B}" type="slidenum">
              <a:rPr lang="fi-FI" smtClean="0"/>
              <a:t>‹#›</a:t>
            </a:fld>
            <a:endParaRPr lang="fi-FI"/>
          </a:p>
        </p:txBody>
      </p:sp>
    </p:spTree>
    <p:extLst>
      <p:ext uri="{BB962C8B-B14F-4D97-AF65-F5344CB8AC3E}">
        <p14:creationId xmlns:p14="http://schemas.microsoft.com/office/powerpoint/2010/main" val="379018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9A7CCA4-7112-4CEE-887D-79412083B3CD}" type="datetimeFigureOut">
              <a:rPr lang="fi-FI" smtClean="0"/>
              <a:t>12.1.2023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717D12A-E111-471C-80FB-CC61B59D0D5B}" type="slidenum">
              <a:rPr lang="fi-FI" smtClean="0"/>
              <a:t>‹#›</a:t>
            </a:fld>
            <a:endParaRPr lang="fi-FI"/>
          </a:p>
        </p:txBody>
      </p:sp>
    </p:spTree>
    <p:extLst>
      <p:ext uri="{BB962C8B-B14F-4D97-AF65-F5344CB8AC3E}">
        <p14:creationId xmlns:p14="http://schemas.microsoft.com/office/powerpoint/2010/main" val="296002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9A7CCA4-7112-4CEE-887D-79412083B3CD}" type="datetimeFigureOut">
              <a:rPr lang="fi-FI" smtClean="0"/>
              <a:t>12.1.2023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717D12A-E111-471C-80FB-CC61B59D0D5B}" type="slidenum">
              <a:rPr lang="fi-FI" smtClean="0"/>
              <a:t>‹#›</a:t>
            </a:fld>
            <a:endParaRPr lang="fi-FI"/>
          </a:p>
        </p:txBody>
      </p:sp>
    </p:spTree>
    <p:extLst>
      <p:ext uri="{BB962C8B-B14F-4D97-AF65-F5344CB8AC3E}">
        <p14:creationId xmlns:p14="http://schemas.microsoft.com/office/powerpoint/2010/main" val="63172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9A7CCA4-7112-4CEE-887D-79412083B3CD}" type="datetimeFigureOut">
              <a:rPr lang="fi-FI" smtClean="0"/>
              <a:t>12.1.2023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717D12A-E111-471C-80FB-CC61B59D0D5B}" type="slidenum">
              <a:rPr lang="fi-FI" smtClean="0"/>
              <a:t>‹#›</a:t>
            </a:fld>
            <a:endParaRPr lang="fi-FI"/>
          </a:p>
        </p:txBody>
      </p:sp>
    </p:spTree>
    <p:extLst>
      <p:ext uri="{BB962C8B-B14F-4D97-AF65-F5344CB8AC3E}">
        <p14:creationId xmlns:p14="http://schemas.microsoft.com/office/powerpoint/2010/main" val="2333590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F9A7CCA4-7112-4CEE-887D-79412083B3CD}" type="datetimeFigureOut">
              <a:rPr lang="fi-FI" smtClean="0"/>
              <a:t>12.1.2023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717D12A-E111-471C-80FB-CC61B59D0D5B}" type="slidenum">
              <a:rPr lang="fi-FI" smtClean="0"/>
              <a:t>‹#›</a:t>
            </a:fld>
            <a:endParaRPr lang="fi-FI"/>
          </a:p>
        </p:txBody>
      </p:sp>
    </p:spTree>
    <p:extLst>
      <p:ext uri="{BB962C8B-B14F-4D97-AF65-F5344CB8AC3E}">
        <p14:creationId xmlns:p14="http://schemas.microsoft.com/office/powerpoint/2010/main" val="20183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F9A7CCA4-7112-4CEE-887D-79412083B3CD}" type="datetimeFigureOut">
              <a:rPr lang="fi-FI" smtClean="0"/>
              <a:t>12.1.2023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717D12A-E111-471C-80FB-CC61B59D0D5B}" type="slidenum">
              <a:rPr lang="fi-FI" smtClean="0"/>
              <a:t>‹#›</a:t>
            </a:fld>
            <a:endParaRPr lang="fi-FI"/>
          </a:p>
        </p:txBody>
      </p:sp>
    </p:spTree>
    <p:extLst>
      <p:ext uri="{BB962C8B-B14F-4D97-AF65-F5344CB8AC3E}">
        <p14:creationId xmlns:p14="http://schemas.microsoft.com/office/powerpoint/2010/main" val="3182772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F9A7CCA4-7112-4CEE-887D-79412083B3CD}" type="datetimeFigureOut">
              <a:rPr lang="fi-FI" smtClean="0"/>
              <a:t>12.1.2023</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4717D12A-E111-471C-80FB-CC61B59D0D5B}" type="slidenum">
              <a:rPr lang="fi-FI" smtClean="0"/>
              <a:t>‹#›</a:t>
            </a:fld>
            <a:endParaRPr lang="fi-FI"/>
          </a:p>
        </p:txBody>
      </p:sp>
    </p:spTree>
    <p:extLst>
      <p:ext uri="{BB962C8B-B14F-4D97-AF65-F5344CB8AC3E}">
        <p14:creationId xmlns:p14="http://schemas.microsoft.com/office/powerpoint/2010/main" val="401039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F9A7CCA4-7112-4CEE-887D-79412083B3CD}" type="datetimeFigureOut">
              <a:rPr lang="fi-FI" smtClean="0"/>
              <a:t>12.1.2023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4717D12A-E111-471C-80FB-CC61B59D0D5B}" type="slidenum">
              <a:rPr lang="fi-FI" smtClean="0"/>
              <a:t>‹#›</a:t>
            </a:fld>
            <a:endParaRPr lang="fi-FI"/>
          </a:p>
        </p:txBody>
      </p:sp>
    </p:spTree>
    <p:extLst>
      <p:ext uri="{BB962C8B-B14F-4D97-AF65-F5344CB8AC3E}">
        <p14:creationId xmlns:p14="http://schemas.microsoft.com/office/powerpoint/2010/main" val="314633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9A7CCA4-7112-4CEE-887D-79412083B3CD}" type="datetimeFigureOut">
              <a:rPr lang="fi-FI" smtClean="0"/>
              <a:t>12.1.2023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4717D12A-E111-471C-80FB-CC61B59D0D5B}" type="slidenum">
              <a:rPr lang="fi-FI" smtClean="0"/>
              <a:t>‹#›</a:t>
            </a:fld>
            <a:endParaRPr lang="fi-FI"/>
          </a:p>
        </p:txBody>
      </p:sp>
    </p:spTree>
    <p:extLst>
      <p:ext uri="{BB962C8B-B14F-4D97-AF65-F5344CB8AC3E}">
        <p14:creationId xmlns:p14="http://schemas.microsoft.com/office/powerpoint/2010/main" val="26870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F9A7CCA4-7112-4CEE-887D-79412083B3CD}" type="datetimeFigureOut">
              <a:rPr lang="fi-FI" smtClean="0"/>
              <a:t>12.1.2023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717D12A-E111-471C-80FB-CC61B59D0D5B}" type="slidenum">
              <a:rPr lang="fi-FI" smtClean="0"/>
              <a:t>‹#›</a:t>
            </a:fld>
            <a:endParaRPr lang="fi-FI"/>
          </a:p>
        </p:txBody>
      </p:sp>
    </p:spTree>
    <p:extLst>
      <p:ext uri="{BB962C8B-B14F-4D97-AF65-F5344CB8AC3E}">
        <p14:creationId xmlns:p14="http://schemas.microsoft.com/office/powerpoint/2010/main" val="145908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F9A7CCA4-7112-4CEE-887D-79412083B3CD}" type="datetimeFigureOut">
              <a:rPr lang="fi-FI" smtClean="0"/>
              <a:t>12.1.2023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717D12A-E111-471C-80FB-CC61B59D0D5B}" type="slidenum">
              <a:rPr lang="fi-FI" smtClean="0"/>
              <a:t>‹#›</a:t>
            </a:fld>
            <a:endParaRPr lang="fi-FI"/>
          </a:p>
        </p:txBody>
      </p:sp>
    </p:spTree>
    <p:extLst>
      <p:ext uri="{BB962C8B-B14F-4D97-AF65-F5344CB8AC3E}">
        <p14:creationId xmlns:p14="http://schemas.microsoft.com/office/powerpoint/2010/main" val="176888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7CCA4-7112-4CEE-887D-79412083B3CD}" type="datetimeFigureOut">
              <a:rPr lang="fi-FI" smtClean="0"/>
              <a:t>12.1.2023</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7D12A-E111-471C-80FB-CC61B59D0D5B}" type="slidenum">
              <a:rPr lang="fi-FI" smtClean="0"/>
              <a:t>‹#›</a:t>
            </a:fld>
            <a:endParaRPr lang="fi-FI"/>
          </a:p>
        </p:txBody>
      </p:sp>
    </p:spTree>
    <p:extLst>
      <p:ext uri="{BB962C8B-B14F-4D97-AF65-F5344CB8AC3E}">
        <p14:creationId xmlns:p14="http://schemas.microsoft.com/office/powerpoint/2010/main" val="340143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ukkinstituutti.fi/liikkuminen/liikuntalajit-ja-liikkumismuodot/laskettelu-ja-lumilautailu/" TargetMode="External"/><Relationship Id="rId2" Type="http://schemas.openxmlformats.org/officeDocument/2006/relationships/hyperlink" Target="https://ukkinstituutti.fi/liikkuminen/liikuntalajit-ja-liikkumismuodot/hiihto/" TargetMode="External"/><Relationship Id="rId1" Type="http://schemas.openxmlformats.org/officeDocument/2006/relationships/slideLayout" Target="../slideLayouts/slideLayout7.xml"/><Relationship Id="rId5" Type="http://schemas.openxmlformats.org/officeDocument/2006/relationships/hyperlink" Target="https://ukkinstituutti.fi/liikkuminen/liikuntalajit-ja-liikkumismuodot/lumikenkaily/" TargetMode="External"/><Relationship Id="rId4" Type="http://schemas.openxmlformats.org/officeDocument/2006/relationships/hyperlink" Target="https://ukkinstituutti.fi/liikkuminen/liikuntalajit-ja-liikkumismuodot/luistelu/"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ukkinstituutti.fi/liikkuminen/liikuntalajit-ja-liikkumismuodot/vesiliikunta/" TargetMode="External"/><Relationship Id="rId3" Type="http://schemas.openxmlformats.org/officeDocument/2006/relationships/hyperlink" Target="https://ukkinstituutti.fi/liikkuminen/liikuntalajit-ja-liikkumismuodot/juoksu/" TargetMode="External"/><Relationship Id="rId7" Type="http://schemas.openxmlformats.org/officeDocument/2006/relationships/hyperlink" Target="https://ukkinstituutti.fi/liikkuminen/liikuntalajit-ja-liikkumismuodot/uinti/" TargetMode="External"/><Relationship Id="rId2" Type="http://schemas.openxmlformats.org/officeDocument/2006/relationships/hyperlink" Target="https://www.ukkinstituutti.fi/liikkuminen/liikuntalajit-ja-liikkumismuodot/kavely/" TargetMode="External"/><Relationship Id="rId1" Type="http://schemas.openxmlformats.org/officeDocument/2006/relationships/slideLayout" Target="../slideLayouts/slideLayout7.xml"/><Relationship Id="rId6" Type="http://schemas.openxmlformats.org/officeDocument/2006/relationships/hyperlink" Target="https://ukkinstituutti.fi/liikkuminen/liikuntalajit-ja-liikkumismuodot/sahkopyoraily/" TargetMode="External"/><Relationship Id="rId5" Type="http://schemas.openxmlformats.org/officeDocument/2006/relationships/hyperlink" Target="https://ukkinstituutti.fi/liikkuminen/liikuntalajit-ja-liikkumismuodot/sauvakavely/" TargetMode="External"/><Relationship Id="rId4" Type="http://schemas.openxmlformats.org/officeDocument/2006/relationships/hyperlink" Target="https://ukkinstituutti.fi/liikkuminen/liikuntalajit-ja-liikkumismuodot/pyorail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endParaRPr lang="fi-FI" dirty="0"/>
          </a:p>
        </p:txBody>
      </p:sp>
      <p:sp>
        <p:nvSpPr>
          <p:cNvPr id="3" name="Alaotsikko 2"/>
          <p:cNvSpPr>
            <a:spLocks noGrp="1"/>
          </p:cNvSpPr>
          <p:nvPr>
            <p:ph type="subTitle" idx="1"/>
          </p:nvPr>
        </p:nvSpPr>
        <p:spPr/>
        <p:txBody>
          <a:bodyPr/>
          <a:lstStyle/>
          <a:p>
            <a:endParaRPr lang="fi-FI"/>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32656"/>
            <a:ext cx="7898391"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26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9" y="1124744"/>
            <a:ext cx="9073008" cy="510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53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286000" y="620688"/>
            <a:ext cx="4806280" cy="4893647"/>
          </a:xfrm>
          <a:prstGeom prst="rect">
            <a:avLst/>
          </a:prstGeom>
        </p:spPr>
        <p:txBody>
          <a:bodyPr wrap="square">
            <a:spAutoFit/>
          </a:bodyPr>
          <a:lstStyle/>
          <a:p>
            <a:r>
              <a:rPr lang="fi-FI" sz="3200" dirty="0"/>
              <a:t>Lisää liikettä asioilla ja työmatkalla</a:t>
            </a:r>
          </a:p>
          <a:p>
            <a:endParaRPr lang="fi-FI" sz="3200" dirty="0"/>
          </a:p>
          <a:p>
            <a:r>
              <a:rPr lang="fi-FI" dirty="0"/>
              <a:t>Käytä portaita. Portaiden kipuaminen vastaa teholtaan hölkkää. Kohenna kuntoasi!</a:t>
            </a:r>
          </a:p>
          <a:p>
            <a:r>
              <a:rPr lang="fi-FI" dirty="0"/>
              <a:t>Pysäköi auto kauemmas ja kävele loppumatka. Lyhyistä siirtymisistä voi viikossa kertyä uskomaton määrä kävelyminuutteja. Kokeile ja ylläty!</a:t>
            </a:r>
          </a:p>
          <a:p>
            <a:r>
              <a:rPr lang="fi-FI" dirty="0"/>
              <a:t>Kävele tai pyöräile lyhyet matkat. Ajan puute on suurin este liikkumaan lähtemiselle. Yhdistä liikkuminen arkirutiineihin!</a:t>
            </a:r>
          </a:p>
          <a:p>
            <a:r>
              <a:rPr lang="fi-FI" dirty="0"/>
              <a:t>Kulje julkisilla. Julkisen liikenteen käyttäjät tulevat kuin huomaamatta liikkuneeksi enemmän kuin autoilijat. Hyödynnä mahdollisuutesi!</a:t>
            </a:r>
          </a:p>
        </p:txBody>
      </p:sp>
    </p:spTree>
    <p:extLst>
      <p:ext uri="{BB962C8B-B14F-4D97-AF65-F5344CB8AC3E}">
        <p14:creationId xmlns:p14="http://schemas.microsoft.com/office/powerpoint/2010/main" val="29092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286000" y="476673"/>
            <a:ext cx="5094312" cy="4801314"/>
          </a:xfrm>
          <a:prstGeom prst="rect">
            <a:avLst/>
          </a:prstGeom>
        </p:spPr>
        <p:txBody>
          <a:bodyPr wrap="square">
            <a:spAutoFit/>
          </a:bodyPr>
          <a:lstStyle/>
          <a:p>
            <a:r>
              <a:rPr lang="fi-FI" sz="3600" dirty="0"/>
              <a:t>Puutarhatyöt ovat hyvää arkiliikuntaa</a:t>
            </a:r>
          </a:p>
          <a:p>
            <a:endParaRPr lang="fi-FI" sz="3600" dirty="0"/>
          </a:p>
          <a:p>
            <a:r>
              <a:rPr lang="fi-FI" dirty="0"/>
              <a:t>Pihapuuhat ovat monelle tuttua hyötyliikuntaa. Esimerkiksi ruohonleikkuu on oivallista arkiliikuntaa, kesäaikaan se on myös aika säännöllistä, jos on oma koti- tai mökkipiha hoidettavana. Sillä voi hyvin kattaa yhden reipastehoisen liikuntakerran viikossa.</a:t>
            </a:r>
          </a:p>
          <a:p>
            <a:endParaRPr lang="fi-FI" dirty="0"/>
          </a:p>
          <a:p>
            <a:r>
              <a:rPr lang="fi-FI" dirty="0"/>
              <a:t>Kevyt tai reipastehoinen ruohonleikkuu vastaa energiankulutukseltaan reipasta (5,6 km/h) tai hyvin reipasta (6,4 km/h) kävelyä. Energiankulutuksen suuruus riippuu mm. ruohonleikkuussa tarvittavasta työntövoimasta ja maastosta.</a:t>
            </a:r>
          </a:p>
        </p:txBody>
      </p:sp>
    </p:spTree>
    <p:extLst>
      <p:ext uri="{BB962C8B-B14F-4D97-AF65-F5344CB8AC3E}">
        <p14:creationId xmlns:p14="http://schemas.microsoft.com/office/powerpoint/2010/main" val="43847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286000" y="332656"/>
            <a:ext cx="4572000" cy="5509200"/>
          </a:xfrm>
          <a:prstGeom prst="rect">
            <a:avLst/>
          </a:prstGeom>
        </p:spPr>
        <p:txBody>
          <a:bodyPr>
            <a:spAutoFit/>
          </a:bodyPr>
          <a:lstStyle/>
          <a:p>
            <a:r>
              <a:rPr lang="fi-FI" sz="3200" dirty="0"/>
              <a:t>Pihatyöt jatkuu</a:t>
            </a:r>
          </a:p>
          <a:p>
            <a:endParaRPr lang="fi-FI" sz="3200" dirty="0"/>
          </a:p>
          <a:p>
            <a:r>
              <a:rPr lang="fi-FI" dirty="0"/>
              <a:t>Ruohonleikkuussa kuormittuvat eniten niska-hartiaseudun, alaraajojen ja keskivartalon lihakset. Pakaralihakset ja pohjelihakset aktivoituvat työntöliikkeen ansiosta enemmän kuin normaalissa kävelyssä.</a:t>
            </a:r>
          </a:p>
          <a:p>
            <a:r>
              <a:rPr lang="fi-FI" dirty="0"/>
              <a:t> Sama koskee vatsalihaksia. Myös alaselkäsi voi kuormittua tavanomaista enemmän, jos et voi tukeutua kunnolla työntöaisaan.  </a:t>
            </a:r>
          </a:p>
          <a:p>
            <a:r>
              <a:rPr lang="fi-FI" dirty="0"/>
              <a:t>Lumityöt ovat myös hyvää hyötyliikuntaa. Jalkojen ja käsivarsien lihakset kuormittuvat ja syke nousee, kun työskentelet tehokkaasti. Mitä painavampaa lumi on, sen enemmän tarvitset lihasvoimaa. Pidä lumitöitä tehdessä huolta selän ergonomiasta. Selkä voi kipeytyä, jos lapioit lunta jalat suorina ja heität lunta kauas itsestäsi.</a:t>
            </a:r>
          </a:p>
        </p:txBody>
      </p:sp>
    </p:spTree>
    <p:extLst>
      <p:ext uri="{BB962C8B-B14F-4D97-AF65-F5344CB8AC3E}">
        <p14:creationId xmlns:p14="http://schemas.microsoft.com/office/powerpoint/2010/main" val="203823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722"/>
            <a:ext cx="9108504" cy="512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669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7859216" cy="778098"/>
          </a:xfrm>
        </p:spPr>
        <p:txBody>
          <a:bodyPr>
            <a:normAutofit/>
          </a:bodyPr>
          <a:lstStyle/>
          <a:p>
            <a:r>
              <a:rPr lang="fi-FI" sz="2400" dirty="0"/>
              <a:t>Vireyttä Liikkumalla</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018" y="910854"/>
            <a:ext cx="5215310" cy="521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6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endParaRPr lang="fi-FI" dirty="0"/>
          </a:p>
        </p:txBody>
      </p:sp>
      <p:sp>
        <p:nvSpPr>
          <p:cNvPr id="3" name="Alaotsikko 2"/>
          <p:cNvSpPr>
            <a:spLocks noGrp="1"/>
          </p:cNvSpPr>
          <p:nvPr>
            <p:ph type="subTitle" idx="1"/>
          </p:nvPr>
        </p:nvSpPr>
        <p:spPr/>
        <p:txBody>
          <a:bodyPr/>
          <a:lstStyle/>
          <a:p>
            <a:endParaRPr lang="fi-FI"/>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424936" cy="668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95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endParaRPr lang="fi-FI" dirty="0"/>
          </a:p>
        </p:txBody>
      </p:sp>
      <p:sp>
        <p:nvSpPr>
          <p:cNvPr id="3" name="Alaotsikko 2"/>
          <p:cNvSpPr>
            <a:spLocks noGrp="1"/>
          </p:cNvSpPr>
          <p:nvPr>
            <p:ph type="subTitle" idx="1"/>
          </p:nvPr>
        </p:nvSpPr>
        <p:spPr/>
        <p:txBody>
          <a:bodyPr/>
          <a:lstStyle/>
          <a:p>
            <a:endParaRPr lang="fi-FI"/>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8125"/>
            <a:ext cx="8533456" cy="67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958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788" y="333375"/>
            <a:ext cx="6194425" cy="619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630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694" y="116632"/>
            <a:ext cx="6618312" cy="661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39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605" y="31624"/>
            <a:ext cx="6690320" cy="669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60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043608" y="908720"/>
            <a:ext cx="7200800" cy="2862322"/>
          </a:xfrm>
          <a:prstGeom prst="rect">
            <a:avLst/>
          </a:prstGeom>
        </p:spPr>
        <p:txBody>
          <a:bodyPr wrap="square">
            <a:spAutoFit/>
          </a:bodyPr>
          <a:lstStyle/>
          <a:p>
            <a:r>
              <a:rPr lang="fi-FI" sz="3600" dirty="0"/>
              <a:t>Talvilajit</a:t>
            </a:r>
          </a:p>
          <a:p>
            <a:r>
              <a:rPr lang="fi-FI" sz="3600" dirty="0">
                <a:hlinkClick r:id="rId2"/>
              </a:rPr>
              <a:t>Hiihto</a:t>
            </a:r>
            <a:br>
              <a:rPr lang="fi-FI" sz="3600" dirty="0">
                <a:hlinkClick r:id="rId2"/>
              </a:rPr>
            </a:br>
            <a:r>
              <a:rPr lang="fi-FI" sz="3600" dirty="0">
                <a:hlinkClick r:id="rId3"/>
              </a:rPr>
              <a:t>Laskettelu ja lumilautailu</a:t>
            </a:r>
            <a:br>
              <a:rPr lang="fi-FI" sz="3600" dirty="0">
                <a:hlinkClick r:id="rId3"/>
              </a:rPr>
            </a:br>
            <a:r>
              <a:rPr lang="fi-FI" sz="3600" dirty="0">
                <a:hlinkClick r:id="rId4"/>
              </a:rPr>
              <a:t>Luistelu</a:t>
            </a:r>
            <a:br>
              <a:rPr lang="fi-FI" sz="3600" dirty="0">
                <a:hlinkClick r:id="rId4"/>
              </a:rPr>
            </a:br>
            <a:r>
              <a:rPr lang="fi-FI" sz="3600" dirty="0" err="1">
                <a:hlinkClick r:id="rId5"/>
              </a:rPr>
              <a:t>Lumikenkäily</a:t>
            </a:r>
            <a:endParaRPr lang="fi-FI" sz="3600" dirty="0"/>
          </a:p>
        </p:txBody>
      </p:sp>
    </p:spTree>
    <p:extLst>
      <p:ext uri="{BB962C8B-B14F-4D97-AF65-F5344CB8AC3E}">
        <p14:creationId xmlns:p14="http://schemas.microsoft.com/office/powerpoint/2010/main" val="24312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259632" y="1412776"/>
            <a:ext cx="6624736" cy="4524315"/>
          </a:xfrm>
          <a:prstGeom prst="rect">
            <a:avLst/>
          </a:prstGeom>
        </p:spPr>
        <p:txBody>
          <a:bodyPr wrap="square">
            <a:spAutoFit/>
          </a:bodyPr>
          <a:lstStyle/>
          <a:p>
            <a:r>
              <a:rPr lang="fi-FI" sz="3600" dirty="0"/>
              <a:t>Kesälajit</a:t>
            </a:r>
          </a:p>
          <a:p>
            <a:r>
              <a:rPr lang="fi-FI" sz="3600" dirty="0">
                <a:hlinkClick r:id="rId2"/>
              </a:rPr>
              <a:t>Kävely</a:t>
            </a:r>
            <a:br>
              <a:rPr lang="fi-FI" sz="3600" dirty="0"/>
            </a:br>
            <a:r>
              <a:rPr lang="fi-FI" sz="3600" dirty="0">
                <a:hlinkClick r:id="rId3"/>
              </a:rPr>
              <a:t>Juoksu</a:t>
            </a:r>
            <a:br>
              <a:rPr lang="fi-FI" sz="3600" dirty="0">
                <a:hlinkClick r:id="rId3"/>
              </a:rPr>
            </a:br>
            <a:r>
              <a:rPr lang="fi-FI" sz="3600" dirty="0">
                <a:hlinkClick r:id="rId4"/>
              </a:rPr>
              <a:t>Pyöräily</a:t>
            </a:r>
            <a:br>
              <a:rPr lang="fi-FI" sz="3600" dirty="0">
                <a:hlinkClick r:id="rId4"/>
              </a:rPr>
            </a:br>
            <a:r>
              <a:rPr lang="fi-FI" sz="3600" dirty="0">
                <a:hlinkClick r:id="rId5"/>
              </a:rPr>
              <a:t>Sauvakävely</a:t>
            </a:r>
            <a:br>
              <a:rPr lang="fi-FI" sz="3600" dirty="0">
                <a:hlinkClick r:id="rId5"/>
              </a:rPr>
            </a:br>
            <a:r>
              <a:rPr lang="fi-FI" sz="3600" dirty="0">
                <a:hlinkClick r:id="rId6"/>
              </a:rPr>
              <a:t>Sähköpyöräily</a:t>
            </a:r>
            <a:br>
              <a:rPr lang="fi-FI" sz="3600" dirty="0">
                <a:hlinkClick r:id="rId6"/>
              </a:rPr>
            </a:br>
            <a:r>
              <a:rPr lang="fi-FI" sz="3600" dirty="0">
                <a:hlinkClick r:id="rId7"/>
              </a:rPr>
              <a:t>Uinti</a:t>
            </a:r>
            <a:br>
              <a:rPr lang="fi-FI" sz="3600" dirty="0">
                <a:hlinkClick r:id="rId7"/>
              </a:rPr>
            </a:br>
            <a:r>
              <a:rPr lang="fi-FI" sz="3600" dirty="0">
                <a:hlinkClick r:id="rId8"/>
              </a:rPr>
              <a:t>Vesiliikunta</a:t>
            </a:r>
            <a:endParaRPr lang="fi-FI" sz="3600" dirty="0"/>
          </a:p>
        </p:txBody>
      </p:sp>
    </p:spTree>
    <p:extLst>
      <p:ext uri="{BB962C8B-B14F-4D97-AF65-F5344CB8AC3E}">
        <p14:creationId xmlns:p14="http://schemas.microsoft.com/office/powerpoint/2010/main" val="1176080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286000" y="751344"/>
            <a:ext cx="4572000" cy="4124206"/>
          </a:xfrm>
          <a:prstGeom prst="rect">
            <a:avLst/>
          </a:prstGeom>
        </p:spPr>
        <p:txBody>
          <a:bodyPr>
            <a:spAutoFit/>
          </a:bodyPr>
          <a:lstStyle/>
          <a:p>
            <a:r>
              <a:rPr lang="fi-FI" sz="3600" dirty="0"/>
              <a:t>Vinkkejä liikkumiseen</a:t>
            </a:r>
          </a:p>
          <a:p>
            <a:endParaRPr lang="fi-FI" sz="2800" dirty="0"/>
          </a:p>
          <a:p>
            <a:r>
              <a:rPr lang="fi-FI" dirty="0"/>
              <a:t>Liikkumisessa on tärkeää sen monipuolisuus ja säännöllisyys. Kun löytää itselle mieluisia tapoja liikkua, siitä muodostuu helpommin tapa.</a:t>
            </a:r>
          </a:p>
          <a:p>
            <a:r>
              <a:rPr lang="fi-FI" dirty="0"/>
              <a:t>Alle on koottu asiantuntijoidemme vinkkejä liikkumisen aloittamiseen ja liikkeen lisäämiseen pitkin päivää pieninä palasina ja taukoliikkumisena. Katso myös ideoita kunnon eri osa-alueiden turvalliseen harjoittamiseen ja vahvistamiseen harjoitusohjelmista ja videoilta.</a:t>
            </a:r>
          </a:p>
        </p:txBody>
      </p:sp>
    </p:spTree>
    <p:extLst>
      <p:ext uri="{BB962C8B-B14F-4D97-AF65-F5344CB8AC3E}">
        <p14:creationId xmlns:p14="http://schemas.microsoft.com/office/powerpoint/2010/main" val="365033335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319</Words>
  <Application>Microsoft Office PowerPoint</Application>
  <PresentationFormat>Näytössä katseltava diaesitys (4:3)</PresentationFormat>
  <Paragraphs>25</Paragraphs>
  <Slides>15</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15</vt:i4>
      </vt:variant>
    </vt:vector>
  </HeadingPairs>
  <TitlesOfParts>
    <vt:vector size="18" baseType="lpstr">
      <vt:lpstr>Arial</vt:lpstr>
      <vt:lpstr>Calibri</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Vireyttä Liikkumalla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Markku Haulivuori</dc:creator>
  <cp:lastModifiedBy>Erkki Häkkinen</cp:lastModifiedBy>
  <cp:revision>9</cp:revision>
  <dcterms:created xsi:type="dcterms:W3CDTF">2022-11-02T15:31:35Z</dcterms:created>
  <dcterms:modified xsi:type="dcterms:W3CDTF">2023-01-12T17:34:54Z</dcterms:modified>
</cp:coreProperties>
</file>