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82" r:id="rId4"/>
  </p:sldMasterIdLst>
  <p:notesMasterIdLst>
    <p:notesMasterId r:id="rId17"/>
  </p:notesMasterIdLst>
  <p:handoutMasterIdLst>
    <p:handoutMasterId r:id="rId18"/>
  </p:handoutMasterIdLst>
  <p:sldIdLst>
    <p:sldId id="319" r:id="rId5"/>
    <p:sldId id="329" r:id="rId6"/>
    <p:sldId id="330" r:id="rId7"/>
    <p:sldId id="331" r:id="rId8"/>
    <p:sldId id="332" r:id="rId9"/>
    <p:sldId id="333" r:id="rId10"/>
    <p:sldId id="334" r:id="rId11"/>
    <p:sldId id="339" r:id="rId12"/>
    <p:sldId id="335" r:id="rId13"/>
    <p:sldId id="338" r:id="rId14"/>
    <p:sldId id="336" r:id="rId15"/>
    <p:sldId id="328"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10"/>
    <a:srgbClr val="6E6E6E"/>
    <a:srgbClr val="969696"/>
    <a:srgbClr val="DCDCDC"/>
    <a:srgbClr val="D1D2D3"/>
    <a:srgbClr val="D5D6D7"/>
    <a:srgbClr val="CBCCCE"/>
    <a:srgbClr val="D5D6D8"/>
    <a:srgbClr val="6F6F6F"/>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Vaalea tyyli 1 - Korostu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Vaalea tyyli 1 - Korostu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Vaalea tyyli 1 - Korostu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eematyyli 1 - Korostu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ivonen Jyrki" userId="1e5cfab5-6028-417b-ac6b-699de7814808" providerId="ADAL" clId="{821C5BF7-64CE-4FE1-ADCA-8216AB1A644A}"/>
    <pc:docChg chg="modSld">
      <pc:chgData name="Toivonen Jyrki" userId="1e5cfab5-6028-417b-ac6b-699de7814808" providerId="ADAL" clId="{821C5BF7-64CE-4FE1-ADCA-8216AB1A644A}" dt="2026-05-04T12:48:39.255" v="140" actId="6549"/>
      <pc:docMkLst>
        <pc:docMk/>
      </pc:docMkLst>
      <pc:sldChg chg="modSp mod">
        <pc:chgData name="Toivonen Jyrki" userId="1e5cfab5-6028-417b-ac6b-699de7814808" providerId="ADAL" clId="{821C5BF7-64CE-4FE1-ADCA-8216AB1A644A}" dt="2026-05-04T12:48:39.255" v="140" actId="6549"/>
        <pc:sldMkLst>
          <pc:docMk/>
          <pc:sldMk cId="2994450945" sldId="319"/>
        </pc:sldMkLst>
        <pc:spChg chg="mod">
          <ac:chgData name="Toivonen Jyrki" userId="1e5cfab5-6028-417b-ac6b-699de7814808" providerId="ADAL" clId="{821C5BF7-64CE-4FE1-ADCA-8216AB1A644A}" dt="2026-05-04T12:48:39.255" v="140" actId="6549"/>
          <ac:spMkLst>
            <pc:docMk/>
            <pc:sldMk cId="2994450945" sldId="319"/>
            <ac:spMk id="4" creationId="{9E12634A-5816-B042-AF10-40CDC8084CA9}"/>
          </ac:spMkLst>
        </pc:spChg>
      </pc:sldChg>
      <pc:sldChg chg="modSp mod">
        <pc:chgData name="Toivonen Jyrki" userId="1e5cfab5-6028-417b-ac6b-699de7814808" providerId="ADAL" clId="{821C5BF7-64CE-4FE1-ADCA-8216AB1A644A}" dt="2026-04-27T13:12:57.817" v="86" actId="20577"/>
        <pc:sldMkLst>
          <pc:docMk/>
          <pc:sldMk cId="498604362" sldId="330"/>
        </pc:sldMkLst>
        <pc:spChg chg="mod">
          <ac:chgData name="Toivonen Jyrki" userId="1e5cfab5-6028-417b-ac6b-699de7814808" providerId="ADAL" clId="{821C5BF7-64CE-4FE1-ADCA-8216AB1A644A}" dt="2026-04-27T13:12:57.817" v="86" actId="20577"/>
          <ac:spMkLst>
            <pc:docMk/>
            <pc:sldMk cId="498604362" sldId="330"/>
            <ac:spMk id="3" creationId="{8795A02A-64C6-6140-9868-CB23F12658FD}"/>
          </ac:spMkLst>
        </pc:spChg>
      </pc:sldChg>
      <pc:sldChg chg="modSp mod">
        <pc:chgData name="Toivonen Jyrki" userId="1e5cfab5-6028-417b-ac6b-699de7814808" providerId="ADAL" clId="{821C5BF7-64CE-4FE1-ADCA-8216AB1A644A}" dt="2026-04-27T13:50:31.953" v="96" actId="20577"/>
        <pc:sldMkLst>
          <pc:docMk/>
          <pc:sldMk cId="1802299706" sldId="334"/>
        </pc:sldMkLst>
        <pc:spChg chg="mod">
          <ac:chgData name="Toivonen Jyrki" userId="1e5cfab5-6028-417b-ac6b-699de7814808" providerId="ADAL" clId="{821C5BF7-64CE-4FE1-ADCA-8216AB1A644A}" dt="2026-04-27T13:50:31.953" v="96" actId="20577"/>
          <ac:spMkLst>
            <pc:docMk/>
            <pc:sldMk cId="1802299706" sldId="334"/>
            <ac:spMk id="2" creationId="{E579DC6D-64CD-68CE-82E7-7DEAF84073E1}"/>
          </ac:spMkLst>
        </pc:spChg>
      </pc:sldChg>
      <pc:sldChg chg="modSp mod">
        <pc:chgData name="Toivonen Jyrki" userId="1e5cfab5-6028-417b-ac6b-699de7814808" providerId="ADAL" clId="{821C5BF7-64CE-4FE1-ADCA-8216AB1A644A}" dt="2026-04-27T13:52:37.357" v="112" actId="20577"/>
        <pc:sldMkLst>
          <pc:docMk/>
          <pc:sldMk cId="3309018450" sldId="336"/>
        </pc:sldMkLst>
        <pc:spChg chg="mod">
          <ac:chgData name="Toivonen Jyrki" userId="1e5cfab5-6028-417b-ac6b-699de7814808" providerId="ADAL" clId="{821C5BF7-64CE-4FE1-ADCA-8216AB1A644A}" dt="2026-04-27T13:52:37.357" v="112" actId="20577"/>
          <ac:spMkLst>
            <pc:docMk/>
            <pc:sldMk cId="3309018450" sldId="336"/>
            <ac:spMk id="2" creationId="{376FFEE6-D4F7-740F-5A88-48C6CF2BCE5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87CB9B-8374-427B-A939-9E74DD571610}" type="datetimeFigureOut">
              <a:rPr lang="fi-FI" smtClean="0"/>
              <a:t>4.5.2026</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426F6-20E1-4780-A1AC-48B0C7543754}" type="slidenum">
              <a:rPr lang="fi-FI" smtClean="0"/>
              <a:t>‹#›</a:t>
            </a:fld>
            <a:endParaRPr lang="fi-FI"/>
          </a:p>
        </p:txBody>
      </p:sp>
    </p:spTree>
    <p:extLst>
      <p:ext uri="{BB962C8B-B14F-4D97-AF65-F5344CB8AC3E}">
        <p14:creationId xmlns:p14="http://schemas.microsoft.com/office/powerpoint/2010/main" val="3848357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07CA5-1248-436F-AC7A-F637F5B98B49}" type="datetimeFigureOut">
              <a:rPr lang="fi-FI" smtClean="0"/>
              <a:t>4.5.2026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9F4BF-481A-430C-A95F-F586E7F35AA2}" type="slidenum">
              <a:rPr lang="fi-FI" smtClean="0"/>
              <a:t>‹#›</a:t>
            </a:fld>
            <a:endParaRPr lang="fi-FI"/>
          </a:p>
        </p:txBody>
      </p:sp>
    </p:spTree>
    <p:extLst>
      <p:ext uri="{BB962C8B-B14F-4D97-AF65-F5344CB8AC3E}">
        <p14:creationId xmlns:p14="http://schemas.microsoft.com/office/powerpoint/2010/main" val="1058191853"/>
      </p:ext>
    </p:extLst>
  </p:cSld>
  <p:clrMap bg1="lt1" tx1="dk1" bg2="lt2" tx2="dk2" accent1="accent1" accent2="accent2" accent3="accent3" accent4="accent4" accent5="accent5" accent6="accent6" hlink="hlink" folHlink="folHlink"/>
  <p:notesStyle>
    <a:lvl1pPr marL="0" algn="l" defTabSz="685749" rtl="0" eaLnBrk="1" latinLnBrk="0" hangingPunct="1">
      <a:defRPr sz="900" kern="1200">
        <a:solidFill>
          <a:schemeClr val="tx1"/>
        </a:solidFill>
        <a:latin typeface="+mn-lt"/>
        <a:ea typeface="+mn-ea"/>
        <a:cs typeface="+mn-cs"/>
      </a:defRPr>
    </a:lvl1pPr>
    <a:lvl2pPr marL="342875" algn="l" defTabSz="685749" rtl="0" eaLnBrk="1" latinLnBrk="0" hangingPunct="1">
      <a:defRPr sz="900" kern="1200">
        <a:solidFill>
          <a:schemeClr val="tx1"/>
        </a:solidFill>
        <a:latin typeface="+mn-lt"/>
        <a:ea typeface="+mn-ea"/>
        <a:cs typeface="+mn-cs"/>
      </a:defRPr>
    </a:lvl2pPr>
    <a:lvl3pPr marL="685749" algn="l" defTabSz="685749" rtl="0" eaLnBrk="1" latinLnBrk="0" hangingPunct="1">
      <a:defRPr sz="900" kern="1200">
        <a:solidFill>
          <a:schemeClr val="tx1"/>
        </a:solidFill>
        <a:latin typeface="+mn-lt"/>
        <a:ea typeface="+mn-ea"/>
        <a:cs typeface="+mn-cs"/>
      </a:defRPr>
    </a:lvl3pPr>
    <a:lvl4pPr marL="1028624" algn="l" defTabSz="685749" rtl="0" eaLnBrk="1" latinLnBrk="0" hangingPunct="1">
      <a:defRPr sz="900" kern="1200">
        <a:solidFill>
          <a:schemeClr val="tx1"/>
        </a:solidFill>
        <a:latin typeface="+mn-lt"/>
        <a:ea typeface="+mn-ea"/>
        <a:cs typeface="+mn-cs"/>
      </a:defRPr>
    </a:lvl4pPr>
    <a:lvl5pPr marL="1371498" algn="l" defTabSz="685749" rtl="0" eaLnBrk="1" latinLnBrk="0" hangingPunct="1">
      <a:defRPr sz="900" kern="1200">
        <a:solidFill>
          <a:schemeClr val="tx1"/>
        </a:solidFill>
        <a:latin typeface="+mn-lt"/>
        <a:ea typeface="+mn-ea"/>
        <a:cs typeface="+mn-cs"/>
      </a:defRPr>
    </a:lvl5pPr>
    <a:lvl6pPr marL="1714373" algn="l" defTabSz="685749" rtl="0" eaLnBrk="1" latinLnBrk="0" hangingPunct="1">
      <a:defRPr sz="900" kern="1200">
        <a:solidFill>
          <a:schemeClr val="tx1"/>
        </a:solidFill>
        <a:latin typeface="+mn-lt"/>
        <a:ea typeface="+mn-ea"/>
        <a:cs typeface="+mn-cs"/>
      </a:defRPr>
    </a:lvl6pPr>
    <a:lvl7pPr marL="2057246" algn="l" defTabSz="685749" rtl="0" eaLnBrk="1" latinLnBrk="0" hangingPunct="1">
      <a:defRPr sz="900" kern="1200">
        <a:solidFill>
          <a:schemeClr val="tx1"/>
        </a:solidFill>
        <a:latin typeface="+mn-lt"/>
        <a:ea typeface="+mn-ea"/>
        <a:cs typeface="+mn-cs"/>
      </a:defRPr>
    </a:lvl7pPr>
    <a:lvl8pPr marL="2400120" algn="l" defTabSz="685749" rtl="0" eaLnBrk="1" latinLnBrk="0" hangingPunct="1">
      <a:defRPr sz="900" kern="1200">
        <a:solidFill>
          <a:schemeClr val="tx1"/>
        </a:solidFill>
        <a:latin typeface="+mn-lt"/>
        <a:ea typeface="+mn-ea"/>
        <a:cs typeface="+mn-cs"/>
      </a:defRPr>
    </a:lvl8pPr>
    <a:lvl9pPr marL="2742995" algn="l" defTabSz="685749"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Otsikkodia">
    <p:bg>
      <p:bgRef idx="1001">
        <a:schemeClr val="bg1"/>
      </p:bgRef>
    </p:bg>
    <p:spTree>
      <p:nvGrpSpPr>
        <p:cNvPr id="1" name=""/>
        <p:cNvGrpSpPr/>
        <p:nvPr/>
      </p:nvGrpSpPr>
      <p:grpSpPr>
        <a:xfrm>
          <a:off x="0" y="0"/>
          <a:ext cx="0" cy="0"/>
          <a:chOff x="0" y="0"/>
          <a:chExt cx="0" cy="0"/>
        </a:xfrm>
      </p:grpSpPr>
      <p:sp>
        <p:nvSpPr>
          <p:cNvPr id="44"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 name="Title 1"/>
          <p:cNvSpPr>
            <a:spLocks noGrp="1"/>
          </p:cNvSpPr>
          <p:nvPr>
            <p:ph type="ctrTitle" hasCustomPrompt="1"/>
          </p:nvPr>
        </p:nvSpPr>
        <p:spPr>
          <a:xfrm>
            <a:off x="1143000" y="2725750"/>
            <a:ext cx="6858000" cy="748145"/>
          </a:xfrm>
          <a:effectLst>
            <a:outerShdw blurRad="88900" dist="50800" dir="2700000" algn="tl" rotWithShape="0">
              <a:srgbClr val="000000">
                <a:alpha val="20000"/>
              </a:srgbClr>
            </a:outerShdw>
          </a:effectLst>
        </p:spPr>
        <p:txBody>
          <a:bodyPr anchor="ctr">
            <a:noAutofit/>
          </a:bodyPr>
          <a:lstStyle>
            <a:lvl1pPr algn="ctr">
              <a:defRPr sz="4000" spc="-100" baseline="0">
                <a:solidFill>
                  <a:schemeClr val="bg1"/>
                </a:solidFill>
                <a:effectLst/>
              </a:defRPr>
            </a:lvl1pPr>
          </a:lstStyle>
          <a:p>
            <a:r>
              <a:rPr lang="fi-FI"/>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a:outerShdw blurRad="50800" dist="38100" dir="2700000" algn="tl" rotWithShape="0">
              <a:srgbClr val="000000">
                <a:alpha val="20000"/>
              </a:srgbClr>
            </a:outerShdw>
          </a:effectLst>
        </p:spPr>
        <p:txBody>
          <a:bodyPr>
            <a:normAutofit/>
          </a:bodyPr>
          <a:lstStyle>
            <a:lvl1pPr marL="0" indent="0" algn="ctr">
              <a:buNone/>
              <a:defRPr sz="2400" baseline="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Lisätiedot</a:t>
            </a:r>
            <a:endParaRPr lang="en-US"/>
          </a:p>
        </p:txBody>
      </p:sp>
      <p:sp>
        <p:nvSpPr>
          <p:cNvPr id="6" name="Kuvan paikkamerkki 5"/>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p:txBody>
          <a:bodyPr/>
          <a:lstStyle>
            <a:lvl1pPr>
              <a:defRPr>
                <a:solidFill>
                  <a:schemeClr val="bg1"/>
                </a:solidFill>
              </a:defRPr>
            </a:lvl1pPr>
          </a:lstStyle>
          <a:p>
            <a:fld id="{C17CF9B6-E754-F540-B2F7-2B41F3C56109}" type="datetime1">
              <a:rPr lang="fi-FI" smtClean="0"/>
              <a:pPr/>
              <a:t>4.5.2026</a:t>
            </a:fld>
            <a:endParaRPr lang="fi-FI"/>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4" name="Kuvan paikkamerkki 26">
            <a:extLst>
              <a:ext uri="{FF2B5EF4-FFF2-40B4-BE49-F238E27FC236}">
                <a16:creationId xmlns:a16="http://schemas.microsoft.com/office/drawing/2014/main" id="{217FD3E2-566E-E849-879F-3234DAB0855C}"/>
              </a:ext>
            </a:extLst>
          </p:cNvPr>
          <p:cNvSpPr>
            <a:spLocks noGrp="1"/>
          </p:cNvSpPr>
          <p:nvPr>
            <p:ph type="pic" sz="quarter" idx="20" hasCustomPrompt="1"/>
          </p:nvPr>
        </p:nvSpPr>
        <p:spPr>
          <a:xfrm>
            <a:off x="2307118" y="1347750"/>
            <a:ext cx="4529765" cy="1224000"/>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r>
              <a:rPr lang="fi-FI"/>
              <a:t> </a:t>
            </a:r>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10755"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4" name="Content Placeholder 3"/>
          <p:cNvSpPr>
            <a:spLocks noGrp="1"/>
          </p:cNvSpPr>
          <p:nvPr>
            <p:ph sz="half" idx="2"/>
          </p:nvPr>
        </p:nvSpPr>
        <p:spPr>
          <a:xfrm>
            <a:off x="510755" y="1875772"/>
            <a:ext cx="2556000" cy="2772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5" name="Text Placeholder 4"/>
          <p:cNvSpPr>
            <a:spLocks noGrp="1"/>
          </p:cNvSpPr>
          <p:nvPr>
            <p:ph type="body" sz="quarter" idx="3"/>
          </p:nvPr>
        </p:nvSpPr>
        <p:spPr>
          <a:xfrm>
            <a:off x="3240000"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6" name="Content Placeholder 5"/>
          <p:cNvSpPr>
            <a:spLocks noGrp="1"/>
          </p:cNvSpPr>
          <p:nvPr>
            <p:ph sz="quarter" idx="4"/>
          </p:nvPr>
        </p:nvSpPr>
        <p:spPr>
          <a:xfrm>
            <a:off x="3240000" y="1875772"/>
            <a:ext cx="2556000" cy="2772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7" name="Text Placeholder 4"/>
          <p:cNvSpPr>
            <a:spLocks noGrp="1"/>
          </p:cNvSpPr>
          <p:nvPr>
            <p:ph type="body" sz="quarter" idx="13"/>
          </p:nvPr>
        </p:nvSpPr>
        <p:spPr>
          <a:xfrm>
            <a:off x="5958000"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8" name="Content Placeholder 5"/>
          <p:cNvSpPr>
            <a:spLocks noGrp="1"/>
          </p:cNvSpPr>
          <p:nvPr>
            <p:ph sz="quarter" idx="14"/>
          </p:nvPr>
        </p:nvSpPr>
        <p:spPr>
          <a:xfrm>
            <a:off x="5958000" y="1875772"/>
            <a:ext cx="2556000" cy="2772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9" name="Title 1"/>
          <p:cNvSpPr>
            <a:spLocks noGrp="1"/>
          </p:cNvSpPr>
          <p:nvPr>
            <p:ph type="title"/>
          </p:nvPr>
        </p:nvSpPr>
        <p:spPr>
          <a:xfrm>
            <a:off x="510754" y="207819"/>
            <a:ext cx="8011454" cy="969680"/>
          </a:xfrm>
        </p:spPr>
        <p:txBody>
          <a:bodyPr/>
          <a:lstStyle/>
          <a:p>
            <a:r>
              <a:rPr lang="fi-FI"/>
              <a:t>Muokkaa ots. perustyyl. napsautt.</a:t>
            </a:r>
            <a:endParaRPr lang="en-US"/>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p:txBody>
          <a:bodyPr/>
          <a:lstStyle/>
          <a:p>
            <a:fld id="{08E9C929-ACFD-9043-9BA3-C55FB1B13750}" type="datetime1">
              <a:rPr lang="fi-FI" smtClean="0"/>
              <a:t>4.5.2026</a:t>
            </a:fld>
            <a:endParaRPr lang="fi-FI"/>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56126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9" name="Title 1"/>
          <p:cNvSpPr>
            <a:spLocks noGrp="1"/>
          </p:cNvSpPr>
          <p:nvPr>
            <p:ph type="title"/>
          </p:nvPr>
        </p:nvSpPr>
        <p:spPr>
          <a:xfrm>
            <a:off x="510754" y="207819"/>
            <a:ext cx="8011454" cy="969680"/>
          </a:xfrm>
        </p:spPr>
        <p:txBody>
          <a:bodyPr/>
          <a:lstStyle>
            <a:lvl1pPr>
              <a:defRPr spc="-50" baseline="0"/>
            </a:lvl1pPr>
          </a:lstStyle>
          <a:p>
            <a:r>
              <a:rPr lang="fi-FI"/>
              <a:t>Muokkaa ots. perustyyl. napsautt.</a:t>
            </a:r>
            <a:endParaRPr lang="en-US"/>
          </a:p>
        </p:txBody>
      </p:sp>
      <p:sp>
        <p:nvSpPr>
          <p:cNvPr id="10" name="Content Placeholder 2"/>
          <p:cNvSpPr>
            <a:spLocks noGrp="1"/>
          </p:cNvSpPr>
          <p:nvPr>
            <p:ph sz="half" idx="1"/>
          </p:nvPr>
        </p:nvSpPr>
        <p:spPr>
          <a:xfrm>
            <a:off x="511200"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Content Placeholder 3"/>
          <p:cNvSpPr>
            <a:spLocks noGrp="1"/>
          </p:cNvSpPr>
          <p:nvPr>
            <p:ph sz="half" idx="2"/>
          </p:nvPr>
        </p:nvSpPr>
        <p:spPr>
          <a:xfrm>
            <a:off x="3238481"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2" name="Content Placeholder 3"/>
          <p:cNvSpPr>
            <a:spLocks noGrp="1"/>
          </p:cNvSpPr>
          <p:nvPr>
            <p:ph sz="half" idx="13"/>
          </p:nvPr>
        </p:nvSpPr>
        <p:spPr>
          <a:xfrm>
            <a:off x="5956262"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p:txBody>
          <a:bodyPr/>
          <a:lstStyle/>
          <a:p>
            <a:fld id="{CFBFCFAF-1E6B-8D46-930C-7F29B5905187}" type="datetime1">
              <a:rPr lang="fi-FI" smtClean="0"/>
              <a:t>4.5.2026</a:t>
            </a:fld>
            <a:endParaRPr lang="fi-FI"/>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43346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ailu 3 sisältöä">
    <p:spTree>
      <p:nvGrpSpPr>
        <p:cNvPr id="1" name=""/>
        <p:cNvGrpSpPr/>
        <p:nvPr/>
      </p:nvGrpSpPr>
      <p:grpSpPr>
        <a:xfrm>
          <a:off x="0" y="0"/>
          <a:ext cx="0" cy="0"/>
          <a:chOff x="0" y="0"/>
          <a:chExt cx="0" cy="0"/>
        </a:xfrm>
      </p:grpSpPr>
      <p:sp>
        <p:nvSpPr>
          <p:cNvPr id="9" name="Title 1"/>
          <p:cNvSpPr>
            <a:spLocks noGrp="1"/>
          </p:cNvSpPr>
          <p:nvPr>
            <p:ph type="title"/>
          </p:nvPr>
        </p:nvSpPr>
        <p:spPr>
          <a:xfrm>
            <a:off x="510754" y="208800"/>
            <a:ext cx="8011454" cy="969680"/>
          </a:xfrm>
        </p:spPr>
        <p:txBody>
          <a:bodyPr/>
          <a:lstStyle>
            <a:lvl1pPr>
              <a:defRPr spc="-50" baseline="0"/>
            </a:lvl1pPr>
          </a:lstStyle>
          <a:p>
            <a:r>
              <a:rPr lang="fi-FI"/>
              <a:t>Muokkaa ots. perustyyl. napsautt.</a:t>
            </a:r>
            <a:endParaRPr lang="en-US"/>
          </a:p>
        </p:txBody>
      </p:sp>
      <p:sp>
        <p:nvSpPr>
          <p:cNvPr id="10" name="Content Placeholder 2"/>
          <p:cNvSpPr>
            <a:spLocks noGrp="1"/>
          </p:cNvSpPr>
          <p:nvPr>
            <p:ph idx="1"/>
          </p:nvPr>
        </p:nvSpPr>
        <p:spPr>
          <a:xfrm>
            <a:off x="510754" y="124659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11" name="Content Placeholder 2"/>
          <p:cNvSpPr>
            <a:spLocks noGrp="1"/>
          </p:cNvSpPr>
          <p:nvPr>
            <p:ph idx="13"/>
          </p:nvPr>
        </p:nvSpPr>
        <p:spPr>
          <a:xfrm>
            <a:off x="510754" y="238661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12" name="Content Placeholder 2"/>
          <p:cNvSpPr>
            <a:spLocks noGrp="1"/>
          </p:cNvSpPr>
          <p:nvPr>
            <p:ph idx="14"/>
          </p:nvPr>
        </p:nvSpPr>
        <p:spPr>
          <a:xfrm>
            <a:off x="510754" y="352663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p:txBody>
          <a:bodyPr/>
          <a:lstStyle/>
          <a:p>
            <a:fld id="{984F86FB-70AA-1843-BB59-77BF803EB2C7}" type="datetime1">
              <a:rPr lang="fi-FI" smtClean="0"/>
              <a:t>4.5.2026</a:t>
            </a:fld>
            <a:endParaRPr lang="fi-FI"/>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40900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tailu 3 sisältöä">
    <p:spTree>
      <p:nvGrpSpPr>
        <p:cNvPr id="1" name=""/>
        <p:cNvGrpSpPr/>
        <p:nvPr/>
      </p:nvGrpSpPr>
      <p:grpSpPr>
        <a:xfrm>
          <a:off x="0" y="0"/>
          <a:ext cx="0" cy="0"/>
          <a:chOff x="0" y="0"/>
          <a:chExt cx="0" cy="0"/>
        </a:xfrm>
      </p:grpSpPr>
      <p:sp>
        <p:nvSpPr>
          <p:cNvPr id="18" name="Title 1"/>
          <p:cNvSpPr>
            <a:spLocks noGrp="1"/>
          </p:cNvSpPr>
          <p:nvPr>
            <p:ph type="title"/>
          </p:nvPr>
        </p:nvSpPr>
        <p:spPr>
          <a:xfrm>
            <a:off x="510754" y="208799"/>
            <a:ext cx="8011454" cy="968400"/>
          </a:xfrm>
        </p:spPr>
        <p:txBody>
          <a:bodyPr/>
          <a:lstStyle>
            <a:lvl1pPr>
              <a:defRPr spc="-50" baseline="0"/>
            </a:lvl1pPr>
          </a:lstStyle>
          <a:p>
            <a:r>
              <a:rPr lang="fi-FI"/>
              <a:t>Muokkaa ots. perustyyl. napsautt.</a:t>
            </a:r>
            <a:endParaRPr lang="en-US"/>
          </a:p>
        </p:txBody>
      </p:sp>
      <p:sp>
        <p:nvSpPr>
          <p:cNvPr id="19" name="Tekstin paikkamerkki 9"/>
          <p:cNvSpPr>
            <a:spLocks noGrp="1"/>
          </p:cNvSpPr>
          <p:nvPr>
            <p:ph type="body" sz="quarter" idx="13" hasCustomPrompt="1"/>
          </p:nvPr>
        </p:nvSpPr>
        <p:spPr>
          <a:xfrm>
            <a:off x="511175" y="1247322"/>
            <a:ext cx="1504950" cy="1079500"/>
          </a:xfrm>
        </p:spPr>
        <p:txBody>
          <a:bodyPr anchor="t" anchorCtr="0">
            <a:noAutofit/>
          </a:bodyPr>
          <a:lstStyle>
            <a:lvl1pPr marL="0" indent="0" algn="l">
              <a:buNone/>
              <a:defRPr spc="-50" baseline="0">
                <a:solidFill>
                  <a:schemeClr val="accent1"/>
                </a:solidFill>
              </a:defRPr>
            </a:lvl1pPr>
          </a:lstStyle>
          <a:p>
            <a:pPr lvl="0"/>
            <a:r>
              <a:rPr lang="fi-FI"/>
              <a:t>Otsikko 1</a:t>
            </a:r>
          </a:p>
        </p:txBody>
      </p:sp>
      <p:sp>
        <p:nvSpPr>
          <p:cNvPr id="20" name="Content Placeholder 2"/>
          <p:cNvSpPr>
            <a:spLocks noGrp="1"/>
          </p:cNvSpPr>
          <p:nvPr>
            <p:ph idx="1"/>
          </p:nvPr>
        </p:nvSpPr>
        <p:spPr>
          <a:xfrm>
            <a:off x="2098964" y="1246591"/>
            <a:ext cx="6416386" cy="1080000"/>
          </a:xfrm>
        </p:spPr>
        <p:txBody>
          <a:bodyPr anchor="t" anchorCtr="0">
            <a:noAutofit/>
          </a:bodyPr>
          <a:lstStyle>
            <a:lvl1pPr>
              <a:buClr>
                <a:schemeClr val="accent1"/>
              </a:buClr>
              <a:defRPr spc="-50" baseline="0">
                <a:solidFill>
                  <a:schemeClr val="tx1"/>
                </a:solidFill>
              </a:defRPr>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21" name="Tekstin paikkamerkki 9"/>
          <p:cNvSpPr>
            <a:spLocks noGrp="1"/>
          </p:cNvSpPr>
          <p:nvPr>
            <p:ph type="body" sz="quarter" idx="14" hasCustomPrompt="1"/>
          </p:nvPr>
        </p:nvSpPr>
        <p:spPr>
          <a:xfrm>
            <a:off x="511175" y="2387227"/>
            <a:ext cx="1504950" cy="1079500"/>
          </a:xfrm>
        </p:spPr>
        <p:txBody>
          <a:bodyPr anchor="t" anchorCtr="0">
            <a:noAutofit/>
          </a:bodyPr>
          <a:lstStyle>
            <a:lvl1pPr marL="0" indent="0" algn="l">
              <a:buNone/>
              <a:defRPr spc="-50" baseline="0">
                <a:solidFill>
                  <a:schemeClr val="accent1"/>
                </a:solidFill>
              </a:defRPr>
            </a:lvl1pPr>
          </a:lstStyle>
          <a:p>
            <a:pPr lvl="0"/>
            <a:r>
              <a:rPr lang="fi-FI"/>
              <a:t>Otsikko 2</a:t>
            </a:r>
          </a:p>
        </p:txBody>
      </p:sp>
      <p:sp>
        <p:nvSpPr>
          <p:cNvPr id="22" name="Content Placeholder 2"/>
          <p:cNvSpPr>
            <a:spLocks noGrp="1"/>
          </p:cNvSpPr>
          <p:nvPr>
            <p:ph idx="15"/>
          </p:nvPr>
        </p:nvSpPr>
        <p:spPr>
          <a:xfrm>
            <a:off x="2098964" y="2386496"/>
            <a:ext cx="6416386" cy="1080000"/>
          </a:xfrm>
        </p:spPr>
        <p:txBody>
          <a:bodyPr anchor="t" anchorCtr="0">
            <a:noAutofit/>
          </a:bodyPr>
          <a:lstStyle>
            <a:lvl1pPr>
              <a:defRPr spc="-50" baseline="0"/>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23" name="Tekstin paikkamerkki 9"/>
          <p:cNvSpPr>
            <a:spLocks noGrp="1"/>
          </p:cNvSpPr>
          <p:nvPr>
            <p:ph type="body" sz="quarter" idx="16" hasCustomPrompt="1"/>
          </p:nvPr>
        </p:nvSpPr>
        <p:spPr>
          <a:xfrm>
            <a:off x="511175" y="3527132"/>
            <a:ext cx="1504950" cy="1079500"/>
          </a:xfrm>
        </p:spPr>
        <p:txBody>
          <a:bodyPr anchor="t" anchorCtr="0">
            <a:noAutofit/>
          </a:bodyPr>
          <a:lstStyle>
            <a:lvl1pPr marL="0" indent="0" algn="l">
              <a:buNone/>
              <a:defRPr spc="-50" baseline="0">
                <a:solidFill>
                  <a:schemeClr val="accent1"/>
                </a:solidFill>
              </a:defRPr>
            </a:lvl1pPr>
          </a:lstStyle>
          <a:p>
            <a:pPr lvl="0"/>
            <a:r>
              <a:rPr lang="fi-FI"/>
              <a:t>Otsikko 3</a:t>
            </a:r>
          </a:p>
        </p:txBody>
      </p:sp>
      <p:sp>
        <p:nvSpPr>
          <p:cNvPr id="24" name="Content Placeholder 2"/>
          <p:cNvSpPr>
            <a:spLocks noGrp="1"/>
          </p:cNvSpPr>
          <p:nvPr>
            <p:ph idx="17"/>
          </p:nvPr>
        </p:nvSpPr>
        <p:spPr>
          <a:xfrm>
            <a:off x="2098964" y="3526401"/>
            <a:ext cx="6416386" cy="1080000"/>
          </a:xfrm>
        </p:spPr>
        <p:txBody>
          <a:bodyPr anchor="t" anchorCtr="0">
            <a:noAutofit/>
          </a:bodyPr>
          <a:lstStyle>
            <a:lvl1pPr>
              <a:defRPr spc="-50" baseline="0"/>
            </a:lvl1pPr>
            <a:lvl2pPr>
              <a:defRPr spc="-50" baseline="0"/>
            </a:lvl2pPr>
            <a:lvl3pPr>
              <a:defRPr spc="-50" baseline="0"/>
            </a:lvl3pPr>
          </a:lstStyle>
          <a:p>
            <a:pPr lvl="0"/>
            <a:r>
              <a:rPr lang="fi-FI"/>
              <a:t>Muokkaa tekstin perustyylejä napsauttamalla</a:t>
            </a:r>
          </a:p>
          <a:p>
            <a:pPr lvl="1"/>
            <a:r>
              <a:rPr lang="fi-FI"/>
              <a:t>toinen taso</a:t>
            </a:r>
          </a:p>
          <a:p>
            <a:pPr lvl="2"/>
            <a:r>
              <a:rPr lang="fi-FI"/>
              <a:t>kolmas taso</a:t>
            </a:r>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p:txBody>
          <a:bodyPr/>
          <a:lstStyle/>
          <a:p>
            <a:fld id="{17A13178-9900-5449-B350-21E5F26B29A3}" type="datetime1">
              <a:rPr lang="fi-FI" smtClean="0"/>
              <a:t>4.5.2026</a:t>
            </a:fld>
            <a:endParaRPr lang="fi-FI"/>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73353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ko sivun sisältö">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0754" y="464458"/>
            <a:ext cx="8004596" cy="4162202"/>
          </a:xfrm>
        </p:spPr>
        <p:txBody>
          <a:bodyPr/>
          <a:lstStyle>
            <a:lvl1pPr marL="0" indent="0">
              <a:buNone/>
              <a:defRPr baseline="0"/>
            </a:lvl1pPr>
            <a:lvl2pPr marL="269875" indent="0">
              <a:buNone/>
              <a:defRPr/>
            </a:lvl2pPr>
            <a:lvl3pPr marL="539750" indent="0">
              <a:buNone/>
              <a:defRPr/>
            </a:lvl3pPr>
            <a:lvl4pPr marL="806450" indent="0">
              <a:buNone/>
              <a:defRPr/>
            </a:lvl4pPr>
            <a:lvl5pPr marL="1079500" indent="0">
              <a:buNone/>
              <a:defRPr/>
            </a:lvl5pPr>
          </a:lstStyle>
          <a:p>
            <a:pPr lvl="0"/>
            <a:r>
              <a:rPr lang="en-US"/>
              <a:t>Koko </a:t>
            </a:r>
            <a:r>
              <a:rPr lang="en-US" err="1"/>
              <a:t>sivun</a:t>
            </a:r>
            <a:r>
              <a:rPr lang="en-US"/>
              <a:t> </a:t>
            </a:r>
            <a:r>
              <a:rPr lang="en-US" err="1"/>
              <a:t>teksti</a:t>
            </a:r>
            <a:r>
              <a:rPr lang="en-US"/>
              <a:t>, </a:t>
            </a:r>
            <a:r>
              <a:rPr lang="en-US" err="1"/>
              <a:t>taulukko</a:t>
            </a:r>
            <a:r>
              <a:rPr lang="en-US"/>
              <a:t>, </a:t>
            </a:r>
            <a:r>
              <a:rPr lang="en-US" err="1"/>
              <a:t>kuva</a:t>
            </a:r>
            <a:r>
              <a:rPr lang="en-US"/>
              <a:t>, </a:t>
            </a:r>
            <a:r>
              <a:rPr lang="en-US" err="1"/>
              <a:t>kaavio</a:t>
            </a:r>
            <a:r>
              <a:rPr lang="en-US"/>
              <a:t>, video</a:t>
            </a:r>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p:txBody>
          <a:bodyPr/>
          <a:lstStyle/>
          <a:p>
            <a:fld id="{64E7E138-A852-C244-889E-3BB6A69621BF}" type="datetime1">
              <a:rPr lang="fi-FI" smtClean="0"/>
              <a:t>4.5.2026</a:t>
            </a:fld>
            <a:endParaRPr lang="fi-FI"/>
          </a:p>
        </p:txBody>
      </p:sp>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a:t>© OP Ryhmä / OP-Luottamuksellinen</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cxnSp>
        <p:nvCxnSpPr>
          <p:cNvPr id="7" name="Straight Connector 9"/>
          <p:cNvCxnSpPr/>
          <p:nvPr userDrawn="1"/>
        </p:nvCxnSpPr>
        <p:spPr>
          <a:xfrm rot="5400000">
            <a:off x="3731700" y="2281292"/>
            <a:ext cx="1809156" cy="16363"/>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p:cNvCxnSpPr/>
          <p:nvPr userDrawn="1"/>
        </p:nvCxnSpPr>
        <p:spPr>
          <a:xfrm rot="10800000">
            <a:off x="845453" y="2374902"/>
            <a:ext cx="7815383"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kstiruutu 13"/>
          <p:cNvSpPr txBox="1"/>
          <p:nvPr userDrawn="1"/>
        </p:nvSpPr>
        <p:spPr>
          <a:xfrm>
            <a:off x="4970815" y="1167594"/>
            <a:ext cx="658642" cy="1107996"/>
          </a:xfrm>
          <a:prstGeom prst="rect">
            <a:avLst/>
          </a:prstGeom>
          <a:noFill/>
        </p:spPr>
        <p:txBody>
          <a:bodyPr wrap="none" rtlCol="0">
            <a:spAutoFit/>
          </a:bodyPr>
          <a:lstStyle/>
          <a:p>
            <a:r>
              <a:rPr lang="en-US" sz="6600" spc="-50" baseline="0">
                <a:solidFill>
                  <a:srgbClr val="F15C00"/>
                </a:solidFill>
                <a:latin typeface="OP Chevin Pro Light"/>
                <a:cs typeface="OP Chevin Pro Light"/>
              </a:rPr>
              <a:t>2</a:t>
            </a:r>
          </a:p>
        </p:txBody>
      </p:sp>
      <p:sp>
        <p:nvSpPr>
          <p:cNvPr id="15" name="Tekstiruutu 14"/>
          <p:cNvSpPr txBox="1"/>
          <p:nvPr userDrawn="1"/>
        </p:nvSpPr>
        <p:spPr>
          <a:xfrm>
            <a:off x="4959253" y="2306635"/>
            <a:ext cx="658642" cy="1107996"/>
          </a:xfrm>
          <a:prstGeom prst="rect">
            <a:avLst/>
          </a:prstGeom>
          <a:noFill/>
        </p:spPr>
        <p:txBody>
          <a:bodyPr wrap="none" rtlCol="0">
            <a:noAutofit/>
          </a:bodyPr>
          <a:lstStyle/>
          <a:p>
            <a:r>
              <a:rPr lang="en-US" sz="6600" spc="-50" baseline="0">
                <a:solidFill>
                  <a:srgbClr val="F15C00"/>
                </a:solidFill>
                <a:latin typeface="OP Chevin Pro Light"/>
                <a:cs typeface="OP Chevin Pro Light"/>
              </a:rPr>
              <a:t>4</a:t>
            </a:r>
          </a:p>
        </p:txBody>
      </p:sp>
      <p:sp>
        <p:nvSpPr>
          <p:cNvPr id="16" name="Tekstiruutu 15"/>
          <p:cNvSpPr txBox="1"/>
          <p:nvPr userDrawn="1"/>
        </p:nvSpPr>
        <p:spPr>
          <a:xfrm>
            <a:off x="693098" y="2301720"/>
            <a:ext cx="658642" cy="1107996"/>
          </a:xfrm>
          <a:prstGeom prst="rect">
            <a:avLst/>
          </a:prstGeom>
          <a:noFill/>
        </p:spPr>
        <p:txBody>
          <a:bodyPr wrap="none" rtlCol="0">
            <a:noAutofit/>
          </a:bodyPr>
          <a:lstStyle/>
          <a:p>
            <a:r>
              <a:rPr lang="en-US" sz="6600" spc="-50" baseline="0">
                <a:solidFill>
                  <a:srgbClr val="F15C00"/>
                </a:solidFill>
                <a:latin typeface="OP Chevin Pro Light"/>
                <a:cs typeface="OP Chevin Pro Light"/>
              </a:rPr>
              <a:t>3</a:t>
            </a:r>
          </a:p>
        </p:txBody>
      </p:sp>
      <p:sp>
        <p:nvSpPr>
          <p:cNvPr id="17" name="Tekstiruutu 16"/>
          <p:cNvSpPr txBox="1"/>
          <p:nvPr userDrawn="1"/>
        </p:nvSpPr>
        <p:spPr>
          <a:xfrm>
            <a:off x="693098" y="1167594"/>
            <a:ext cx="658642" cy="1107996"/>
          </a:xfrm>
          <a:prstGeom prst="rect">
            <a:avLst/>
          </a:prstGeom>
          <a:noFill/>
        </p:spPr>
        <p:txBody>
          <a:bodyPr wrap="none" rtlCol="0">
            <a:spAutoFit/>
          </a:bodyPr>
          <a:lstStyle/>
          <a:p>
            <a:r>
              <a:rPr lang="en-US" sz="6600" spc="-50" baseline="0">
                <a:solidFill>
                  <a:srgbClr val="F15C00"/>
                </a:solidFill>
                <a:latin typeface="OP Chevin Pro Light"/>
                <a:cs typeface="OP Chevin Pro Light"/>
              </a:rPr>
              <a:t>1</a:t>
            </a:r>
          </a:p>
        </p:txBody>
      </p:sp>
      <p:sp>
        <p:nvSpPr>
          <p:cNvPr id="25" name="Tekstin paikkamerkki 3"/>
          <p:cNvSpPr>
            <a:spLocks noGrp="1"/>
          </p:cNvSpPr>
          <p:nvPr>
            <p:ph type="body" sz="quarter" idx="13"/>
          </p:nvPr>
        </p:nvSpPr>
        <p:spPr>
          <a:xfrm>
            <a:off x="1379359" y="1411326"/>
            <a:ext cx="2940923" cy="675000"/>
          </a:xfrm>
          <a:prstGeom prst="rect">
            <a:avLst/>
          </a:prstGeom>
        </p:spPr>
        <p:txBody>
          <a:bodyPr anchor="t" anchorCtr="0">
            <a:noAutofit/>
          </a:bodyPr>
          <a:lstStyle>
            <a:lvl1pPr marL="0" indent="0">
              <a:lnSpc>
                <a:spcPct val="90000"/>
              </a:lnSpc>
              <a:spcBef>
                <a:spcPts val="24"/>
              </a:spcBef>
              <a:buFont typeface="Arial" pitchFamily="34" charset="0"/>
              <a:buNone/>
              <a:defRPr spc="-50" baseline="0">
                <a:solidFill>
                  <a:schemeClr val="tx1"/>
                </a:solidFill>
              </a:defRPr>
            </a:lvl1pPr>
            <a:lvl2pPr>
              <a:defRPr/>
            </a:lvl2pPr>
          </a:lstStyle>
          <a:p>
            <a:pPr lvl="0"/>
            <a:r>
              <a:rPr lang="fi-FI"/>
              <a:t>Muokkaa tekstin perustyylejä napsauttamalla</a:t>
            </a:r>
          </a:p>
        </p:txBody>
      </p:sp>
      <p:sp>
        <p:nvSpPr>
          <p:cNvPr id="26" name="Tekstin paikkamerkki 13"/>
          <p:cNvSpPr>
            <a:spLocks noGrp="1"/>
          </p:cNvSpPr>
          <p:nvPr>
            <p:ph type="body" sz="quarter" idx="14"/>
          </p:nvPr>
        </p:nvSpPr>
        <p:spPr>
          <a:xfrm>
            <a:off x="5642737" y="1411326"/>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fi-FI"/>
              <a:t>Muokkaa tekstin perustyylejä napsauttamalla</a:t>
            </a:r>
          </a:p>
        </p:txBody>
      </p:sp>
      <p:sp>
        <p:nvSpPr>
          <p:cNvPr id="27" name="Tekstin paikkamerkki 15"/>
          <p:cNvSpPr>
            <a:spLocks noGrp="1"/>
          </p:cNvSpPr>
          <p:nvPr>
            <p:ph type="body" sz="quarter" idx="15"/>
          </p:nvPr>
        </p:nvSpPr>
        <p:spPr>
          <a:xfrm>
            <a:off x="1379359" y="2563073"/>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fi-FI"/>
              <a:t>Muokkaa tekstin perustyylejä napsauttamalla</a:t>
            </a:r>
          </a:p>
        </p:txBody>
      </p:sp>
      <p:sp>
        <p:nvSpPr>
          <p:cNvPr id="28" name="Tekstin paikkamerkki 17"/>
          <p:cNvSpPr>
            <a:spLocks noGrp="1"/>
          </p:cNvSpPr>
          <p:nvPr>
            <p:ph type="body" sz="quarter" idx="16"/>
          </p:nvPr>
        </p:nvSpPr>
        <p:spPr>
          <a:xfrm>
            <a:off x="5642866" y="2563073"/>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fi-FI"/>
              <a:t>Muokkaa tekstin perustyylejä napsauttamalla</a:t>
            </a:r>
          </a:p>
        </p:txBody>
      </p:sp>
      <p:sp>
        <p:nvSpPr>
          <p:cNvPr id="29" name="Tekstin paikkamerkki 19"/>
          <p:cNvSpPr>
            <a:spLocks noGrp="1"/>
          </p:cNvSpPr>
          <p:nvPr>
            <p:ph type="body" sz="quarter" idx="17"/>
          </p:nvPr>
        </p:nvSpPr>
        <p:spPr>
          <a:xfrm>
            <a:off x="774901" y="3813572"/>
            <a:ext cx="7797599" cy="756047"/>
          </a:xfrm>
          <a:prstGeom prst="rect">
            <a:avLst/>
          </a:prstGeom>
        </p:spPr>
        <p:txBody>
          <a:bodyPr/>
          <a:lstStyle>
            <a:lvl1pPr marL="0" indent="0">
              <a:buNone/>
              <a:defRPr sz="1200" spc="-50" baseline="0">
                <a:solidFill>
                  <a:schemeClr val="tx1"/>
                </a:solidFill>
              </a:defRPr>
            </a:lvl1pPr>
          </a:lstStyle>
          <a:p>
            <a:pPr lvl="0"/>
            <a:r>
              <a:rPr lang="fi-FI"/>
              <a:t>Muokkaa tekstin perustyylejä napsauttamalla</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fi-FI"/>
              <a:t>Muokkaa ots. perustyyl. napsautt.</a:t>
            </a:r>
            <a:endParaRPr lang="en-US"/>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p:txBody>
          <a:bodyPr/>
          <a:lstStyle/>
          <a:p>
            <a:fld id="{AFACA882-35FE-4742-A24F-62B90984E0C8}" type="datetime1">
              <a:rPr lang="fi-FI" smtClean="0"/>
              <a:t>4.5.2026</a:t>
            </a:fld>
            <a:endParaRPr lang="fi-FI"/>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29262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likenttä suurempi">
    <p:spTree>
      <p:nvGrpSpPr>
        <p:cNvPr id="1" name=""/>
        <p:cNvGrpSpPr/>
        <p:nvPr/>
      </p:nvGrpSpPr>
      <p:grpSpPr>
        <a:xfrm>
          <a:off x="0" y="0"/>
          <a:ext cx="0" cy="0"/>
          <a:chOff x="0" y="0"/>
          <a:chExt cx="0" cy="0"/>
        </a:xfrm>
      </p:grpSpPr>
      <p:cxnSp>
        <p:nvCxnSpPr>
          <p:cNvPr id="18" name="Straight Connector 9"/>
          <p:cNvCxnSpPr/>
          <p:nvPr userDrawn="1"/>
        </p:nvCxnSpPr>
        <p:spPr>
          <a:xfrm>
            <a:off x="4499992" y="1321062"/>
            <a:ext cx="0" cy="3122896"/>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p:cNvCxnSpPr/>
          <p:nvPr userDrawn="1"/>
        </p:nvCxnSpPr>
        <p:spPr>
          <a:xfrm rot="10800000">
            <a:off x="566273" y="2762373"/>
            <a:ext cx="8214046"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Tekstiruutu 29"/>
          <p:cNvSpPr txBox="1"/>
          <p:nvPr userDrawn="1"/>
        </p:nvSpPr>
        <p:spPr>
          <a:xfrm>
            <a:off x="4544800" y="1185506"/>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2</a:t>
            </a:r>
          </a:p>
        </p:txBody>
      </p:sp>
      <p:sp>
        <p:nvSpPr>
          <p:cNvPr id="31" name="Tekstiruutu 30"/>
          <p:cNvSpPr txBox="1"/>
          <p:nvPr userDrawn="1"/>
        </p:nvSpPr>
        <p:spPr>
          <a:xfrm>
            <a:off x="4533238" y="2708215"/>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4</a:t>
            </a:r>
          </a:p>
        </p:txBody>
      </p:sp>
      <p:sp>
        <p:nvSpPr>
          <p:cNvPr id="32" name="Tekstiruutu 31"/>
          <p:cNvSpPr txBox="1"/>
          <p:nvPr userDrawn="1"/>
        </p:nvSpPr>
        <p:spPr>
          <a:xfrm>
            <a:off x="342961" y="2756952"/>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3</a:t>
            </a:r>
          </a:p>
        </p:txBody>
      </p:sp>
      <p:sp>
        <p:nvSpPr>
          <p:cNvPr id="33" name="Tekstiruutu 32"/>
          <p:cNvSpPr txBox="1"/>
          <p:nvPr userDrawn="1"/>
        </p:nvSpPr>
        <p:spPr>
          <a:xfrm>
            <a:off x="342961" y="1185506"/>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1</a:t>
            </a:r>
          </a:p>
        </p:txBody>
      </p:sp>
      <p:sp>
        <p:nvSpPr>
          <p:cNvPr id="17" name="Tekstin paikkamerkki 3"/>
          <p:cNvSpPr>
            <a:spLocks noGrp="1"/>
          </p:cNvSpPr>
          <p:nvPr>
            <p:ph type="body" sz="quarter" idx="13"/>
          </p:nvPr>
        </p:nvSpPr>
        <p:spPr>
          <a:xfrm>
            <a:off x="919025" y="1338999"/>
            <a:ext cx="3447224" cy="1195804"/>
          </a:xfrm>
          <a:prstGeom prst="rect">
            <a:avLst/>
          </a:prstGeom>
        </p:spPr>
        <p:txBody>
          <a:bodyPr>
            <a:noAutofit/>
          </a:bodyPr>
          <a:lstStyle>
            <a:lvl1pPr marL="0" indent="0">
              <a:lnSpc>
                <a:spcPct val="80000"/>
              </a:lnSpc>
              <a:spcBef>
                <a:spcPts val="0"/>
              </a:spcBef>
              <a:buFont typeface="Arial" pitchFamily="34" charset="0"/>
              <a:buNone/>
              <a:defRPr spc="-50" baseline="0">
                <a:solidFill>
                  <a:schemeClr val="tx1"/>
                </a:solidFill>
              </a:defRPr>
            </a:lvl1pPr>
            <a:lvl2pPr>
              <a:defRPr/>
            </a:lvl2pPr>
          </a:lstStyle>
          <a:p>
            <a:pPr lvl="0"/>
            <a:r>
              <a:rPr lang="fi-FI"/>
              <a:t>Muokkaa tekstin perustyylejä napsauttamalla</a:t>
            </a:r>
          </a:p>
        </p:txBody>
      </p:sp>
      <p:sp>
        <p:nvSpPr>
          <p:cNvPr id="20" name="Tekstin paikkamerkki 13"/>
          <p:cNvSpPr>
            <a:spLocks noGrp="1"/>
          </p:cNvSpPr>
          <p:nvPr>
            <p:ph type="body" sz="quarter" idx="14"/>
          </p:nvPr>
        </p:nvSpPr>
        <p:spPr>
          <a:xfrm>
            <a:off x="5172130" y="1338999"/>
            <a:ext cx="3594102"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fi-FI"/>
              <a:t>Muokkaa tekstin perustyylejä napsauttamalla</a:t>
            </a:r>
          </a:p>
        </p:txBody>
      </p:sp>
      <p:sp>
        <p:nvSpPr>
          <p:cNvPr id="21" name="Tekstin paikkamerkki 15"/>
          <p:cNvSpPr>
            <a:spLocks noGrp="1"/>
          </p:cNvSpPr>
          <p:nvPr>
            <p:ph type="body" sz="quarter" idx="15"/>
          </p:nvPr>
        </p:nvSpPr>
        <p:spPr>
          <a:xfrm>
            <a:off x="919025" y="2960122"/>
            <a:ext cx="3447224"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fi-FI"/>
              <a:t>Muokkaa tekstin perustyylejä napsauttamalla</a:t>
            </a:r>
          </a:p>
        </p:txBody>
      </p:sp>
      <p:sp>
        <p:nvSpPr>
          <p:cNvPr id="22" name="Tekstin paikkamerkki 17"/>
          <p:cNvSpPr>
            <a:spLocks noGrp="1"/>
          </p:cNvSpPr>
          <p:nvPr>
            <p:ph type="body" sz="quarter" idx="16"/>
          </p:nvPr>
        </p:nvSpPr>
        <p:spPr>
          <a:xfrm>
            <a:off x="5172259" y="2960122"/>
            <a:ext cx="3594102"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fi-FI"/>
              <a:t>Muokkaa tekstin perustyylejä napsauttamalla</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fi-FI"/>
              <a:t>Muokkaa ots. perustyyl. napsautt.</a:t>
            </a:r>
            <a:endParaRPr lang="en-US"/>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p:txBody>
          <a:bodyPr/>
          <a:lstStyle/>
          <a:p>
            <a:fld id="{52BCB961-163C-EA46-9D61-31FF7B6BCFC8}" type="datetime1">
              <a:rPr lang="fi-FI" smtClean="0"/>
              <a:t>4.5.2026</a:t>
            </a:fld>
            <a:endParaRPr lang="fi-FI"/>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94729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kuvapallo">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10754" y="1245772"/>
            <a:ext cx="4531146" cy="3267756"/>
          </a:xfrm>
          <a:prstGeom prst="rect">
            <a:avLst/>
          </a:prstGeo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Picture Placeholder 5"/>
          <p:cNvSpPr>
            <a:spLocks noGrp="1" noChangeAspect="1"/>
          </p:cNvSpPr>
          <p:nvPr>
            <p:ph type="pic" sz="quarter" idx="13"/>
          </p:nvPr>
        </p:nvSpPr>
        <p:spPr>
          <a:xfrm>
            <a:off x="5139268" y="1245772"/>
            <a:ext cx="3382940" cy="3382940"/>
          </a:xfrm>
          <a:prstGeom prst="ellipse">
            <a:avLst/>
          </a:prstGeom>
          <a:solidFill>
            <a:srgbClr val="F0F0F0"/>
          </a:solidFill>
          <a:effectLst/>
        </p:spPr>
        <p:txBody>
          <a:bodyPr/>
          <a:lstStyle>
            <a:lvl1pPr marL="0" indent="0" algn="ctr">
              <a:buFontTx/>
              <a:buNone/>
              <a:defRPr sz="1400" spc="-50" baseline="0"/>
            </a:lvl1pPr>
          </a:lstStyle>
          <a:p>
            <a:r>
              <a:rPr lang="fi-FI"/>
              <a:t>Lisää kuva napsauttamalla kuvaketta</a:t>
            </a:r>
          </a:p>
        </p:txBody>
      </p:sp>
      <p:sp>
        <p:nvSpPr>
          <p:cNvPr id="11" name="Title 1"/>
          <p:cNvSpPr>
            <a:spLocks noGrp="1"/>
          </p:cNvSpPr>
          <p:nvPr>
            <p:ph type="title"/>
          </p:nvPr>
        </p:nvSpPr>
        <p:spPr>
          <a:xfrm>
            <a:off x="510754" y="208799"/>
            <a:ext cx="8011454" cy="968400"/>
          </a:xfrm>
        </p:spPr>
        <p:txBody>
          <a:bodyPr/>
          <a:lstStyle>
            <a:lvl1pPr>
              <a:defRPr spc="-50" baseline="0"/>
            </a:lvl1pPr>
          </a:lstStyle>
          <a:p>
            <a:r>
              <a:rPr lang="fi-FI"/>
              <a:t>Muokkaa ots. perustyyl. napsautt.</a:t>
            </a:r>
            <a:endParaRPr lang="en-US"/>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p:txBody>
          <a:bodyPr/>
          <a:lstStyle/>
          <a:p>
            <a:fld id="{8AD205EA-1B2B-5D45-A111-BFF01196A4D8}" type="datetime1">
              <a:rPr lang="fi-FI" smtClean="0"/>
              <a:t>4.5.2026</a:t>
            </a:fld>
            <a:endParaRPr lang="fi-FI"/>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7405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877983" y="1242153"/>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16" name="Tekstin paikkamerkki 3"/>
          <p:cNvSpPr>
            <a:spLocks noGrp="1"/>
          </p:cNvSpPr>
          <p:nvPr>
            <p:ph type="body" sz="quarter" idx="13" hasCustomPrompt="1"/>
          </p:nvPr>
        </p:nvSpPr>
        <p:spPr>
          <a:xfrm>
            <a:off x="535152" y="3165806"/>
            <a:ext cx="2485662" cy="1309244"/>
          </a:xfrm>
          <a:prstGeom prst="rect">
            <a:avLst/>
          </a:prstGeom>
        </p:spPr>
        <p:txBody>
          <a:bodyPr lIns="0">
            <a:noAutofit/>
          </a:bodyPr>
          <a:lstStyle>
            <a:lvl1pPr marL="0" indent="0" algn="ctr">
              <a:lnSpc>
                <a:spcPct val="100000"/>
              </a:lnSpc>
              <a:spcBef>
                <a:spcPts val="240"/>
              </a:spcBef>
              <a:buNone/>
              <a:defRPr sz="1800" spc="-50" baseline="0">
                <a:solidFill>
                  <a:schemeClr val="tx1"/>
                </a:solidFill>
              </a:defRPr>
            </a:lvl1pPr>
          </a:lstStyle>
          <a:p>
            <a:pPr lvl="0"/>
            <a:r>
              <a:rPr lang="fi-FI"/>
              <a:t>Lisää yhteystieto</a:t>
            </a:r>
          </a:p>
        </p:txBody>
      </p:sp>
      <p:sp>
        <p:nvSpPr>
          <p:cNvPr id="17" name="Picture Placeholder 5"/>
          <p:cNvSpPr>
            <a:spLocks noGrp="1" noChangeAspect="1"/>
          </p:cNvSpPr>
          <p:nvPr>
            <p:ph type="pic" sz="quarter" idx="27" hasCustomPrompt="1"/>
          </p:nvPr>
        </p:nvSpPr>
        <p:spPr>
          <a:xfrm>
            <a:off x="3667047" y="1224874"/>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23" name="Tekstin paikkamerkki 15"/>
          <p:cNvSpPr>
            <a:spLocks noGrp="1"/>
          </p:cNvSpPr>
          <p:nvPr>
            <p:ph type="body" sz="quarter" idx="14" hasCustomPrompt="1"/>
          </p:nvPr>
        </p:nvSpPr>
        <p:spPr>
          <a:xfrm>
            <a:off x="3324216" y="3165806"/>
            <a:ext cx="2485662" cy="1309244"/>
          </a:xfrm>
          <a:prstGeom prst="rect">
            <a:avLst/>
          </a:prstGeom>
        </p:spPr>
        <p:txBody>
          <a:bodyPr lIns="0">
            <a:noAutofit/>
          </a:bodyPr>
          <a:lstStyle>
            <a:lvl1pPr marL="0" indent="0" algn="ctr">
              <a:buNone/>
              <a:defRPr sz="1800" spc="-50" baseline="0">
                <a:solidFill>
                  <a:schemeClr val="tx1"/>
                </a:solidFill>
              </a:defRPr>
            </a:lvl1pPr>
          </a:lstStyle>
          <a:p>
            <a:pPr lvl="0"/>
            <a:r>
              <a:rPr lang="fi-FI"/>
              <a:t>Lisää yhteystieto</a:t>
            </a:r>
          </a:p>
        </p:txBody>
      </p:sp>
      <p:sp>
        <p:nvSpPr>
          <p:cNvPr id="24" name="Picture Placeholder 5"/>
          <p:cNvSpPr>
            <a:spLocks noGrp="1" noChangeAspect="1"/>
          </p:cNvSpPr>
          <p:nvPr>
            <p:ph type="pic" sz="quarter" idx="28" hasCustomPrompt="1"/>
          </p:nvPr>
        </p:nvSpPr>
        <p:spPr>
          <a:xfrm>
            <a:off x="6456112" y="1198957"/>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25" name="Tekstin paikkamerkki 13"/>
          <p:cNvSpPr>
            <a:spLocks noGrp="1"/>
          </p:cNvSpPr>
          <p:nvPr>
            <p:ph type="body" sz="quarter" idx="15" hasCustomPrompt="1"/>
          </p:nvPr>
        </p:nvSpPr>
        <p:spPr>
          <a:xfrm>
            <a:off x="6113281" y="3165806"/>
            <a:ext cx="2485662" cy="1309244"/>
          </a:xfrm>
          <a:prstGeom prst="rect">
            <a:avLst/>
          </a:prstGeom>
        </p:spPr>
        <p:txBody>
          <a:bodyPr lIns="0">
            <a:noAutofit/>
          </a:bodyPr>
          <a:lstStyle>
            <a:lvl1pPr marL="0" indent="0" algn="ctr">
              <a:buNone/>
              <a:defRPr sz="1800" spc="-50" baseline="0">
                <a:solidFill>
                  <a:schemeClr val="tx1"/>
                </a:solidFill>
              </a:defRPr>
            </a:lvl1pPr>
          </a:lstStyle>
          <a:p>
            <a:pPr lvl="0"/>
            <a:r>
              <a:rPr lang="fi-FI"/>
              <a:t>Lisää yhteystieto</a:t>
            </a:r>
          </a:p>
        </p:txBody>
      </p:sp>
      <p:sp>
        <p:nvSpPr>
          <p:cNvPr id="14" name="Title 1"/>
          <p:cNvSpPr>
            <a:spLocks noGrp="1"/>
          </p:cNvSpPr>
          <p:nvPr>
            <p:ph type="title"/>
          </p:nvPr>
        </p:nvSpPr>
        <p:spPr>
          <a:xfrm>
            <a:off x="510754" y="208800"/>
            <a:ext cx="8011454" cy="965985"/>
          </a:xfrm>
        </p:spPr>
        <p:txBody>
          <a:bodyPr/>
          <a:lstStyle/>
          <a:p>
            <a:r>
              <a:rPr lang="fi-FI"/>
              <a:t>Muokkaa ots. perustyyl. napsautt.</a:t>
            </a:r>
            <a:endParaRPr lang="en-US"/>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p:txBody>
          <a:bodyPr/>
          <a:lstStyle/>
          <a:p>
            <a:fld id="{FFF2CC32-92BB-6042-94DE-94CF9202B0DD}" type="datetime1">
              <a:rPr lang="fi-FI" smtClean="0"/>
              <a:t>4.5.2026</a:t>
            </a:fld>
            <a:endParaRPr lang="fi-FI"/>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507448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1547842" y="3003797"/>
            <a:ext cx="2880138" cy="1510145"/>
          </a:xfrm>
        </p:spPr>
        <p:txBody>
          <a:bodyPr>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Lähin konttori / konttorit</a:t>
            </a:r>
            <a:br>
              <a:rPr lang="fi-FI"/>
            </a:br>
            <a:r>
              <a:rPr lang="fi-FI"/>
              <a:t>Yhteystiedot</a:t>
            </a:r>
            <a:br>
              <a:rPr lang="fi-FI"/>
            </a:br>
            <a:r>
              <a:rPr lang="fi-FI"/>
              <a:t>Aukioloajat</a:t>
            </a:r>
            <a:br>
              <a:rPr lang="fi-FI"/>
            </a:br>
            <a:r>
              <a:rPr lang="fi-FI"/>
              <a:t>Verkkosivu</a:t>
            </a:r>
            <a:br>
              <a:rPr lang="fi-FI"/>
            </a:br>
            <a:r>
              <a:rPr lang="fi-FI"/>
              <a:t>Muu tieto</a:t>
            </a:r>
          </a:p>
        </p:txBody>
      </p:sp>
      <p:sp>
        <p:nvSpPr>
          <p:cNvPr id="10" name="Picture Placeholder 5"/>
          <p:cNvSpPr>
            <a:spLocks noGrp="1" noChangeAspect="1"/>
          </p:cNvSpPr>
          <p:nvPr>
            <p:ph type="pic" sz="quarter" idx="13" hasCustomPrompt="1"/>
          </p:nvPr>
        </p:nvSpPr>
        <p:spPr>
          <a:xfrm>
            <a:off x="5501537" y="1413111"/>
            <a:ext cx="1309575" cy="1309575"/>
          </a:xfrm>
          <a:prstGeom prst="ellipse">
            <a:avLst/>
          </a:prstGeom>
          <a:solidFill>
            <a:srgbClr val="F0F0F0"/>
          </a:solidFill>
        </p:spPr>
        <p:txBody>
          <a:bodyPr/>
          <a:lstStyle>
            <a:lvl1pPr marL="0" indent="0" algn="ctr">
              <a:buFontTx/>
              <a:buNone/>
              <a:defRPr sz="1400"/>
            </a:lvl1pPr>
          </a:lstStyle>
          <a:p>
            <a:r>
              <a:rPr lang="fi-FI"/>
              <a:t>Kuva</a:t>
            </a:r>
          </a:p>
        </p:txBody>
      </p:sp>
      <p:sp>
        <p:nvSpPr>
          <p:cNvPr id="11" name="Text Placeholder 12"/>
          <p:cNvSpPr>
            <a:spLocks noGrp="1"/>
          </p:cNvSpPr>
          <p:nvPr>
            <p:ph type="body" sz="quarter" idx="15" hasCustomPrompt="1"/>
          </p:nvPr>
        </p:nvSpPr>
        <p:spPr>
          <a:xfrm>
            <a:off x="4716256" y="3003797"/>
            <a:ext cx="2880138" cy="1510145"/>
          </a:xfrm>
        </p:spPr>
        <p:txBody>
          <a:bodyPr>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p>
        </p:txBody>
      </p:sp>
      <p:sp>
        <p:nvSpPr>
          <p:cNvPr id="12" name="Title 1"/>
          <p:cNvSpPr>
            <a:spLocks noGrp="1"/>
          </p:cNvSpPr>
          <p:nvPr>
            <p:ph type="title"/>
          </p:nvPr>
        </p:nvSpPr>
        <p:spPr>
          <a:xfrm>
            <a:off x="510754" y="208800"/>
            <a:ext cx="8011454" cy="965985"/>
          </a:xfrm>
        </p:spPr>
        <p:txBody>
          <a:bodyPr/>
          <a:lstStyle/>
          <a:p>
            <a:r>
              <a:rPr lang="fi-FI"/>
              <a:t>Muokkaa ots. perustyyl. napsautt.</a:t>
            </a:r>
            <a:endParaRPr lang="en-US"/>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p:txBody>
          <a:bodyPr/>
          <a:lstStyle/>
          <a:p>
            <a:fld id="{D7A8A09B-DC0C-D249-8454-FB8C12F8A1E7}" type="datetime1">
              <a:rPr lang="fi-FI" smtClean="0"/>
              <a:t>4.5.2026</a:t>
            </a:fld>
            <a:endParaRPr lang="fi-FI"/>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a:t>© OP Ryhmä / OP-Luottamuksellinen</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smtClean="0"/>
              <a:pPr/>
              <a:t>‹#›</a:t>
            </a:fld>
            <a:endParaRPr lang="fi-FI"/>
          </a:p>
        </p:txBody>
      </p:sp>
      <p:pic>
        <p:nvPicPr>
          <p:cNvPr id="18" name="Kuva 17">
            <a:extLst>
              <a:ext uri="{FF2B5EF4-FFF2-40B4-BE49-F238E27FC236}">
                <a16:creationId xmlns:a16="http://schemas.microsoft.com/office/drawing/2014/main" id="{69A85528-7428-434C-B70E-40C08182C39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014225" y="1516504"/>
            <a:ext cx="2138888" cy="1087570"/>
          </a:xfrm>
          <a:prstGeom prst="rect">
            <a:avLst/>
          </a:prstGeom>
        </p:spPr>
      </p:pic>
    </p:spTree>
    <p:extLst>
      <p:ext uri="{BB962C8B-B14F-4D97-AF65-F5344CB8AC3E}">
        <p14:creationId xmlns:p14="http://schemas.microsoft.com/office/powerpoint/2010/main" val="15740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50" baseline="0"/>
            </a:lvl1pPr>
          </a:lstStyle>
          <a:p>
            <a:r>
              <a:rPr lang="fi-FI"/>
              <a:t>Muokkaa ots. perustyyl. napsautt.</a:t>
            </a:r>
            <a:endParaRPr lang="en-US"/>
          </a:p>
        </p:txBody>
      </p:sp>
      <p:sp>
        <p:nvSpPr>
          <p:cNvPr id="3" name="Content Placeholder 2"/>
          <p:cNvSpPr>
            <a:spLocks noGrp="1"/>
          </p:cNvSpPr>
          <p:nvPr>
            <p:ph idx="1"/>
          </p:nvPr>
        </p:nvSpPr>
        <p:spPr>
          <a:xfrm>
            <a:off x="510754" y="1246592"/>
            <a:ext cx="8004596" cy="3401839"/>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DD4A4B80-7411-A84B-890C-2BC1F849D659}" type="datetime1">
              <a:rPr lang="fi-FI" smtClean="0"/>
              <a:t>4.5.2026</a:t>
            </a:fld>
            <a:endParaRPr lang="fi-FI"/>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19204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hteystiedot2">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053721" y="2944981"/>
            <a:ext cx="2376330" cy="1439692"/>
          </a:xfrm>
        </p:spPr>
        <p:txBody>
          <a:bodyPr>
            <a:noAutofit/>
          </a:bodyPr>
          <a:lstStyle>
            <a:lvl1pPr marL="0" indent="0" algn="l">
              <a:lnSpc>
                <a:spcPct val="8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Lähin konttori / konttorit</a:t>
            </a:r>
            <a:br>
              <a:rPr lang="fi-FI"/>
            </a:br>
            <a:r>
              <a:rPr lang="fi-FI"/>
              <a:t>Yhteystiedot</a:t>
            </a:r>
            <a:br>
              <a:rPr lang="fi-FI"/>
            </a:br>
            <a:r>
              <a:rPr lang="fi-FI"/>
              <a:t>Aukioloajat</a:t>
            </a:r>
            <a:br>
              <a:rPr lang="fi-FI"/>
            </a:br>
            <a:r>
              <a:rPr lang="fi-FI"/>
              <a:t>Verkkosivu</a:t>
            </a:r>
            <a:br>
              <a:rPr lang="fi-FI"/>
            </a:br>
            <a:r>
              <a:rPr lang="fi-FI"/>
              <a:t>Muu tieto</a:t>
            </a:r>
            <a:endParaRPr lang="en-US"/>
          </a:p>
        </p:txBody>
      </p:sp>
      <p:sp>
        <p:nvSpPr>
          <p:cNvPr id="22" name="Picture Placeholder 5"/>
          <p:cNvSpPr>
            <a:spLocks noGrp="1" noChangeAspect="1"/>
          </p:cNvSpPr>
          <p:nvPr>
            <p:ph type="pic" sz="quarter" idx="13" hasCustomPrompt="1"/>
          </p:nvPr>
        </p:nvSpPr>
        <p:spPr>
          <a:xfrm>
            <a:off x="4716160" y="113162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3" name="Text Placeholder 12"/>
          <p:cNvSpPr>
            <a:spLocks noGrp="1"/>
          </p:cNvSpPr>
          <p:nvPr>
            <p:ph type="body" sz="quarter" idx="15" hasCustomPrompt="1"/>
          </p:nvPr>
        </p:nvSpPr>
        <p:spPr>
          <a:xfrm>
            <a:off x="6012200" y="1131953"/>
            <a:ext cx="2448340" cy="1151692"/>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24" name="Picture Placeholder 5"/>
          <p:cNvSpPr>
            <a:spLocks noGrp="1" noChangeAspect="1"/>
          </p:cNvSpPr>
          <p:nvPr>
            <p:ph type="pic" sz="quarter" idx="18" hasCustomPrompt="1"/>
          </p:nvPr>
        </p:nvSpPr>
        <p:spPr>
          <a:xfrm>
            <a:off x="4716160" y="242766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5" name="Text Placeholder 12"/>
          <p:cNvSpPr>
            <a:spLocks noGrp="1"/>
          </p:cNvSpPr>
          <p:nvPr>
            <p:ph type="body" sz="quarter" idx="16" hasCustomPrompt="1"/>
          </p:nvPr>
        </p:nvSpPr>
        <p:spPr>
          <a:xfrm>
            <a:off x="6012200" y="2427665"/>
            <a:ext cx="2448340" cy="1152160"/>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26" name="Picture Placeholder 5"/>
          <p:cNvSpPr>
            <a:spLocks noGrp="1" noChangeAspect="1"/>
          </p:cNvSpPr>
          <p:nvPr>
            <p:ph type="pic" sz="quarter" idx="19" hasCustomPrompt="1"/>
          </p:nvPr>
        </p:nvSpPr>
        <p:spPr>
          <a:xfrm>
            <a:off x="4716160" y="372398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7" name="Text Placeholder 12"/>
          <p:cNvSpPr>
            <a:spLocks noGrp="1"/>
          </p:cNvSpPr>
          <p:nvPr>
            <p:ph type="body" sz="quarter" idx="17" hasCustomPrompt="1"/>
          </p:nvPr>
        </p:nvSpPr>
        <p:spPr>
          <a:xfrm>
            <a:off x="6012200" y="3723846"/>
            <a:ext cx="2448340" cy="1152160"/>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11" name="Title 1"/>
          <p:cNvSpPr>
            <a:spLocks noGrp="1"/>
          </p:cNvSpPr>
          <p:nvPr>
            <p:ph type="title"/>
          </p:nvPr>
        </p:nvSpPr>
        <p:spPr>
          <a:xfrm>
            <a:off x="510754" y="208801"/>
            <a:ext cx="8011454" cy="778804"/>
          </a:xfrm>
        </p:spPr>
        <p:txBody>
          <a:bodyPr/>
          <a:lstStyle/>
          <a:p>
            <a:r>
              <a:rPr lang="fi-FI"/>
              <a:t>Muokkaa ots. perustyyl. napsautt.</a:t>
            </a:r>
            <a:endParaRPr lang="en-US"/>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p:txBody>
          <a:bodyPr/>
          <a:lstStyle/>
          <a:p>
            <a:fld id="{87750C16-8517-BC4D-88C5-CBC69FF7C787}" type="datetime1">
              <a:rPr lang="fi-FI" smtClean="0"/>
              <a:t>4.5.2026</a:t>
            </a:fld>
            <a:endParaRPr lang="fi-FI"/>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a:t>© OP Ryhmä / OP-Luottamuksellinen</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smtClean="0"/>
              <a:pPr/>
              <a:t>‹#›</a:t>
            </a:fld>
            <a:endParaRPr lang="fi-FI"/>
          </a:p>
        </p:txBody>
      </p:sp>
      <p:pic>
        <p:nvPicPr>
          <p:cNvPr id="30" name="Kuva 29">
            <a:extLst>
              <a:ext uri="{FF2B5EF4-FFF2-40B4-BE49-F238E27FC236}">
                <a16:creationId xmlns:a16="http://schemas.microsoft.com/office/drawing/2014/main" id="{1D1C455C-3A11-094D-AA7B-04CAE66889E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11821" y="1608712"/>
            <a:ext cx="2138888" cy="1087570"/>
          </a:xfrm>
          <a:prstGeom prst="rect">
            <a:avLst/>
          </a:prstGeom>
        </p:spPr>
      </p:pic>
    </p:spTree>
    <p:extLst>
      <p:ext uri="{BB962C8B-B14F-4D97-AF65-F5344CB8AC3E}">
        <p14:creationId xmlns:p14="http://schemas.microsoft.com/office/powerpoint/2010/main" val="31999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456393"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16" name="Tekstin paikkamerkki 3"/>
          <p:cNvSpPr>
            <a:spLocks noGrp="1"/>
          </p:cNvSpPr>
          <p:nvPr>
            <p:ph type="body" sz="quarter" idx="13" hasCustomPrompt="1"/>
          </p:nvPr>
        </p:nvSpPr>
        <p:spPr>
          <a:xfrm>
            <a:off x="440112" y="2405574"/>
            <a:ext cx="2485662" cy="1620000"/>
          </a:xfrm>
          <a:prstGeom prst="rect">
            <a:avLst/>
          </a:prstGeom>
        </p:spPr>
        <p:txBody>
          <a:bodyPr lIns="0">
            <a:noAutofit/>
          </a:bodyPr>
          <a:lstStyle>
            <a:lvl1pPr marL="0" indent="0">
              <a:lnSpc>
                <a:spcPct val="100000"/>
              </a:lnSpc>
              <a:spcBef>
                <a:spcPts val="240"/>
              </a:spcBef>
              <a:buNone/>
              <a:defRPr sz="1800" spc="-50">
                <a:solidFill>
                  <a:schemeClr val="tx1"/>
                </a:solidFill>
              </a:defRPr>
            </a:lvl1pPr>
          </a:lstStyle>
          <a:p>
            <a:pPr lvl="0"/>
            <a:r>
              <a:rPr lang="fi-FI"/>
              <a:t>Lisää yhteystieto</a:t>
            </a:r>
          </a:p>
        </p:txBody>
      </p:sp>
      <p:sp>
        <p:nvSpPr>
          <p:cNvPr id="17" name="Picture Placeholder 5"/>
          <p:cNvSpPr>
            <a:spLocks noGrp="1" noChangeAspect="1"/>
          </p:cNvSpPr>
          <p:nvPr>
            <p:ph type="pic" sz="quarter" idx="27" hasCustomPrompt="1"/>
          </p:nvPr>
        </p:nvSpPr>
        <p:spPr>
          <a:xfrm>
            <a:off x="3238329"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23" name="Tekstin paikkamerkki 15"/>
          <p:cNvSpPr>
            <a:spLocks noGrp="1"/>
          </p:cNvSpPr>
          <p:nvPr>
            <p:ph type="body" sz="quarter" idx="14" hasCustomPrompt="1"/>
          </p:nvPr>
        </p:nvSpPr>
        <p:spPr>
          <a:xfrm>
            <a:off x="3238329" y="2405574"/>
            <a:ext cx="2485662" cy="1620000"/>
          </a:xfrm>
          <a:prstGeom prst="rect">
            <a:avLst/>
          </a:prstGeom>
        </p:spPr>
        <p:txBody>
          <a:bodyPr lIns="0">
            <a:noAutofit/>
          </a:bodyPr>
          <a:lstStyle>
            <a:lvl1pPr marL="0" indent="0">
              <a:buNone/>
              <a:defRPr sz="1800" spc="-50">
                <a:solidFill>
                  <a:schemeClr val="tx1"/>
                </a:solidFill>
              </a:defRPr>
            </a:lvl1pPr>
          </a:lstStyle>
          <a:p>
            <a:pPr lvl="0"/>
            <a:r>
              <a:rPr lang="fi-FI"/>
              <a:t>Lisää yhteystieto</a:t>
            </a:r>
          </a:p>
        </p:txBody>
      </p:sp>
      <p:sp>
        <p:nvSpPr>
          <p:cNvPr id="24" name="Picture Placeholder 5"/>
          <p:cNvSpPr>
            <a:spLocks noGrp="1" noChangeAspect="1"/>
          </p:cNvSpPr>
          <p:nvPr>
            <p:ph type="pic" sz="quarter" idx="28" hasCustomPrompt="1"/>
          </p:nvPr>
        </p:nvSpPr>
        <p:spPr>
          <a:xfrm>
            <a:off x="6228184"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25" name="Tekstin paikkamerkki 13"/>
          <p:cNvSpPr>
            <a:spLocks noGrp="1"/>
          </p:cNvSpPr>
          <p:nvPr>
            <p:ph type="body" sz="quarter" idx="15" hasCustomPrompt="1"/>
          </p:nvPr>
        </p:nvSpPr>
        <p:spPr>
          <a:xfrm>
            <a:off x="6036546" y="2405574"/>
            <a:ext cx="2485662" cy="1620000"/>
          </a:xfrm>
          <a:prstGeom prst="rect">
            <a:avLst/>
          </a:prstGeom>
        </p:spPr>
        <p:txBody>
          <a:bodyPr lIns="0">
            <a:noAutofit/>
          </a:bodyPr>
          <a:lstStyle>
            <a:lvl1pPr marL="0" indent="0">
              <a:buNone/>
              <a:defRPr sz="1800" spc="-50">
                <a:solidFill>
                  <a:schemeClr val="tx1"/>
                </a:solidFill>
              </a:defRPr>
            </a:lvl1pPr>
          </a:lstStyle>
          <a:p>
            <a:pPr lvl="0"/>
            <a:r>
              <a:rPr lang="fi-FI"/>
              <a:t>Lisää yhteystieto</a:t>
            </a:r>
          </a:p>
        </p:txBody>
      </p:sp>
      <p:sp>
        <p:nvSpPr>
          <p:cNvPr id="14" name="Title 1"/>
          <p:cNvSpPr>
            <a:spLocks noGrp="1"/>
          </p:cNvSpPr>
          <p:nvPr>
            <p:ph type="title"/>
          </p:nvPr>
        </p:nvSpPr>
        <p:spPr>
          <a:xfrm>
            <a:off x="510754" y="208800"/>
            <a:ext cx="8011454" cy="965985"/>
          </a:xfrm>
        </p:spPr>
        <p:txBody>
          <a:bodyPr/>
          <a:lstStyle/>
          <a:p>
            <a:r>
              <a:rPr lang="fi-FI"/>
              <a:t>Muokkaa ots. perustyyl. napsautt.</a:t>
            </a:r>
            <a:endParaRPr lang="en-US"/>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p:txBody>
          <a:bodyPr/>
          <a:lstStyle/>
          <a:p>
            <a:fld id="{646734F6-D18D-434B-9151-C37DC84E4FA0}" type="datetime1">
              <a:rPr lang="fi-FI" smtClean="0"/>
              <a:t>4.5.2026</a:t>
            </a:fld>
            <a:endParaRPr lang="fi-FI"/>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231415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Yhteystiedot 6">
    <p:spTree>
      <p:nvGrpSpPr>
        <p:cNvPr id="1" name=""/>
        <p:cNvGrpSpPr/>
        <p:nvPr/>
      </p:nvGrpSpPr>
      <p:grpSpPr>
        <a:xfrm>
          <a:off x="0" y="0"/>
          <a:ext cx="0" cy="0"/>
          <a:chOff x="0" y="0"/>
          <a:chExt cx="0" cy="0"/>
        </a:xfrm>
      </p:grpSpPr>
      <p:sp>
        <p:nvSpPr>
          <p:cNvPr id="20" name="Picture Placeholder 5"/>
          <p:cNvSpPr>
            <a:spLocks noGrp="1" noChangeAspect="1"/>
          </p:cNvSpPr>
          <p:nvPr>
            <p:ph type="pic" sz="quarter" idx="27" hasCustomPrompt="1"/>
          </p:nvPr>
        </p:nvSpPr>
        <p:spPr>
          <a:xfrm>
            <a:off x="383823"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1" name="Tekstin paikkamerkki 3"/>
          <p:cNvSpPr>
            <a:spLocks noGrp="1"/>
          </p:cNvSpPr>
          <p:nvPr>
            <p:ph type="body" sz="quarter" idx="13" hasCustomPrompt="1"/>
          </p:nvPr>
        </p:nvSpPr>
        <p:spPr>
          <a:xfrm>
            <a:off x="1268982" y="1275606"/>
            <a:ext cx="1897079" cy="1472727"/>
          </a:xfrm>
          <a:prstGeom prst="rect">
            <a:avLst/>
          </a:prstGeom>
        </p:spPr>
        <p:txBody>
          <a:bodyPr lIns="0">
            <a:noAutofit/>
          </a:bodyPr>
          <a:lstStyle>
            <a:lvl1pPr marL="0" indent="0">
              <a:lnSpc>
                <a:spcPct val="90000"/>
              </a:lnSpc>
              <a:spcBef>
                <a:spcPts val="240"/>
              </a:spcBef>
              <a:buNone/>
              <a:defRPr sz="1600" spc="-50" baseline="0">
                <a:solidFill>
                  <a:schemeClr val="tx1"/>
                </a:solidFill>
              </a:defRPr>
            </a:lvl1pPr>
          </a:lstStyle>
          <a:p>
            <a:pPr lvl="0"/>
            <a:r>
              <a:rPr lang="fi-FI"/>
              <a:t>Lisää yhteystieto</a:t>
            </a:r>
          </a:p>
        </p:txBody>
      </p:sp>
      <p:sp>
        <p:nvSpPr>
          <p:cNvPr id="22" name="Picture Placeholder 5"/>
          <p:cNvSpPr>
            <a:spLocks noGrp="1" noChangeAspect="1"/>
          </p:cNvSpPr>
          <p:nvPr>
            <p:ph type="pic" sz="quarter" idx="28" hasCustomPrompt="1"/>
          </p:nvPr>
        </p:nvSpPr>
        <p:spPr>
          <a:xfrm>
            <a:off x="3275294"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3" name="Tekstin paikkamerkki 15"/>
          <p:cNvSpPr>
            <a:spLocks noGrp="1"/>
          </p:cNvSpPr>
          <p:nvPr>
            <p:ph type="body" sz="quarter" idx="14" hasCustomPrompt="1"/>
          </p:nvPr>
        </p:nvSpPr>
        <p:spPr>
          <a:xfrm>
            <a:off x="4152520" y="1275606"/>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24" name="Picture Placeholder 5"/>
          <p:cNvSpPr>
            <a:spLocks noGrp="1" noChangeAspect="1"/>
          </p:cNvSpPr>
          <p:nvPr>
            <p:ph type="pic" sz="quarter" idx="29" hasCustomPrompt="1"/>
          </p:nvPr>
        </p:nvSpPr>
        <p:spPr>
          <a:xfrm>
            <a:off x="6155614"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5" name="Tekstin paikkamerkki 13"/>
          <p:cNvSpPr>
            <a:spLocks noGrp="1"/>
          </p:cNvSpPr>
          <p:nvPr>
            <p:ph type="body" sz="quarter" idx="15" hasCustomPrompt="1"/>
          </p:nvPr>
        </p:nvSpPr>
        <p:spPr>
          <a:xfrm>
            <a:off x="7046347" y="1275606"/>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26" name="Picture Placeholder 5"/>
          <p:cNvSpPr>
            <a:spLocks noGrp="1" noChangeAspect="1"/>
          </p:cNvSpPr>
          <p:nvPr>
            <p:ph type="pic" sz="quarter" idx="25" hasCustomPrompt="1"/>
          </p:nvPr>
        </p:nvSpPr>
        <p:spPr>
          <a:xfrm>
            <a:off x="383823"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7" name="Tekstin paikkamerkki 3"/>
          <p:cNvSpPr>
            <a:spLocks noGrp="1"/>
          </p:cNvSpPr>
          <p:nvPr>
            <p:ph type="body" sz="quarter" idx="20" hasCustomPrompt="1"/>
          </p:nvPr>
        </p:nvSpPr>
        <p:spPr>
          <a:xfrm>
            <a:off x="1268982" y="2830699"/>
            <a:ext cx="1897079" cy="1472727"/>
          </a:xfrm>
          <a:prstGeom prst="rect">
            <a:avLst/>
          </a:prstGeom>
        </p:spPr>
        <p:txBody>
          <a:bodyPr lIns="0">
            <a:noAutofit/>
          </a:bodyPr>
          <a:lstStyle>
            <a:lvl1pPr marL="0" indent="0">
              <a:lnSpc>
                <a:spcPct val="90000"/>
              </a:lnSpc>
              <a:spcBef>
                <a:spcPts val="240"/>
              </a:spcBef>
              <a:buNone/>
              <a:defRPr sz="1600" spc="-50" baseline="0">
                <a:solidFill>
                  <a:schemeClr val="tx1"/>
                </a:solidFill>
              </a:defRPr>
            </a:lvl1pPr>
          </a:lstStyle>
          <a:p>
            <a:pPr lvl="0"/>
            <a:r>
              <a:rPr lang="fi-FI"/>
              <a:t>Lisää yhteystieto</a:t>
            </a:r>
          </a:p>
        </p:txBody>
      </p:sp>
      <p:sp>
        <p:nvSpPr>
          <p:cNvPr id="28" name="Picture Placeholder 5"/>
          <p:cNvSpPr>
            <a:spLocks noGrp="1" noChangeAspect="1"/>
          </p:cNvSpPr>
          <p:nvPr>
            <p:ph type="pic" sz="quarter" idx="26" hasCustomPrompt="1"/>
          </p:nvPr>
        </p:nvSpPr>
        <p:spPr>
          <a:xfrm>
            <a:off x="3275294"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9" name="Tekstin paikkamerkki 15"/>
          <p:cNvSpPr>
            <a:spLocks noGrp="1"/>
          </p:cNvSpPr>
          <p:nvPr>
            <p:ph type="body" sz="quarter" idx="22" hasCustomPrompt="1"/>
          </p:nvPr>
        </p:nvSpPr>
        <p:spPr>
          <a:xfrm>
            <a:off x="4152520" y="2830699"/>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30" name="Picture Placeholder 5"/>
          <p:cNvSpPr>
            <a:spLocks noGrp="1" noChangeAspect="1"/>
          </p:cNvSpPr>
          <p:nvPr>
            <p:ph type="pic" sz="quarter" idx="18" hasCustomPrompt="1"/>
          </p:nvPr>
        </p:nvSpPr>
        <p:spPr>
          <a:xfrm>
            <a:off x="6155614"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43" name="Tekstin paikkamerkki 13"/>
          <p:cNvSpPr>
            <a:spLocks noGrp="1"/>
          </p:cNvSpPr>
          <p:nvPr>
            <p:ph type="body" sz="quarter" idx="24" hasCustomPrompt="1"/>
          </p:nvPr>
        </p:nvSpPr>
        <p:spPr>
          <a:xfrm>
            <a:off x="7046347" y="2830699"/>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fi-FI"/>
              <a:t>Muokkaa ots. perustyyl. napsautt.</a:t>
            </a:r>
            <a:endParaRPr lang="en-US"/>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p:txBody>
          <a:bodyPr/>
          <a:lstStyle/>
          <a:p>
            <a:fld id="{88D618C8-BBF4-9C4B-BACD-8CFDA4FD6847}" type="datetime1">
              <a:rPr lang="fi-FI" smtClean="0"/>
              <a:t>4.5.2026</a:t>
            </a:fld>
            <a:endParaRPr lang="fi-FI"/>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816532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Yhteystiedot 6">
    <p:spTree>
      <p:nvGrpSpPr>
        <p:cNvPr id="1" name=""/>
        <p:cNvGrpSpPr/>
        <p:nvPr/>
      </p:nvGrpSpPr>
      <p:grpSpPr>
        <a:xfrm>
          <a:off x="0" y="0"/>
          <a:ext cx="0" cy="0"/>
          <a:chOff x="0" y="0"/>
          <a:chExt cx="0" cy="0"/>
        </a:xfrm>
      </p:grpSpPr>
      <p:sp>
        <p:nvSpPr>
          <p:cNvPr id="24" name="Picture Placeholder 5"/>
          <p:cNvSpPr>
            <a:spLocks noGrp="1" noChangeAspect="1"/>
          </p:cNvSpPr>
          <p:nvPr>
            <p:ph type="pic" sz="quarter" idx="29" hasCustomPrompt="1"/>
          </p:nvPr>
        </p:nvSpPr>
        <p:spPr>
          <a:xfrm>
            <a:off x="7497817" y="1342449"/>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25" name="Tekstin paikkamerkki 13"/>
          <p:cNvSpPr>
            <a:spLocks noGrp="1"/>
          </p:cNvSpPr>
          <p:nvPr>
            <p:ph type="body" sz="quarter" idx="15" hasCustomPrompt="1"/>
          </p:nvPr>
        </p:nvSpPr>
        <p:spPr>
          <a:xfrm>
            <a:off x="6963278" y="2182524"/>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0" name="Picture Placeholder 5"/>
          <p:cNvSpPr>
            <a:spLocks noGrp="1" noChangeAspect="1"/>
          </p:cNvSpPr>
          <p:nvPr>
            <p:ph type="pic" sz="quarter" idx="18" hasCustomPrompt="1"/>
          </p:nvPr>
        </p:nvSpPr>
        <p:spPr>
          <a:xfrm>
            <a:off x="7497817" y="2892468"/>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43" name="Tekstin paikkamerkki 13"/>
          <p:cNvSpPr>
            <a:spLocks noGrp="1"/>
          </p:cNvSpPr>
          <p:nvPr>
            <p:ph type="body" sz="quarter" idx="24" hasCustomPrompt="1"/>
          </p:nvPr>
        </p:nvSpPr>
        <p:spPr>
          <a:xfrm>
            <a:off x="6963278"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19" name="Title 1"/>
          <p:cNvSpPr>
            <a:spLocks noGrp="1"/>
          </p:cNvSpPr>
          <p:nvPr>
            <p:ph type="title"/>
          </p:nvPr>
        </p:nvSpPr>
        <p:spPr>
          <a:xfrm>
            <a:off x="300541" y="208800"/>
            <a:ext cx="8449759" cy="965985"/>
          </a:xfrm>
        </p:spPr>
        <p:txBody>
          <a:bodyPr/>
          <a:lstStyle>
            <a:lvl1pPr algn="ctr">
              <a:defRPr/>
            </a:lvl1pPr>
          </a:lstStyle>
          <a:p>
            <a:r>
              <a:rPr lang="fi-FI"/>
              <a:t>Muokkaa ots. perustyyl. napsautt.</a:t>
            </a:r>
            <a:endParaRPr lang="en-US"/>
          </a:p>
        </p:txBody>
      </p:sp>
      <p:sp>
        <p:nvSpPr>
          <p:cNvPr id="18" name="Picture Placeholder 5"/>
          <p:cNvSpPr>
            <a:spLocks noGrp="1" noChangeAspect="1"/>
          </p:cNvSpPr>
          <p:nvPr>
            <p:ph type="pic" sz="quarter" idx="30" hasCustomPrompt="1"/>
          </p:nvPr>
        </p:nvSpPr>
        <p:spPr>
          <a:xfrm>
            <a:off x="3055992" y="1352001"/>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1" name="Tekstin paikkamerkki 13"/>
          <p:cNvSpPr>
            <a:spLocks noGrp="1"/>
          </p:cNvSpPr>
          <p:nvPr>
            <p:ph type="body" sz="quarter" idx="31" hasCustomPrompt="1"/>
          </p:nvPr>
        </p:nvSpPr>
        <p:spPr>
          <a:xfrm>
            <a:off x="2521453" y="2192076"/>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2" name="Picture Placeholder 5"/>
          <p:cNvSpPr>
            <a:spLocks noGrp="1" noChangeAspect="1"/>
          </p:cNvSpPr>
          <p:nvPr>
            <p:ph type="pic" sz="quarter" idx="32" hasCustomPrompt="1"/>
          </p:nvPr>
        </p:nvSpPr>
        <p:spPr>
          <a:xfrm>
            <a:off x="3055992" y="2902020"/>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33" name="Tekstin paikkamerkki 13"/>
          <p:cNvSpPr>
            <a:spLocks noGrp="1"/>
          </p:cNvSpPr>
          <p:nvPr>
            <p:ph type="body" sz="quarter" idx="33" hasCustomPrompt="1"/>
          </p:nvPr>
        </p:nvSpPr>
        <p:spPr>
          <a:xfrm>
            <a:off x="2521453"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4" name="Picture Placeholder 5"/>
          <p:cNvSpPr>
            <a:spLocks noGrp="1" noChangeAspect="1"/>
          </p:cNvSpPr>
          <p:nvPr>
            <p:ph type="pic" sz="quarter" idx="34" hasCustomPrompt="1"/>
          </p:nvPr>
        </p:nvSpPr>
        <p:spPr>
          <a:xfrm>
            <a:off x="835080" y="1342452"/>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5" name="Tekstin paikkamerkki 13"/>
          <p:cNvSpPr>
            <a:spLocks noGrp="1"/>
          </p:cNvSpPr>
          <p:nvPr>
            <p:ph type="body" sz="quarter" idx="35" hasCustomPrompt="1"/>
          </p:nvPr>
        </p:nvSpPr>
        <p:spPr>
          <a:xfrm>
            <a:off x="300541" y="2182527"/>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6" name="Picture Placeholder 5"/>
          <p:cNvSpPr>
            <a:spLocks noGrp="1" noChangeAspect="1"/>
          </p:cNvSpPr>
          <p:nvPr>
            <p:ph type="pic" sz="quarter" idx="36" hasCustomPrompt="1"/>
          </p:nvPr>
        </p:nvSpPr>
        <p:spPr>
          <a:xfrm>
            <a:off x="835080" y="2892471"/>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37" name="Tekstin paikkamerkki 13"/>
          <p:cNvSpPr>
            <a:spLocks noGrp="1"/>
          </p:cNvSpPr>
          <p:nvPr>
            <p:ph type="body" sz="quarter" idx="37" hasCustomPrompt="1"/>
          </p:nvPr>
        </p:nvSpPr>
        <p:spPr>
          <a:xfrm>
            <a:off x="300541"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8" name="Picture Placeholder 5"/>
          <p:cNvSpPr>
            <a:spLocks noGrp="1" noChangeAspect="1"/>
          </p:cNvSpPr>
          <p:nvPr>
            <p:ph type="pic" sz="quarter" idx="38" hasCustomPrompt="1"/>
          </p:nvPr>
        </p:nvSpPr>
        <p:spPr>
          <a:xfrm>
            <a:off x="5276904" y="1342451"/>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9" name="Tekstin paikkamerkki 13"/>
          <p:cNvSpPr>
            <a:spLocks noGrp="1"/>
          </p:cNvSpPr>
          <p:nvPr>
            <p:ph type="body" sz="quarter" idx="39" hasCustomPrompt="1"/>
          </p:nvPr>
        </p:nvSpPr>
        <p:spPr>
          <a:xfrm>
            <a:off x="4742365" y="2182526"/>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40" name="Picture Placeholder 5"/>
          <p:cNvSpPr>
            <a:spLocks noGrp="1" noChangeAspect="1"/>
          </p:cNvSpPr>
          <p:nvPr>
            <p:ph type="pic" sz="quarter" idx="40" hasCustomPrompt="1"/>
          </p:nvPr>
        </p:nvSpPr>
        <p:spPr>
          <a:xfrm>
            <a:off x="5276904" y="2892470"/>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41" name="Tekstin paikkamerkki 13"/>
          <p:cNvSpPr>
            <a:spLocks noGrp="1"/>
          </p:cNvSpPr>
          <p:nvPr>
            <p:ph type="body" sz="quarter" idx="41" hasCustomPrompt="1"/>
          </p:nvPr>
        </p:nvSpPr>
        <p:spPr>
          <a:xfrm>
            <a:off x="4742365"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p:txBody>
          <a:bodyPr/>
          <a:lstStyle/>
          <a:p>
            <a:fld id="{640BA391-2F0C-3F46-9815-B8A0CE38F0FA}" type="datetime1">
              <a:rPr lang="fi-FI" smtClean="0"/>
              <a:t>4.5.2026</a:t>
            </a:fld>
            <a:endParaRPr lang="fi-FI"/>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529670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koinen kansilehti">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54143"/>
            <a:ext cx="6858000" cy="924791"/>
          </a:xfrm>
          <a:effectLst/>
        </p:spPr>
        <p:txBody>
          <a:bodyPr anchor="b">
            <a:noAutofit/>
          </a:bodyPr>
          <a:lstStyle>
            <a:lvl1pPr algn="ctr">
              <a:defRPr sz="4000" spc="-100" baseline="0">
                <a:solidFill>
                  <a:schemeClr val="tx1"/>
                </a:solidFill>
                <a:effectLst/>
              </a:defRPr>
            </a:lvl1pPr>
          </a:lstStyle>
          <a:p>
            <a:r>
              <a:rPr lang="fi-FI"/>
              <a:t>Muokkaa ots. perustyyl. napsautt.</a:t>
            </a:r>
            <a:endParaRPr lang="en-US"/>
          </a:p>
        </p:txBody>
      </p:sp>
      <p:sp>
        <p:nvSpPr>
          <p:cNvPr id="3" name="Subtitle 2"/>
          <p:cNvSpPr>
            <a:spLocks noGrp="1"/>
          </p:cNvSpPr>
          <p:nvPr>
            <p:ph type="subTitle" idx="1"/>
          </p:nvPr>
        </p:nvSpPr>
        <p:spPr>
          <a:xfrm>
            <a:off x="1143000" y="2854820"/>
            <a:ext cx="6858000" cy="448856"/>
          </a:xfrm>
          <a:effectLst/>
        </p:spPr>
        <p:txBody>
          <a:bodyPr>
            <a:noAutofit/>
          </a:bodyPr>
          <a:lstStyle>
            <a:lvl1pPr marL="0" indent="0" algn="ctr">
              <a:buNone/>
              <a:defRPr sz="2400" spc="-5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p:txBody>
          <a:bodyPr/>
          <a:lstStyle/>
          <a:p>
            <a:fld id="{128D655E-1D82-764E-9249-D5FE358EB296}" type="datetime1">
              <a:rPr lang="fi-FI" smtClean="0"/>
              <a:t>4.5.2026</a:t>
            </a:fld>
            <a:endParaRPr lang="fi-FI"/>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4828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767776"/>
            <a:ext cx="6858000" cy="748145"/>
          </a:xfrm>
          <a:effectLst/>
        </p:spPr>
        <p:txBody>
          <a:bodyPr anchor="t" anchorCtr="0">
            <a:noAutofit/>
          </a:bodyPr>
          <a:lstStyle>
            <a:lvl1pPr algn="ctr">
              <a:defRPr sz="4000" spc="-100" baseline="0">
                <a:solidFill>
                  <a:schemeClr val="tx1"/>
                </a:solidFill>
                <a:effectLst/>
              </a:defRPr>
            </a:lvl1pPr>
          </a:lstStyle>
          <a:p>
            <a:r>
              <a:rPr lang="fi-FI"/>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p:spPr>
        <p:txBody>
          <a:bodyPr>
            <a:normAutofit/>
          </a:bodyPr>
          <a:lstStyle>
            <a:lvl1pPr marL="0" indent="0" algn="ctr">
              <a:buNone/>
              <a:defRPr sz="2400" spc="-50" baseline="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Lisätiedot</a:t>
            </a:r>
            <a:endParaRPr lang="en-US"/>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p:txBody>
          <a:bodyPr/>
          <a:lstStyle/>
          <a:p>
            <a:fld id="{9EC0DA3B-29D2-D642-B298-60BBAD80FB15}" type="datetime1">
              <a:rPr lang="fi-FI" smtClean="0"/>
              <a:t>4.5.2026</a:t>
            </a:fld>
            <a:endParaRPr lang="fi-FI"/>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p:txBody>
          <a:bodyPr/>
          <a:lstStyle/>
          <a:p>
            <a:r>
              <a:rPr lang="fi-FI"/>
              <a:t>© OP Ryhmä / OP-Luottamuksellinen</a:t>
            </a:r>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smtClean="0"/>
              <a:pPr/>
              <a:t>‹#›</a:t>
            </a:fld>
            <a:endParaRPr lang="fi-FI"/>
          </a:p>
        </p:txBody>
      </p:sp>
      <p:pic>
        <p:nvPicPr>
          <p:cNvPr id="5" name="Kuva 4">
            <a:extLst>
              <a:ext uri="{FF2B5EF4-FFF2-40B4-BE49-F238E27FC236}">
                <a16:creationId xmlns:a16="http://schemas.microsoft.com/office/drawing/2014/main" id="{67BDBAA8-180A-C247-8384-B6C5446818A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51464" y="1293617"/>
            <a:ext cx="4841072" cy="1296000"/>
          </a:xfrm>
          <a:prstGeom prst="rect">
            <a:avLst/>
          </a:prstGeom>
        </p:spPr>
      </p:pic>
    </p:spTree>
    <p:extLst>
      <p:ext uri="{BB962C8B-B14F-4D97-AF65-F5344CB8AC3E}">
        <p14:creationId xmlns:p14="http://schemas.microsoft.com/office/powerpoint/2010/main" val="1770985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nsilehti omalla kuvalla iso kuvake">
    <p:spTree>
      <p:nvGrpSpPr>
        <p:cNvPr id="1" name=""/>
        <p:cNvGrpSpPr/>
        <p:nvPr/>
      </p:nvGrpSpPr>
      <p:grpSpPr>
        <a:xfrm>
          <a:off x="0" y="0"/>
          <a:ext cx="0" cy="0"/>
          <a:chOff x="0" y="0"/>
          <a:chExt cx="0" cy="0"/>
        </a:xfrm>
      </p:grpSpPr>
      <p:sp>
        <p:nvSpPr>
          <p:cNvPr id="11"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8" name="Picture Placeholder 4"/>
          <p:cNvSpPr>
            <a:spLocks noGrp="1" noChangeAspect="1"/>
          </p:cNvSpPr>
          <p:nvPr>
            <p:ph type="pic" sz="quarter" idx="20" hasCustomPrompt="1"/>
          </p:nvPr>
        </p:nvSpPr>
        <p:spPr>
          <a:xfrm>
            <a:off x="2934003" y="373064"/>
            <a:ext cx="3275995" cy="3275998"/>
          </a:xfrm>
          <a:noFill/>
        </p:spPr>
        <p:txBody>
          <a:bodyPr anchor="ctr"/>
          <a:lstStyle>
            <a:lvl1pPr marL="0" indent="0" algn="ctr">
              <a:buNone/>
              <a:defRPr/>
            </a:lvl1pPr>
          </a:lstStyle>
          <a:p>
            <a:r>
              <a:rPr lang="en-US" err="1"/>
              <a:t>Liitä</a:t>
            </a:r>
            <a:r>
              <a:rPr lang="en-US"/>
              <a:t> </a:t>
            </a:r>
            <a:r>
              <a:rPr lang="en-US" err="1"/>
              <a:t>iso</a:t>
            </a:r>
            <a:r>
              <a:rPr lang="en-US"/>
              <a:t> </a:t>
            </a:r>
            <a:r>
              <a:rPr lang="en-US" err="1"/>
              <a:t>ikoni</a:t>
            </a:r>
            <a:r>
              <a:rPr lang="en-US"/>
              <a:t> </a:t>
            </a:r>
            <a:r>
              <a:rPr lang="en-US" err="1"/>
              <a:t>tähän</a:t>
            </a:r>
            <a:endParaRPr lang="en-US"/>
          </a:p>
          <a:p>
            <a:r>
              <a:rPr lang="en-US" err="1"/>
              <a:t>Muotoile</a:t>
            </a:r>
            <a:r>
              <a:rPr lang="en-US"/>
              <a:t> </a:t>
            </a:r>
            <a:r>
              <a:rPr lang="en-US" err="1"/>
              <a:t>muotoa</a:t>
            </a:r>
            <a:r>
              <a:rPr lang="en-US"/>
              <a:t> </a:t>
            </a:r>
            <a:r>
              <a:rPr lang="en-US" err="1"/>
              <a:t>toiminnan</a:t>
            </a:r>
            <a:r>
              <a:rPr lang="en-US"/>
              <a:t> </a:t>
            </a:r>
            <a:r>
              <a:rPr lang="en-US" err="1"/>
              <a:t>kautta</a:t>
            </a:r>
            <a:r>
              <a:rPr lang="en-US"/>
              <a:t>, </a:t>
            </a:r>
            <a:r>
              <a:rPr lang="en-US" err="1"/>
              <a:t>valitsemalla</a:t>
            </a:r>
            <a:r>
              <a:rPr lang="en-US"/>
              <a:t> </a:t>
            </a:r>
            <a:r>
              <a:rPr lang="en-US" err="1"/>
              <a:t>kuva</a:t>
            </a:r>
            <a:r>
              <a:rPr lang="en-US"/>
              <a:t>- tai </a:t>
            </a:r>
            <a:r>
              <a:rPr lang="en-US" err="1"/>
              <a:t>pintakuviotäyttö</a:t>
            </a:r>
            <a:endParaRPr lang="en-US"/>
          </a:p>
        </p:txBody>
      </p:sp>
      <p:sp>
        <p:nvSpPr>
          <p:cNvPr id="14" name="Otsikko 1"/>
          <p:cNvSpPr>
            <a:spLocks noGrp="1"/>
          </p:cNvSpPr>
          <p:nvPr>
            <p:ph type="ctrTitle" hasCustomPrompt="1"/>
          </p:nvPr>
        </p:nvSpPr>
        <p:spPr>
          <a:xfrm>
            <a:off x="450851" y="3626804"/>
            <a:ext cx="8242300" cy="788753"/>
          </a:xfrm>
          <a:prstGeom prst="rect">
            <a:avLst/>
          </a:prstGeom>
          <a:effectLst>
            <a:outerShdw blurRad="88900" dist="50800" dir="2700000" algn="tl" rotWithShape="0">
              <a:prstClr val="black">
                <a:alpha val="20000"/>
              </a:prstClr>
            </a:outerShdw>
          </a:effectLst>
        </p:spPr>
        <p:txBody>
          <a:bodyPr>
            <a:noAutofit/>
          </a:bodyPr>
          <a:lstStyle>
            <a:lvl1pPr algn="ctr">
              <a:defRPr sz="3600" b="0" spc="-50">
                <a:solidFill>
                  <a:schemeClr val="bg1"/>
                </a:solidFill>
                <a:effectLst/>
              </a:defRPr>
            </a:lvl1pPr>
          </a:lstStyle>
          <a:p>
            <a:r>
              <a:rPr lang="fi-FI"/>
              <a:t>Kansilehti, kuvalla</a:t>
            </a:r>
          </a:p>
        </p:txBody>
      </p:sp>
      <p:sp>
        <p:nvSpPr>
          <p:cNvPr id="15" name="Alaotsikko 2"/>
          <p:cNvSpPr>
            <a:spLocks noGrp="1"/>
          </p:cNvSpPr>
          <p:nvPr>
            <p:ph type="subTitle" idx="1"/>
          </p:nvPr>
        </p:nvSpPr>
        <p:spPr>
          <a:xfrm>
            <a:off x="451195" y="4443413"/>
            <a:ext cx="8238477" cy="540792"/>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000" spc="-5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p:txBody>
          <a:bodyPr/>
          <a:lstStyle>
            <a:lvl1pPr>
              <a:defRPr>
                <a:solidFill>
                  <a:schemeClr val="bg1"/>
                </a:solidFill>
              </a:defRPr>
            </a:lvl1pPr>
          </a:lstStyle>
          <a:p>
            <a:fld id="{3966D577-E023-FD47-B187-D831FDA9E6B0}" type="datetime1">
              <a:rPr lang="fi-FI" smtClean="0"/>
              <a:pPr/>
              <a:t>4.5.2026</a:t>
            </a:fld>
            <a:endParaRPr lang="fi-FI"/>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Ryhmä / OP-Luottamuksellinen</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0" name="Kuvan paikkamerkki 5">
            <a:extLst>
              <a:ext uri="{FF2B5EF4-FFF2-40B4-BE49-F238E27FC236}">
                <a16:creationId xmlns:a16="http://schemas.microsoft.com/office/drawing/2014/main" id="{3DA4306F-141F-584C-B459-15A6A969FAD0}"/>
              </a:ext>
            </a:extLst>
          </p:cNvPr>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63006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YHJÄ">
    <p:spTree>
      <p:nvGrpSpPr>
        <p:cNvPr id="1" name=""/>
        <p:cNvGrpSpPr/>
        <p:nvPr/>
      </p:nvGrpSpPr>
      <p:grpSpPr>
        <a:xfrm>
          <a:off x="0" y="0"/>
          <a:ext cx="0" cy="0"/>
          <a:chOff x="0" y="0"/>
          <a:chExt cx="0" cy="0"/>
        </a:xfrm>
      </p:grpSpPr>
      <p:sp>
        <p:nvSpPr>
          <p:cNvPr id="13"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5" name="Otsikko 1"/>
          <p:cNvSpPr>
            <a:spLocks noGrp="1"/>
          </p:cNvSpPr>
          <p:nvPr>
            <p:ph type="ctrTitle" hasCustomPrompt="1"/>
          </p:nvPr>
        </p:nvSpPr>
        <p:spPr>
          <a:xfrm>
            <a:off x="462776" y="3560777"/>
            <a:ext cx="8242300" cy="601375"/>
          </a:xfrm>
          <a:prstGeom prst="rect">
            <a:avLst/>
          </a:prstGeom>
          <a:effectLst>
            <a:outerShdw blurRad="114300" dist="38100" dir="2700000" algn="tl" rotWithShape="0">
              <a:srgbClr val="000000">
                <a:alpha val="20000"/>
              </a:srgbClr>
            </a:outerShdw>
          </a:effectLst>
        </p:spPr>
        <p:txBody>
          <a:bodyPr>
            <a:noAutofit/>
          </a:bodyPr>
          <a:lstStyle>
            <a:lvl1pPr algn="ctr">
              <a:defRPr sz="3600" b="0" spc="-50">
                <a:solidFill>
                  <a:schemeClr val="bg1"/>
                </a:solidFill>
              </a:defRPr>
            </a:lvl1pPr>
          </a:lstStyle>
          <a:p>
            <a:r>
              <a:rPr lang="fi-FI"/>
              <a:t>Kansilehti, kuvalla</a:t>
            </a:r>
          </a:p>
        </p:txBody>
      </p:sp>
      <p:sp>
        <p:nvSpPr>
          <p:cNvPr id="8" name="Tekstin paikkamerkki 3"/>
          <p:cNvSpPr>
            <a:spLocks noGrp="1"/>
          </p:cNvSpPr>
          <p:nvPr>
            <p:ph type="body" sz="quarter" idx="16" hasCustomPrompt="1"/>
          </p:nvPr>
        </p:nvSpPr>
        <p:spPr>
          <a:xfrm>
            <a:off x="469484"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10" name="Tekstin paikkamerkki 3"/>
          <p:cNvSpPr>
            <a:spLocks noGrp="1"/>
          </p:cNvSpPr>
          <p:nvPr>
            <p:ph type="body" sz="quarter" idx="17" hasCustomPrompt="1"/>
          </p:nvPr>
        </p:nvSpPr>
        <p:spPr>
          <a:xfrm>
            <a:off x="3360989"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22" name="Tekstin paikkamerkki 3"/>
          <p:cNvSpPr>
            <a:spLocks noGrp="1"/>
          </p:cNvSpPr>
          <p:nvPr>
            <p:ph type="body" sz="quarter" idx="19" hasCustomPrompt="1"/>
          </p:nvPr>
        </p:nvSpPr>
        <p:spPr>
          <a:xfrm>
            <a:off x="6252494"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5" name="Picture Placeholder 4"/>
          <p:cNvSpPr>
            <a:spLocks noGrp="1" noChangeAspect="1"/>
          </p:cNvSpPr>
          <p:nvPr>
            <p:ph type="pic" sz="quarter" idx="20" hasCustomPrompt="1"/>
          </p:nvPr>
        </p:nvSpPr>
        <p:spPr>
          <a:xfrm>
            <a:off x="3042002" y="373064"/>
            <a:ext cx="3059996" cy="3059999"/>
          </a:xfrm>
        </p:spPr>
        <p:txBody>
          <a:bodyPr anchor="ctr"/>
          <a:lstStyle>
            <a:lvl1pPr marL="0" marR="0" indent="0" algn="ctr" defTabSz="685800" rtl="0" eaLnBrk="1" fontAlgn="auto" latinLnBrk="0" hangingPunct="1">
              <a:lnSpc>
                <a:spcPct val="90000"/>
              </a:lnSpc>
              <a:spcBef>
                <a:spcPts val="750"/>
              </a:spcBef>
              <a:spcAft>
                <a:spcPts val="0"/>
              </a:spcAft>
              <a:buClr>
                <a:schemeClr val="accent1"/>
              </a:buClr>
              <a:buSzTx/>
              <a:buFont typeface="Arial" panose="020B0604020202020204" pitchFamily="34" charset="0"/>
              <a:buNone/>
              <a:tabLst/>
              <a:defRPr sz="1800"/>
            </a:lvl1pPr>
          </a:lstStyle>
          <a:p>
            <a:r>
              <a:rPr lang="en-US" err="1"/>
              <a:t>Liitä</a:t>
            </a:r>
            <a:r>
              <a:rPr lang="en-US"/>
              <a:t> </a:t>
            </a:r>
            <a:r>
              <a:rPr lang="en-US" err="1"/>
              <a:t>iso</a:t>
            </a:r>
            <a:r>
              <a:rPr lang="en-US"/>
              <a:t> </a:t>
            </a:r>
            <a:r>
              <a:rPr lang="en-US" err="1"/>
              <a:t>ikoni</a:t>
            </a:r>
            <a:r>
              <a:rPr lang="en-US"/>
              <a:t> </a:t>
            </a:r>
            <a:r>
              <a:rPr lang="en-US" err="1"/>
              <a:t>tähän</a:t>
            </a:r>
            <a:endParaRPr lang="en-US"/>
          </a:p>
          <a:p>
            <a:r>
              <a:rPr lang="en-US" err="1"/>
              <a:t>Muotoile</a:t>
            </a:r>
            <a:r>
              <a:rPr lang="en-US"/>
              <a:t> </a:t>
            </a:r>
            <a:r>
              <a:rPr lang="en-US" err="1"/>
              <a:t>muotoa</a:t>
            </a:r>
            <a:r>
              <a:rPr lang="en-US"/>
              <a:t> </a:t>
            </a:r>
            <a:r>
              <a:rPr lang="en-US" err="1"/>
              <a:t>toiminnan</a:t>
            </a:r>
            <a:r>
              <a:rPr lang="en-US"/>
              <a:t> </a:t>
            </a:r>
            <a:r>
              <a:rPr lang="en-US" err="1"/>
              <a:t>kautta</a:t>
            </a:r>
            <a:r>
              <a:rPr lang="en-US"/>
              <a:t>, </a:t>
            </a:r>
            <a:r>
              <a:rPr lang="en-US" err="1"/>
              <a:t>valitsemalla</a:t>
            </a:r>
            <a:r>
              <a:rPr lang="en-US"/>
              <a:t> </a:t>
            </a:r>
            <a:r>
              <a:rPr lang="en-US" err="1"/>
              <a:t>kuva</a:t>
            </a:r>
            <a:r>
              <a:rPr lang="en-US"/>
              <a:t>- tai </a:t>
            </a:r>
            <a:r>
              <a:rPr lang="en-US" err="1"/>
              <a:t>pintakuviotäyttö</a:t>
            </a:r>
            <a:endParaRPr lang="en-US"/>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7750504" y="4709436"/>
            <a:ext cx="742950" cy="235633"/>
          </a:xfrm>
        </p:spPr>
        <p:txBody>
          <a:bodyPr/>
          <a:lstStyle>
            <a:lvl1pPr>
              <a:defRPr>
                <a:solidFill>
                  <a:schemeClr val="bg1"/>
                </a:solidFill>
              </a:defRPr>
            </a:lvl1pPr>
          </a:lstStyle>
          <a:p>
            <a:fld id="{6DAD0FF2-1D25-BE40-8B29-8332D4ADBB96}" type="datetime1">
              <a:rPr lang="fi-FI" smtClean="0"/>
              <a:pPr/>
              <a:t>4.5.2026</a:t>
            </a:fld>
            <a:endParaRPr lang="fi-FI"/>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a:t>© OP Ryhmä / OP-Luottamuksellinen</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8750300" y="-57827"/>
            <a:ext cx="393700" cy="238125"/>
          </a:xfrm>
        </p:spPr>
        <p:txBody>
          <a:bodyPr/>
          <a:lstStyle>
            <a:lvl1pPr>
              <a:defRPr>
                <a:solidFill>
                  <a:schemeClr val="bg1"/>
                </a:solidFill>
              </a:defRPr>
            </a:lvl1pPr>
          </a:lstStyle>
          <a:p>
            <a:fld id="{2CFBC310-412D-4841-958B-3949C676B8F0}" type="slidenum">
              <a:rPr lang="fi-FI" smtClean="0"/>
              <a:pPr/>
              <a:t>‹#›</a:t>
            </a:fld>
            <a:endParaRPr lang="fi-FI"/>
          </a:p>
        </p:txBody>
      </p:sp>
      <p:sp>
        <p:nvSpPr>
          <p:cNvPr id="12" name="Kuvan paikkamerkki 5">
            <a:extLst>
              <a:ext uri="{FF2B5EF4-FFF2-40B4-BE49-F238E27FC236}">
                <a16:creationId xmlns:a16="http://schemas.microsoft.com/office/drawing/2014/main" id="{8B04622B-6CDB-7F44-971C-E0E3CDA83F55}"/>
              </a:ext>
            </a:extLst>
          </p:cNvPr>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268374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dia_omalla kuvalla_Logo">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 name="Title 1"/>
          <p:cNvSpPr>
            <a:spLocks noGrp="1"/>
          </p:cNvSpPr>
          <p:nvPr>
            <p:ph type="ctrTitle"/>
          </p:nvPr>
        </p:nvSpPr>
        <p:spPr>
          <a:xfrm>
            <a:off x="1143000" y="1174815"/>
            <a:ext cx="6858000" cy="1413761"/>
          </a:xfrm>
          <a:effectLst>
            <a:outerShdw blurRad="88900" dist="50800" dir="2700000" algn="tl" rotWithShape="0">
              <a:prstClr val="black">
                <a:alpha val="20000"/>
              </a:prstClr>
            </a:outerShdw>
          </a:effectLst>
        </p:spPr>
        <p:txBody>
          <a:bodyPr anchor="b">
            <a:noAutofit/>
          </a:bodyPr>
          <a:lstStyle>
            <a:lvl1pPr algn="ctr">
              <a:defRPr sz="4000" spc="-100" baseline="0">
                <a:solidFill>
                  <a:schemeClr val="bg1"/>
                </a:solidFill>
                <a:effectLst/>
              </a:defRPr>
            </a:lvl1pPr>
          </a:lstStyle>
          <a:p>
            <a:r>
              <a:rPr lang="fi-FI"/>
              <a:t>Muokkaa ots. perustyyl. napsautt.</a:t>
            </a:r>
            <a:endParaRPr lang="en-US"/>
          </a:p>
        </p:txBody>
      </p:sp>
      <p:sp>
        <p:nvSpPr>
          <p:cNvPr id="3" name="Subtitle 2"/>
          <p:cNvSpPr>
            <a:spLocks noGrp="1"/>
          </p:cNvSpPr>
          <p:nvPr>
            <p:ph type="subTitle" idx="1"/>
          </p:nvPr>
        </p:nvSpPr>
        <p:spPr>
          <a:xfrm>
            <a:off x="1143000" y="2792544"/>
            <a:ext cx="6858000" cy="443816"/>
          </a:xfrm>
          <a:effectLst>
            <a:outerShdw blurRad="88900" dist="50800" dir="2700000" algn="tl" rotWithShape="0">
              <a:prstClr val="black">
                <a:alpha val="20000"/>
              </a:prstClr>
            </a:outerShdw>
          </a:effectLst>
        </p:spPr>
        <p:txBody>
          <a:bodyPr>
            <a:noAutofit/>
          </a:bodyPr>
          <a:lstStyle>
            <a:lvl1pPr marL="0" indent="0" algn="ctr">
              <a:buNone/>
              <a:defRPr sz="2400" spc="-5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p:txBody>
          <a:bodyPr/>
          <a:lstStyle>
            <a:lvl1pPr>
              <a:defRPr>
                <a:solidFill>
                  <a:schemeClr val="bg1"/>
                </a:solidFill>
              </a:defRPr>
            </a:lvl1pPr>
          </a:lstStyle>
          <a:p>
            <a:fld id="{2C1ABE96-39AD-E247-9950-F1E2C6CD532F}" type="datetime1">
              <a:rPr lang="fi-FI" smtClean="0"/>
              <a:pPr/>
              <a:t>4.5.2026</a:t>
            </a:fld>
            <a:endParaRPr lang="fi-FI"/>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9" name="Kuvan paikkamerkki 5">
            <a:extLst>
              <a:ext uri="{FF2B5EF4-FFF2-40B4-BE49-F238E27FC236}">
                <a16:creationId xmlns:a16="http://schemas.microsoft.com/office/drawing/2014/main" id="{AD2111E8-962D-C743-AE7F-716329C664EA}"/>
              </a:ext>
            </a:extLst>
          </p:cNvPr>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353544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tsikkodia_omalla kuvalla_Logo">
    <p:bg>
      <p:bgRef idx="1001">
        <a:schemeClr val="bg1"/>
      </p:bgRef>
    </p:bg>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 name="Title 1"/>
          <p:cNvSpPr>
            <a:spLocks noGrp="1"/>
          </p:cNvSpPr>
          <p:nvPr>
            <p:ph type="ctrTitle"/>
          </p:nvPr>
        </p:nvSpPr>
        <p:spPr>
          <a:xfrm>
            <a:off x="1143000" y="1708150"/>
            <a:ext cx="6858000" cy="1413761"/>
          </a:xfrm>
          <a:effectLst>
            <a:outerShdw blurRad="88900" dist="50800" dir="2700000" algn="tl" rotWithShape="0">
              <a:prstClr val="black">
                <a:alpha val="20000"/>
              </a:prstClr>
            </a:outerShdw>
          </a:effectLst>
        </p:spPr>
        <p:txBody>
          <a:bodyPr anchor="ctr">
            <a:noAutofit/>
          </a:bodyPr>
          <a:lstStyle>
            <a:lvl1pPr algn="ctr">
              <a:defRPr sz="4000" spc="-100" baseline="0">
                <a:solidFill>
                  <a:schemeClr val="bg1"/>
                </a:solidFill>
                <a:effectLst/>
              </a:defRPr>
            </a:lvl1pPr>
          </a:lstStyle>
          <a:p>
            <a:r>
              <a:rPr lang="fi-FI"/>
              <a:t>Muokkaa ots. perustyyl. napsautt.</a:t>
            </a:r>
            <a:endParaRPr lang="en-US"/>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p:txBody>
          <a:bodyPr/>
          <a:lstStyle>
            <a:lvl1pPr>
              <a:defRPr>
                <a:solidFill>
                  <a:schemeClr val="bg1"/>
                </a:solidFill>
              </a:defRPr>
            </a:lvl1pPr>
          </a:lstStyle>
          <a:p>
            <a:fld id="{851A088E-F13A-EE47-8AFC-8285EFF70BC9}" type="datetime1">
              <a:rPr lang="fi-FI" smtClean="0"/>
              <a:pPr/>
              <a:t>4.5.2026</a:t>
            </a:fld>
            <a:endParaRPr lang="fi-FI"/>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2" name="Kuvan paikkamerkki 5">
            <a:extLst>
              <a:ext uri="{FF2B5EF4-FFF2-40B4-BE49-F238E27FC236}">
                <a16:creationId xmlns:a16="http://schemas.microsoft.com/office/drawing/2014/main" id="{C1114D00-3F56-AA42-9858-FF04C7183F9D}"/>
              </a:ext>
            </a:extLst>
          </p:cNvPr>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50" baseline="0"/>
            </a:lvl1pPr>
          </a:lstStyle>
          <a:p>
            <a:r>
              <a:rPr lang="fi-FI"/>
              <a:t>Muokkaa ots. perustyyl. napsautt.</a:t>
            </a:r>
            <a:endParaRPr lang="en-US"/>
          </a:p>
        </p:txBody>
      </p:sp>
      <p:sp>
        <p:nvSpPr>
          <p:cNvPr id="3" name="Content Placeholder 2"/>
          <p:cNvSpPr>
            <a:spLocks noGrp="1"/>
          </p:cNvSpPr>
          <p:nvPr>
            <p:ph idx="1"/>
          </p:nvPr>
        </p:nvSpPr>
        <p:spPr>
          <a:xfrm>
            <a:off x="510754" y="1246592"/>
            <a:ext cx="3997746" cy="3401839"/>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p:txBody>
          <a:bodyPr/>
          <a:lstStyle/>
          <a:p>
            <a:fld id="{7E43FB7D-5E3B-5845-8238-AFE780285B01}" type="datetime1">
              <a:rPr lang="fi-FI" smtClean="0"/>
              <a:t>4.5.2026</a:t>
            </a:fld>
            <a:endParaRPr lang="fi-FI"/>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69055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 name="Title 1"/>
          <p:cNvSpPr>
            <a:spLocks noGrp="1"/>
          </p:cNvSpPr>
          <p:nvPr>
            <p:ph type="ctrTitle" hasCustomPrompt="1"/>
          </p:nvPr>
        </p:nvSpPr>
        <p:spPr>
          <a:xfrm>
            <a:off x="387157" y="1250398"/>
            <a:ext cx="4140000" cy="576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3500">
                <a:solidFill>
                  <a:schemeClr val="bg1"/>
                </a:solidFill>
                <a:effectLst/>
              </a:defRPr>
            </a:lvl1pPr>
          </a:lstStyle>
          <a:p>
            <a:r>
              <a:rPr lang="fi-FI"/>
              <a:t>Välikansi</a:t>
            </a:r>
            <a:endParaRPr lang="en-US"/>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p:txBody>
          <a:bodyPr/>
          <a:lstStyle>
            <a:lvl1pPr>
              <a:defRPr>
                <a:solidFill>
                  <a:schemeClr val="bg1"/>
                </a:solidFill>
              </a:defRPr>
            </a:lvl1pPr>
          </a:lstStyle>
          <a:p>
            <a:fld id="{DF1DA8A0-6509-A84A-813A-1DE96461AB9D}" type="datetime1">
              <a:rPr lang="fi-FI" smtClean="0"/>
              <a:pPr/>
              <a:t>4.5.2026</a:t>
            </a:fld>
            <a:endParaRPr lang="fi-FI"/>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8" name="Kuvan paikkamerkki 5">
            <a:extLst>
              <a:ext uri="{FF2B5EF4-FFF2-40B4-BE49-F238E27FC236}">
                <a16:creationId xmlns:a16="http://schemas.microsoft.com/office/drawing/2014/main" id="{0BCC934A-7745-A945-B940-83DD5717AF5B}"/>
              </a:ext>
            </a:extLst>
          </p:cNvPr>
          <p:cNvSpPr>
            <a:spLocks noGrp="1"/>
          </p:cNvSpPr>
          <p:nvPr>
            <p:ph type="pic" sz="quarter" idx="14" hasCustomPrompt="1"/>
          </p:nvPr>
        </p:nvSpPr>
        <p:spPr>
          <a:xfrm>
            <a:off x="8487931" y="4737995"/>
            <a:ext cx="540000" cy="273600"/>
          </a:xfrm>
          <a:blipFill>
            <a:blip>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363768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ällysluette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fi-FI"/>
              <a:t>Kirjoita sisällysluettelon otsikko</a:t>
            </a:r>
            <a:endParaRPr lang="en-US"/>
          </a:p>
        </p:txBody>
      </p:sp>
      <p:sp>
        <p:nvSpPr>
          <p:cNvPr id="3" name="Content Placeholder 2"/>
          <p:cNvSpPr>
            <a:spLocks noGrp="1"/>
          </p:cNvSpPr>
          <p:nvPr>
            <p:ph idx="1"/>
          </p:nvPr>
        </p:nvSpPr>
        <p:spPr>
          <a:xfrm>
            <a:off x="510754" y="1246592"/>
            <a:ext cx="8004596" cy="3401839"/>
          </a:xfrm>
        </p:spPr>
        <p:txBody>
          <a:bodyPr>
            <a:noAutofit/>
          </a:bodyPr>
          <a:lstStyle>
            <a:lvl1pPr marL="533400" indent="-533400">
              <a:buClr>
                <a:schemeClr val="accent1"/>
              </a:buClr>
              <a:buFont typeface="+mj-lt"/>
              <a:buAutoNum type="arabicPeriod"/>
              <a:defRPr sz="1800" spc="-50">
                <a:solidFill>
                  <a:schemeClr val="tx1"/>
                </a:solidFill>
              </a:defRPr>
            </a:lvl1pPr>
            <a:lvl2pPr marL="1252538" indent="-534988">
              <a:buFont typeface="+mj-lt"/>
              <a:buAutoNum type="arabicPeriod"/>
              <a:defRPr sz="1800" spc="-50"/>
            </a:lvl2pPr>
            <a:lvl3pPr marL="1970088" indent="-536575">
              <a:buFont typeface="+mj-lt"/>
              <a:buAutoNum type="arabicPeriod"/>
              <a:defRPr sz="1800" spc="-50"/>
            </a:lvl3pPr>
            <a:lvl4pPr marL="1970088" indent="-536575">
              <a:buFont typeface="+mj-lt"/>
              <a:buAutoNum type="arabicPeriod"/>
              <a:defRPr sz="1800" spc="-50"/>
            </a:lvl4pPr>
            <a:lvl5pPr marL="1970088" indent="-536575">
              <a:buFont typeface="+mj-lt"/>
              <a:buAutoNum type="arabicPeriod"/>
              <a:defRPr sz="1800" spc="-50"/>
            </a:lvl5pPr>
            <a:lvl6pPr marL="2151063" indent="-717550">
              <a:buFont typeface="+mj-lt"/>
              <a:buAutoNum type="arabicPeriod"/>
              <a:defRPr sz="1800"/>
            </a:lvl6pPr>
            <a:lvl7pPr marL="2151063" indent="-717550">
              <a:buFont typeface="+mj-lt"/>
              <a:buAutoNum type="arabicPeriod"/>
              <a:defRPr sz="1800"/>
            </a:lvl7pPr>
            <a:lvl8pPr marL="2151063" indent="-717550">
              <a:buFont typeface="+mj-lt"/>
              <a:buAutoNum type="arabicPeriod"/>
              <a:defRPr sz="1800"/>
            </a:lvl8pPr>
            <a:lvl9pPr marL="2151063" indent="-717550">
              <a:buFont typeface="+mj-lt"/>
              <a:buAutoNum type="arabicPeriod"/>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p:txBody>
          <a:bodyPr/>
          <a:lstStyle/>
          <a:p>
            <a:fld id="{91BD6FD9-B6C8-1248-B3A5-C9D1A3973779}" type="datetime1">
              <a:rPr lang="fi-FI" smtClean="0"/>
              <a:t>4.5.2026</a:t>
            </a:fld>
            <a:endParaRPr lang="fi-FI"/>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p:txBody>
          <a:bodyPr/>
          <a:lstStyle/>
          <a:p>
            <a:fld id="{98BCD869-CE92-8042-834E-92C302918250}" type="datetime1">
              <a:rPr lang="fi-FI" smtClean="0"/>
              <a:t>4.5.2026</a:t>
            </a:fld>
            <a:endParaRPr lang="fi-FI"/>
          </a:p>
        </p:txBody>
      </p:sp>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02116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510754" y="208800"/>
            <a:ext cx="8011454" cy="969680"/>
          </a:xfrm>
        </p:spPr>
        <p:txBody>
          <a:bodyPr anchor="t"/>
          <a:lstStyle/>
          <a:p>
            <a:r>
              <a:rPr lang="fi-FI"/>
              <a:t>Muokkaa ots. perustyyl. napsautt.</a:t>
            </a:r>
            <a:endParaRPr lang="en-US"/>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p:txBody>
          <a:bodyPr/>
          <a:lstStyle/>
          <a:p>
            <a:fld id="{E1CB9E38-10E5-F044-820F-82321B193189}" type="datetime1">
              <a:rPr lang="fi-FI" smtClean="0"/>
              <a:t>4.5.2026</a:t>
            </a:fld>
            <a:endParaRPr lang="fi-FI"/>
          </a:p>
        </p:txBody>
      </p:sp>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a:t>© OP Ryhmä / OP-Luottamuksellinen</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53736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510754" y="209847"/>
            <a:ext cx="8011454" cy="969680"/>
          </a:xfrm>
        </p:spPr>
        <p:txBody>
          <a:bodyPr/>
          <a:lstStyle/>
          <a:p>
            <a:r>
              <a:rPr lang="fi-FI"/>
              <a:t>Muokkaa ots. perustyyl. napsautt.</a:t>
            </a:r>
            <a:endParaRPr lang="en-US"/>
          </a:p>
        </p:txBody>
      </p:sp>
      <p:sp>
        <p:nvSpPr>
          <p:cNvPr id="3" name="Content Placeholder 2"/>
          <p:cNvSpPr>
            <a:spLocks noGrp="1"/>
          </p:cNvSpPr>
          <p:nvPr>
            <p:ph sz="half" idx="1"/>
          </p:nvPr>
        </p:nvSpPr>
        <p:spPr>
          <a:xfrm>
            <a:off x="510754" y="1245772"/>
            <a:ext cx="3960000" cy="3384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562475" y="1245772"/>
            <a:ext cx="3960000" cy="3384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p:txBody>
          <a:bodyPr/>
          <a:lstStyle/>
          <a:p>
            <a:fld id="{6291363C-AC40-444D-AA67-BA35E446C8DD}" type="datetime1">
              <a:rPr lang="fi-FI" smtClean="0"/>
              <a:t>4.5.2026</a:t>
            </a:fld>
            <a:endParaRPr lang="fi-FI"/>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a:t>© OP Ryhmä / OP-Luottamuksellinen</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12" name="Title 1"/>
          <p:cNvSpPr>
            <a:spLocks noGrp="1"/>
          </p:cNvSpPr>
          <p:nvPr>
            <p:ph type="title"/>
          </p:nvPr>
        </p:nvSpPr>
        <p:spPr>
          <a:xfrm>
            <a:off x="510754" y="207819"/>
            <a:ext cx="8011454" cy="969680"/>
          </a:xfrm>
        </p:spPr>
        <p:txBody>
          <a:bodyPr/>
          <a:lstStyle/>
          <a:p>
            <a:r>
              <a:rPr lang="fi-FI"/>
              <a:t>Muokkaa ots. perustyyl. napsautt.</a:t>
            </a:r>
            <a:endParaRPr lang="en-US"/>
          </a:p>
        </p:txBody>
      </p:sp>
      <p:sp>
        <p:nvSpPr>
          <p:cNvPr id="13" name="Content Placeholder 2"/>
          <p:cNvSpPr>
            <a:spLocks noGrp="1"/>
          </p:cNvSpPr>
          <p:nvPr>
            <p:ph sz="half" idx="1"/>
          </p:nvPr>
        </p:nvSpPr>
        <p:spPr>
          <a:xfrm>
            <a:off x="510754" y="1245772"/>
            <a:ext cx="3960000" cy="1656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4" name="Content Placeholder 3"/>
          <p:cNvSpPr>
            <a:spLocks noGrp="1"/>
          </p:cNvSpPr>
          <p:nvPr>
            <p:ph sz="half" idx="2"/>
          </p:nvPr>
        </p:nvSpPr>
        <p:spPr>
          <a:xfrm>
            <a:off x="4562475" y="1245772"/>
            <a:ext cx="3960000" cy="1656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5" name="Content Placeholder 2"/>
          <p:cNvSpPr>
            <a:spLocks noGrp="1"/>
          </p:cNvSpPr>
          <p:nvPr>
            <p:ph sz="half" idx="13"/>
          </p:nvPr>
        </p:nvSpPr>
        <p:spPr>
          <a:xfrm>
            <a:off x="510754" y="2962106"/>
            <a:ext cx="3960000" cy="1656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6" name="Content Placeholder 3"/>
          <p:cNvSpPr>
            <a:spLocks noGrp="1"/>
          </p:cNvSpPr>
          <p:nvPr>
            <p:ph sz="half" idx="14"/>
          </p:nvPr>
        </p:nvSpPr>
        <p:spPr>
          <a:xfrm>
            <a:off x="4562475" y="2962106"/>
            <a:ext cx="3960000" cy="1656000"/>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p:txBody>
          <a:bodyPr/>
          <a:lstStyle/>
          <a:p>
            <a:fld id="{BB03FB70-94BD-2B41-8254-26B3F0A9F2B4}" type="datetime1">
              <a:rPr lang="fi-FI" smtClean="0"/>
              <a:t>4.5.2026</a:t>
            </a:fld>
            <a:endParaRPr lang="fi-FI"/>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43294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10755" y="1245772"/>
            <a:ext cx="3960000" cy="617934"/>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2" name="Content Placeholder 3"/>
          <p:cNvSpPr>
            <a:spLocks noGrp="1"/>
          </p:cNvSpPr>
          <p:nvPr>
            <p:ph sz="half" idx="2"/>
          </p:nvPr>
        </p:nvSpPr>
        <p:spPr>
          <a:xfrm>
            <a:off x="510755" y="1874452"/>
            <a:ext cx="3960000" cy="2763441"/>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3" name="Text Placeholder 4"/>
          <p:cNvSpPr>
            <a:spLocks noGrp="1"/>
          </p:cNvSpPr>
          <p:nvPr>
            <p:ph type="body" sz="quarter" idx="3"/>
          </p:nvPr>
        </p:nvSpPr>
        <p:spPr>
          <a:xfrm>
            <a:off x="4561199" y="1245772"/>
            <a:ext cx="3960000" cy="617934"/>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4" name="Content Placeholder 5"/>
          <p:cNvSpPr>
            <a:spLocks noGrp="1"/>
          </p:cNvSpPr>
          <p:nvPr>
            <p:ph sz="quarter" idx="4"/>
          </p:nvPr>
        </p:nvSpPr>
        <p:spPr>
          <a:xfrm>
            <a:off x="4561199" y="1874452"/>
            <a:ext cx="3960000" cy="2763441"/>
          </a:xfr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5" name="Title 1"/>
          <p:cNvSpPr>
            <a:spLocks noGrp="1"/>
          </p:cNvSpPr>
          <p:nvPr>
            <p:ph type="title"/>
          </p:nvPr>
        </p:nvSpPr>
        <p:spPr>
          <a:xfrm>
            <a:off x="510754" y="207819"/>
            <a:ext cx="8011454" cy="969680"/>
          </a:xfrm>
        </p:spPr>
        <p:txBody>
          <a:bodyPr/>
          <a:lstStyle/>
          <a:p>
            <a:r>
              <a:rPr lang="fi-FI"/>
              <a:t>Muokkaa ots. perustyyl. napsautt.</a:t>
            </a:r>
            <a:endParaRPr lang="en-US"/>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p:txBody>
          <a:bodyPr/>
          <a:lstStyle/>
          <a:p>
            <a:fld id="{AC174CCA-0528-3D41-8C41-FC4D592D8869}" type="datetime1">
              <a:rPr lang="fi-FI" smtClean="0"/>
              <a:t>4.5.2026</a:t>
            </a:fld>
            <a:endParaRPr lang="fi-FI"/>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64656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0753" y="209847"/>
            <a:ext cx="8022059" cy="969680"/>
          </a:xfrm>
          <a:prstGeom prst="rect">
            <a:avLst/>
          </a:prstGeom>
        </p:spPr>
        <p:txBody>
          <a:bodyPr vert="horz" lIns="91440" tIns="45720" rIns="91440" bIns="45720" rtlCol="0" anchor="t">
            <a:noAutofit/>
          </a:bodyPr>
          <a:lstStyle/>
          <a:p>
            <a:r>
              <a:rPr lang="fi-FI"/>
              <a:t>Muokkaa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510754" y="1224820"/>
            <a:ext cx="8022058" cy="3401839"/>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4" name="Date Placeholder 3"/>
          <p:cNvSpPr>
            <a:spLocks noGrp="1"/>
          </p:cNvSpPr>
          <p:nvPr>
            <p:ph type="dt" sz="half" idx="2"/>
          </p:nvPr>
        </p:nvSpPr>
        <p:spPr>
          <a:xfrm>
            <a:off x="7750504" y="4767263"/>
            <a:ext cx="742950" cy="235633"/>
          </a:xfrm>
          <a:prstGeom prst="rect">
            <a:avLst/>
          </a:prstGeom>
        </p:spPr>
        <p:txBody>
          <a:bodyPr vert="horz" lIns="91440" tIns="45720" rIns="91440" bIns="45720" rtlCol="0" anchor="ctr"/>
          <a:lstStyle>
            <a:lvl1pPr algn="l">
              <a:defRPr sz="800" spc="-50" baseline="0">
                <a:solidFill>
                  <a:schemeClr val="tx1"/>
                </a:solidFill>
                <a:latin typeface="OP Chevin Pro Light" panose="020F0303030000060003" pitchFamily="34" charset="0"/>
              </a:defRPr>
            </a:lvl1pPr>
          </a:lstStyle>
          <a:p>
            <a:fld id="{5C39DB70-7AB9-AB40-A2EB-2DFC34A6044F}" type="datetime1">
              <a:rPr lang="fi-FI" smtClean="0"/>
              <a:pPr/>
              <a:t>4.5.2026</a:t>
            </a:fld>
            <a:endParaRPr lang="fi-FI"/>
          </a:p>
        </p:txBody>
      </p:sp>
      <p:sp>
        <p:nvSpPr>
          <p:cNvPr id="5" name="Footer Placeholder 4"/>
          <p:cNvSpPr>
            <a:spLocks noGrp="1"/>
          </p:cNvSpPr>
          <p:nvPr>
            <p:ph type="ftr" sz="quarter" idx="3"/>
          </p:nvPr>
        </p:nvSpPr>
        <p:spPr>
          <a:xfrm>
            <a:off x="386069" y="4767263"/>
            <a:ext cx="7058446" cy="235633"/>
          </a:xfrm>
          <a:prstGeom prst="rect">
            <a:avLst/>
          </a:prstGeom>
        </p:spPr>
        <p:txBody>
          <a:bodyPr vert="horz" lIns="91440" tIns="45720" rIns="91440" bIns="45720" rtlCol="0" anchor="ctr"/>
          <a:lstStyle>
            <a:lvl1pPr algn="l">
              <a:defRPr sz="800" spc="-10" baseline="0">
                <a:solidFill>
                  <a:schemeClr val="tx1"/>
                </a:solidFill>
                <a:latin typeface="OP Chevin Pro Light" panose="020F0303030000060003" pitchFamily="34" charset="0"/>
              </a:defRPr>
            </a:lvl1pPr>
          </a:lstStyle>
          <a:p>
            <a:r>
              <a:rPr lang="fi-FI"/>
              <a:t>© OP Ryhmä / OP-Luottamuksellinen</a:t>
            </a:r>
          </a:p>
        </p:txBody>
      </p:sp>
      <p:sp>
        <p:nvSpPr>
          <p:cNvPr id="6" name="Slide Number Placeholder 5"/>
          <p:cNvSpPr>
            <a:spLocks noGrp="1"/>
          </p:cNvSpPr>
          <p:nvPr>
            <p:ph type="sldNum" sz="quarter" idx="4"/>
          </p:nvPr>
        </p:nvSpPr>
        <p:spPr>
          <a:xfrm>
            <a:off x="8750300" y="0"/>
            <a:ext cx="393700" cy="238125"/>
          </a:xfrm>
          <a:prstGeom prst="rect">
            <a:avLst/>
          </a:prstGeom>
        </p:spPr>
        <p:txBody>
          <a:bodyPr vert="horz" lIns="91440" tIns="45720" rIns="91440" bIns="45720" rtlCol="0" anchor="ctr"/>
          <a:lstStyle>
            <a:lvl1pPr algn="r">
              <a:defRPr sz="900">
                <a:solidFill>
                  <a:schemeClr val="tx1"/>
                </a:solidFill>
                <a:latin typeface="OP Chevin Pro Light" panose="020F0303030000060003" pitchFamily="34" charset="0"/>
              </a:defRPr>
            </a:lvl1pPr>
          </a:lstStyle>
          <a:p>
            <a:fld id="{2CFBC310-412D-4841-958B-3949C676B8F0}" type="slidenum">
              <a:rPr lang="fi-FI" smtClean="0"/>
              <a:pPr/>
              <a:t>‹#›</a:t>
            </a:fld>
            <a:endParaRPr lang="fi-FI"/>
          </a:p>
        </p:txBody>
      </p:sp>
      <p:pic>
        <p:nvPicPr>
          <p:cNvPr id="19" name="Kuva 18">
            <a:extLst>
              <a:ext uri="{FF2B5EF4-FFF2-40B4-BE49-F238E27FC236}">
                <a16:creationId xmlns:a16="http://schemas.microsoft.com/office/drawing/2014/main" id="{D0675F6C-EC72-D548-819A-212FCF24DA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487931" y="4737995"/>
            <a:ext cx="540000" cy="274576"/>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3917"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7" r:id="rId24"/>
    <p:sldLayoutId id="2147483916" r:id="rId25"/>
    <p:sldLayoutId id="2147483909" r:id="rId26"/>
    <p:sldLayoutId id="2147483910" r:id="rId27"/>
    <p:sldLayoutId id="2147483911" r:id="rId28"/>
    <p:sldLayoutId id="2147483912" r:id="rId29"/>
    <p:sldLayoutId id="2147483914" r:id="rId30"/>
  </p:sldLayoutIdLst>
  <p:hf sldNum="0" hdr="0" dt="0"/>
  <p:txStyles>
    <p:titleStyle>
      <a:lvl1pPr algn="l" defTabSz="685800" rtl="0" eaLnBrk="1" latinLnBrk="0" hangingPunct="1">
        <a:lnSpc>
          <a:spcPct val="90000"/>
        </a:lnSpc>
        <a:spcBef>
          <a:spcPct val="0"/>
        </a:spcBef>
        <a:buNone/>
        <a:defRPr sz="3200" kern="1200" spc="-50" baseline="0">
          <a:solidFill>
            <a:schemeClr val="tx1"/>
          </a:solidFill>
          <a:latin typeface="OP Chevin Pro Light" panose="020F0303030000060003" pitchFamily="34" charset="0"/>
          <a:ea typeface="+mj-ea"/>
          <a:cs typeface="+mj-cs"/>
        </a:defRPr>
      </a:lvl1pPr>
    </p:titleStyle>
    <p:bodyStyle>
      <a:lvl1pPr marL="269875" indent="-269875" algn="l" defTabSz="685800" rtl="0" eaLnBrk="1" latinLnBrk="0" hangingPunct="1">
        <a:lnSpc>
          <a:spcPct val="90000"/>
        </a:lnSpc>
        <a:spcBef>
          <a:spcPts val="750"/>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1pPr>
      <a:lvl2pPr marL="539750" indent="-269875"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2pPr>
      <a:lvl3pPr marL="8064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3pPr>
      <a:lvl4pPr marL="107950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4pPr>
      <a:lvl5pPr marL="13462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5pPr>
      <a:lvl6pPr marL="16129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6pPr>
      <a:lvl7pPr marL="188595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7pPr>
      <a:lvl8pPr marL="21526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8pPr>
      <a:lvl9pPr marL="24193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5375" userDrawn="1">
          <p15:clr>
            <a:srgbClr val="F26B43"/>
          </p15:clr>
        </p15:guide>
        <p15:guide id="3" pos="249" userDrawn="1">
          <p15:clr>
            <a:srgbClr val="F26B43"/>
          </p15:clr>
        </p15:guide>
        <p15:guide id="4" orient="horz" pos="245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Vanhemmat ja nuorille käsi kädessä">
            <a:extLst>
              <a:ext uri="{FF2B5EF4-FFF2-40B4-BE49-F238E27FC236}">
                <a16:creationId xmlns:a16="http://schemas.microsoft.com/office/drawing/2014/main" id="{963D35C3-7315-373F-87D7-D8A2B2EE4ED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02" b="7802"/>
          <a:stretch>
            <a:fillRect/>
          </a:stretch>
        </p:blipFill>
        <p:spPr/>
      </p:pic>
      <p:sp>
        <p:nvSpPr>
          <p:cNvPr id="3" name="Otsikko 2">
            <a:extLst>
              <a:ext uri="{FF2B5EF4-FFF2-40B4-BE49-F238E27FC236}">
                <a16:creationId xmlns:a16="http://schemas.microsoft.com/office/drawing/2014/main" id="{3E27E284-E502-504C-955D-F0E436BD8902}"/>
              </a:ext>
            </a:extLst>
          </p:cNvPr>
          <p:cNvSpPr>
            <a:spLocks noGrp="1"/>
          </p:cNvSpPr>
          <p:nvPr>
            <p:ph type="ctrTitle"/>
          </p:nvPr>
        </p:nvSpPr>
        <p:spPr/>
        <p:txBody>
          <a:bodyPr/>
          <a:lstStyle/>
          <a:p>
            <a:r>
              <a:rPr lang="fi-FI" sz="3200" dirty="0"/>
              <a:t>Edunvalvontavaltuutus ja testamentti</a:t>
            </a:r>
          </a:p>
        </p:txBody>
      </p:sp>
      <p:sp>
        <p:nvSpPr>
          <p:cNvPr id="4" name="Alaotsikko 3">
            <a:extLst>
              <a:ext uri="{FF2B5EF4-FFF2-40B4-BE49-F238E27FC236}">
                <a16:creationId xmlns:a16="http://schemas.microsoft.com/office/drawing/2014/main" id="{9E12634A-5816-B042-AF10-40CDC8084CA9}"/>
              </a:ext>
            </a:extLst>
          </p:cNvPr>
          <p:cNvSpPr>
            <a:spLocks noGrp="1"/>
          </p:cNvSpPr>
          <p:nvPr>
            <p:ph type="subTitle" idx="1"/>
          </p:nvPr>
        </p:nvSpPr>
        <p:spPr>
          <a:xfrm>
            <a:off x="1143000" y="3473895"/>
            <a:ext cx="6858000" cy="1152764"/>
          </a:xfrm>
        </p:spPr>
        <p:txBody>
          <a:bodyPr>
            <a:noAutofit/>
          </a:bodyPr>
          <a:lstStyle/>
          <a:p>
            <a:r>
              <a:rPr lang="fi-FI" sz="1600" dirty="0"/>
              <a:t>Kuhmoisten Seniorit ry</a:t>
            </a:r>
          </a:p>
          <a:p>
            <a:r>
              <a:rPr lang="fi-FI" sz="1600" dirty="0"/>
              <a:t>28.4.2026</a:t>
            </a:r>
          </a:p>
          <a:p>
            <a:endParaRPr lang="fi-FI" sz="1600" dirty="0"/>
          </a:p>
        </p:txBody>
      </p:sp>
      <p:sp>
        <p:nvSpPr>
          <p:cNvPr id="6" name="Kuvan paikkamerkki 5">
            <a:extLst>
              <a:ext uri="{FF2B5EF4-FFF2-40B4-BE49-F238E27FC236}">
                <a16:creationId xmlns:a16="http://schemas.microsoft.com/office/drawing/2014/main" id="{EB7521E5-7349-1C4D-ADCD-A0D568D0BFFD}"/>
              </a:ext>
            </a:extLst>
          </p:cNvPr>
          <p:cNvSpPr>
            <a:spLocks noGrp="1"/>
          </p:cNvSpPr>
          <p:nvPr>
            <p:ph type="pic" sz="quarter" idx="14"/>
          </p:nvPr>
        </p:nvSpPr>
        <p:spPr/>
        <p:txBody>
          <a:bodyPr/>
          <a:lstStyle/>
          <a:p>
            <a:endParaRPr lang="fi-FI"/>
          </a:p>
        </p:txBody>
      </p:sp>
      <p:sp>
        <p:nvSpPr>
          <p:cNvPr id="7" name="Footer Placeholder 6">
            <a:extLst>
              <a:ext uri="{FF2B5EF4-FFF2-40B4-BE49-F238E27FC236}">
                <a16:creationId xmlns:a16="http://schemas.microsoft.com/office/drawing/2014/main" id="{94C2DB11-16AF-104E-84E7-532FAEAE306A}"/>
              </a:ext>
            </a:extLst>
          </p:cNvPr>
          <p:cNvSpPr>
            <a:spLocks noGrp="1"/>
          </p:cNvSpPr>
          <p:nvPr>
            <p:ph type="ftr" sz="quarter" idx="16"/>
          </p:nvPr>
        </p:nvSpPr>
        <p:spPr/>
        <p:txBody>
          <a:bodyPr/>
          <a:lstStyle/>
          <a:p>
            <a:r>
              <a:rPr lang="fi-FI"/>
              <a:t>© OP Ryhmä / OP-Luottamuksellinen</a:t>
            </a:r>
          </a:p>
        </p:txBody>
      </p:sp>
      <p:sp>
        <p:nvSpPr>
          <p:cNvPr id="8" name="Kuvan paikkamerkki 7">
            <a:extLst>
              <a:ext uri="{FF2B5EF4-FFF2-40B4-BE49-F238E27FC236}">
                <a16:creationId xmlns:a16="http://schemas.microsoft.com/office/drawing/2014/main" id="{08619986-6A7D-6148-9575-EC64DB99DAB9}"/>
              </a:ext>
            </a:extLst>
          </p:cNvPr>
          <p:cNvSpPr>
            <a:spLocks noGrp="1"/>
          </p:cNvSpPr>
          <p:nvPr>
            <p:ph type="pic" sz="quarter" idx="20"/>
          </p:nvPr>
        </p:nvSpPr>
        <p:spPr/>
        <p:txBody>
          <a:bodyPr/>
          <a:lstStyle/>
          <a:p>
            <a:endParaRPr lang="fi-FI"/>
          </a:p>
        </p:txBody>
      </p:sp>
    </p:spTree>
    <p:extLst>
      <p:ext uri="{BB962C8B-B14F-4D97-AF65-F5344CB8AC3E}">
        <p14:creationId xmlns:p14="http://schemas.microsoft.com/office/powerpoint/2010/main" val="299445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E508E218-5455-9371-B2CF-E6C42D04CB68}"/>
              </a:ext>
            </a:extLst>
          </p:cNvPr>
          <p:cNvSpPr>
            <a:spLocks noGrp="1"/>
          </p:cNvSpPr>
          <p:nvPr>
            <p:ph idx="1"/>
          </p:nvPr>
        </p:nvSpPr>
        <p:spPr>
          <a:xfrm>
            <a:off x="510753" y="1130588"/>
            <a:ext cx="5786137" cy="3382940"/>
          </a:xfrm>
        </p:spPr>
        <p:txBody>
          <a:bodyPr/>
          <a:lstStyle/>
          <a:p>
            <a:pPr algn="l" fontAlgn="auto"/>
            <a:r>
              <a:rPr lang="fi-FI" sz="1600" b="1" i="0" dirty="0">
                <a:solidFill>
                  <a:srgbClr val="484848"/>
                </a:solidFill>
                <a:effectLst/>
                <a:latin typeface="Crete Round"/>
              </a:rPr>
              <a:t>3. Haluat poiketa perimysjärjestyksestä</a:t>
            </a:r>
          </a:p>
          <a:p>
            <a:pPr algn="l" fontAlgn="auto"/>
            <a:r>
              <a:rPr lang="fi-FI" sz="1600" b="0" i="0" u="none" strike="noStrike" dirty="0">
                <a:solidFill>
                  <a:srgbClr val="323232"/>
                </a:solidFill>
                <a:effectLst/>
                <a:latin typeface="Chevin"/>
              </a:rPr>
              <a:t>Lainsäätäjä on lakiin kirjannut laillisen perimysjärjestyksen. Jos tuo järjestys ei ole oman tahtotilan mukainen, sitä voi jossain määrin muokata testamentilla. Perimysjärjestyksen muuttaminen tapahtuu nimenomaan oikein laaditulla testamentilla – puheet syntymäpäiväkahvipöydässä eivät riitä.</a:t>
            </a:r>
          </a:p>
          <a:p>
            <a:pPr algn="l" fontAlgn="auto"/>
            <a:r>
              <a:rPr lang="fi-FI" sz="1600" b="1" i="0" dirty="0">
                <a:solidFill>
                  <a:srgbClr val="484848"/>
                </a:solidFill>
                <a:effectLst/>
                <a:latin typeface="Crete Round"/>
              </a:rPr>
              <a:t>4. Haluat suojella omia lapsiasi onnettoman avioliiton varalta</a:t>
            </a:r>
          </a:p>
          <a:p>
            <a:pPr algn="l" fontAlgn="auto"/>
            <a:r>
              <a:rPr lang="fi-FI" sz="1600" b="0" i="0" u="none" strike="noStrike" dirty="0">
                <a:solidFill>
                  <a:srgbClr val="323232"/>
                </a:solidFill>
                <a:effectLst/>
                <a:latin typeface="Chevin"/>
              </a:rPr>
              <a:t>Avioliiton päättyessä toimitetaan ositus. Osituksen piiriin otetaan kaikki sellaiset varat, joihin puolisoilla on avio-oikeus. Avio-oikeuden alaista omaisuutta on lähtökohtaisesti mm. vanhemmilta perintönä saadut varat. Vanhemmilla on kuitenkin mahdollisuus testamentissaan määrätä, että lasten puolisoilla ei ole avio-oikeutta lasten vanhemmilta perintönä saamiin varoihin ja näin parantaa omien lapsiensa asemaa mahdollisessa avioero-osituksessa, jos lasten avioliitto päättyy avioeroon.</a:t>
            </a:r>
          </a:p>
          <a:p>
            <a:endParaRPr lang="fi-FI" dirty="0"/>
          </a:p>
        </p:txBody>
      </p:sp>
      <p:pic>
        <p:nvPicPr>
          <p:cNvPr id="7" name="Kuvan paikkamerkki 6" descr="Nuija lepäämässä lohkossa">
            <a:extLst>
              <a:ext uri="{FF2B5EF4-FFF2-40B4-BE49-F238E27FC236}">
                <a16:creationId xmlns:a16="http://schemas.microsoft.com/office/drawing/2014/main" id="{6170523F-47EC-C606-8115-79D8FB90A1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020" r="17020"/>
          <a:stretch>
            <a:fillRect/>
          </a:stretch>
        </p:blipFill>
        <p:spPr>
          <a:xfrm>
            <a:off x="6117060" y="1550470"/>
            <a:ext cx="2516187" cy="2543175"/>
          </a:xfrm>
        </p:spPr>
      </p:pic>
      <p:sp>
        <p:nvSpPr>
          <p:cNvPr id="4" name="Otsikko 3">
            <a:extLst>
              <a:ext uri="{FF2B5EF4-FFF2-40B4-BE49-F238E27FC236}">
                <a16:creationId xmlns:a16="http://schemas.microsoft.com/office/drawing/2014/main" id="{5B7B2C29-78FC-8538-DF85-708321CA590A}"/>
              </a:ext>
            </a:extLst>
          </p:cNvPr>
          <p:cNvSpPr>
            <a:spLocks noGrp="1"/>
          </p:cNvSpPr>
          <p:nvPr>
            <p:ph type="title"/>
          </p:nvPr>
        </p:nvSpPr>
        <p:spPr>
          <a:xfrm>
            <a:off x="510754" y="208799"/>
            <a:ext cx="8011454" cy="712528"/>
          </a:xfrm>
        </p:spPr>
        <p:txBody>
          <a:bodyPr/>
          <a:lstStyle/>
          <a:p>
            <a:r>
              <a:rPr lang="fi-FI" dirty="0"/>
              <a:t>Milloin kannattaa tehdä testamentti</a:t>
            </a:r>
          </a:p>
        </p:txBody>
      </p:sp>
      <p:sp>
        <p:nvSpPr>
          <p:cNvPr id="5" name="Alatunnisteen paikkamerkki 4">
            <a:extLst>
              <a:ext uri="{FF2B5EF4-FFF2-40B4-BE49-F238E27FC236}">
                <a16:creationId xmlns:a16="http://schemas.microsoft.com/office/drawing/2014/main" id="{00290E33-03DC-D3FA-AF5F-E32D1C907846}"/>
              </a:ext>
            </a:extLst>
          </p:cNvPr>
          <p:cNvSpPr>
            <a:spLocks noGrp="1"/>
          </p:cNvSpPr>
          <p:nvPr>
            <p:ph type="ftr" sz="quarter" idx="15"/>
          </p:nvPr>
        </p:nvSpPr>
        <p:spPr/>
        <p:txBody>
          <a:bodyPr/>
          <a:lstStyle/>
          <a:p>
            <a:r>
              <a:rPr lang="fi-FI"/>
              <a:t>© OP Ryhmä / OP-Luottamuksellinen</a:t>
            </a:r>
          </a:p>
        </p:txBody>
      </p:sp>
    </p:spTree>
    <p:extLst>
      <p:ext uri="{BB962C8B-B14F-4D97-AF65-F5344CB8AC3E}">
        <p14:creationId xmlns:p14="http://schemas.microsoft.com/office/powerpoint/2010/main" val="1238111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76FFEE6-D4F7-740F-5A88-48C6CF2BCE5F}"/>
              </a:ext>
            </a:extLst>
          </p:cNvPr>
          <p:cNvSpPr>
            <a:spLocks noGrp="1"/>
          </p:cNvSpPr>
          <p:nvPr>
            <p:ph idx="1"/>
          </p:nvPr>
        </p:nvSpPr>
        <p:spPr>
          <a:xfrm>
            <a:off x="510753" y="1245772"/>
            <a:ext cx="6933761" cy="3267756"/>
          </a:xfrm>
        </p:spPr>
        <p:txBody>
          <a:bodyPr/>
          <a:lstStyle/>
          <a:p>
            <a:pPr algn="l" fontAlgn="auto"/>
            <a:r>
              <a:rPr lang="fi-FI" sz="1600" b="1" i="0" dirty="0">
                <a:solidFill>
                  <a:srgbClr val="484848"/>
                </a:solidFill>
                <a:effectLst/>
                <a:latin typeface="Crete Round"/>
              </a:rPr>
              <a:t>5. Haluat luovuttaa omaisuuttasi hyväntekeväisyyteen kuolemasi jälkeen</a:t>
            </a:r>
          </a:p>
          <a:p>
            <a:pPr algn="l" fontAlgn="auto"/>
            <a:r>
              <a:rPr lang="fi-FI" sz="1600" b="0" i="0" u="none" strike="noStrike" dirty="0">
                <a:solidFill>
                  <a:srgbClr val="323232"/>
                </a:solidFill>
                <a:effectLst/>
                <a:latin typeface="Chevin"/>
              </a:rPr>
              <a:t>Jos omaisuutta halutaan jättää perillisten ohella hyväntekeväisyyteen, tapahtuu luovutus tekemällä testamenttimääräys, jossa nimetään haluttu edunsaaja ja yksilöidään se omaisuus, mitä edunsaajalle halutaan kuoleman jälkeen jättää.</a:t>
            </a:r>
          </a:p>
          <a:p>
            <a:pPr algn="l" fontAlgn="auto"/>
            <a:r>
              <a:rPr lang="fi-FI" sz="1600" b="0" i="0" dirty="0">
                <a:solidFill>
                  <a:srgbClr val="484848"/>
                </a:solidFill>
                <a:effectLst/>
                <a:latin typeface="Crete Round"/>
              </a:rPr>
              <a:t> </a:t>
            </a:r>
            <a:r>
              <a:rPr lang="fi-FI" sz="1600" b="1" i="0" dirty="0">
                <a:solidFill>
                  <a:srgbClr val="484848"/>
                </a:solidFill>
                <a:effectLst/>
                <a:latin typeface="Crete Round"/>
              </a:rPr>
              <a:t>6. Haluat optimoida perintöverotusta</a:t>
            </a:r>
          </a:p>
          <a:p>
            <a:pPr algn="l" fontAlgn="auto"/>
            <a:r>
              <a:rPr lang="fi-FI" sz="1600" b="0" i="0" u="none" strike="noStrike" dirty="0">
                <a:solidFill>
                  <a:srgbClr val="323232"/>
                </a:solidFill>
                <a:effectLst/>
                <a:latin typeface="Chevin"/>
              </a:rPr>
              <a:t>Perintöveron optimointi on syy tehdä testamentti. Optimointia voi toteuttaa esimerkiksi seuraavalla tavalla: Lapsenlapset eivät ilman testamenttia peri mitään, jos heidän vanhempansa ovat elossa. Perinnönjättäjät voivat testamentilla määrätä esimerkiksi, että kukin lapsenlapsi saa rahaa vähän alle 30.000 euroa. Näin kaikki lapsenlapsille siirtyvä omaisuus siirtyy heille täysin verotta. Esimerkinomaisesti voidaan tehdä vaikkapa seuraava laskelma. Puolisoilla on neljä lastenlasta. Kumpikin testamenttaa kullekin lapsenlapselle 30.000 e. Yhteensä puolisoiden jälkeen lastenlapsille menee näin </a:t>
            </a:r>
            <a:r>
              <a:rPr lang="fi-FI" sz="1600" dirty="0">
                <a:solidFill>
                  <a:srgbClr val="323232"/>
                </a:solidFill>
                <a:latin typeface="Chevin"/>
              </a:rPr>
              <a:t>240</a:t>
            </a:r>
            <a:r>
              <a:rPr lang="fi-FI" sz="1600" b="0" i="0" u="none" strike="noStrike" dirty="0">
                <a:solidFill>
                  <a:srgbClr val="323232"/>
                </a:solidFill>
                <a:effectLst/>
                <a:latin typeface="Chevin"/>
              </a:rPr>
              <a:t>.000 euroa verovapaasti. Jos veroprosentti omilla lapsilla olisi 12, suvun verosäästö on </a:t>
            </a:r>
            <a:r>
              <a:rPr lang="fi-FI" sz="1600" dirty="0">
                <a:solidFill>
                  <a:srgbClr val="323232"/>
                </a:solidFill>
                <a:latin typeface="Chevin"/>
              </a:rPr>
              <a:t>28</a:t>
            </a:r>
            <a:r>
              <a:rPr lang="fi-FI" sz="1600" b="0" i="0" u="none" strike="noStrike" dirty="0">
                <a:solidFill>
                  <a:srgbClr val="323232"/>
                </a:solidFill>
                <a:effectLst/>
                <a:latin typeface="Chevin"/>
              </a:rPr>
              <a:t>.800 e.</a:t>
            </a:r>
          </a:p>
          <a:p>
            <a:endParaRPr lang="fi-FI" dirty="0"/>
          </a:p>
        </p:txBody>
      </p:sp>
      <p:sp>
        <p:nvSpPr>
          <p:cNvPr id="4" name="Otsikko 3">
            <a:extLst>
              <a:ext uri="{FF2B5EF4-FFF2-40B4-BE49-F238E27FC236}">
                <a16:creationId xmlns:a16="http://schemas.microsoft.com/office/drawing/2014/main" id="{BAC955AC-952D-6A69-89F4-6761CBE8B35A}"/>
              </a:ext>
            </a:extLst>
          </p:cNvPr>
          <p:cNvSpPr>
            <a:spLocks noGrp="1"/>
          </p:cNvSpPr>
          <p:nvPr>
            <p:ph type="title"/>
          </p:nvPr>
        </p:nvSpPr>
        <p:spPr/>
        <p:txBody>
          <a:bodyPr/>
          <a:lstStyle/>
          <a:p>
            <a:r>
              <a:rPr lang="fi-FI" dirty="0"/>
              <a:t>Milloin kannattaa tehdä testamentti</a:t>
            </a:r>
          </a:p>
        </p:txBody>
      </p:sp>
      <p:sp>
        <p:nvSpPr>
          <p:cNvPr id="5" name="Alatunnisteen paikkamerkki 4">
            <a:extLst>
              <a:ext uri="{FF2B5EF4-FFF2-40B4-BE49-F238E27FC236}">
                <a16:creationId xmlns:a16="http://schemas.microsoft.com/office/drawing/2014/main" id="{F925A562-E9D2-549B-52B3-2A28D8C6E36A}"/>
              </a:ext>
            </a:extLst>
          </p:cNvPr>
          <p:cNvSpPr>
            <a:spLocks noGrp="1"/>
          </p:cNvSpPr>
          <p:nvPr>
            <p:ph type="ftr" sz="quarter" idx="15"/>
          </p:nvPr>
        </p:nvSpPr>
        <p:spPr/>
        <p:txBody>
          <a:bodyPr/>
          <a:lstStyle/>
          <a:p>
            <a:r>
              <a:rPr lang="fi-FI"/>
              <a:t>© OP Ryhmä / OP-Luottamuksellinen</a:t>
            </a:r>
          </a:p>
        </p:txBody>
      </p:sp>
    </p:spTree>
    <p:extLst>
      <p:ext uri="{BB962C8B-B14F-4D97-AF65-F5344CB8AC3E}">
        <p14:creationId xmlns:p14="http://schemas.microsoft.com/office/powerpoint/2010/main" val="330901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Kukka kukka itää">
            <a:extLst>
              <a:ext uri="{FF2B5EF4-FFF2-40B4-BE49-F238E27FC236}">
                <a16:creationId xmlns:a16="http://schemas.microsoft.com/office/drawing/2014/main" id="{C12820DD-B203-3054-1D59-19ECB2738F6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4003" b="1727"/>
          <a:stretch/>
        </p:blipFill>
        <p:spPr>
          <a:xfrm>
            <a:off x="20" y="10"/>
            <a:ext cx="9143980" cy="5143490"/>
          </a:xfrm>
          <a:noFill/>
        </p:spPr>
      </p:pic>
      <p:sp>
        <p:nvSpPr>
          <p:cNvPr id="3" name="Otsikko 2"/>
          <p:cNvSpPr>
            <a:spLocks noGrp="1"/>
          </p:cNvSpPr>
          <p:nvPr>
            <p:ph type="ctrTitle"/>
          </p:nvPr>
        </p:nvSpPr>
        <p:spPr>
          <a:xfrm>
            <a:off x="462776" y="2867892"/>
            <a:ext cx="8242300" cy="838200"/>
          </a:xfrm>
        </p:spPr>
        <p:txBody>
          <a:bodyPr anchor="t">
            <a:normAutofit/>
          </a:bodyPr>
          <a:lstStyle/>
          <a:p>
            <a:r>
              <a:rPr lang="fi-FI" sz="5400" dirty="0"/>
              <a:t>Kiitos!</a:t>
            </a:r>
          </a:p>
        </p:txBody>
      </p:sp>
      <p:sp>
        <p:nvSpPr>
          <p:cNvPr id="13" name="Text Placeholder 3">
            <a:extLst>
              <a:ext uri="{FF2B5EF4-FFF2-40B4-BE49-F238E27FC236}">
                <a16:creationId xmlns:a16="http://schemas.microsoft.com/office/drawing/2014/main" id="{CCD6FAF4-D11F-9EA5-3F29-FB06CAB7F6DC}"/>
              </a:ext>
            </a:extLst>
          </p:cNvPr>
          <p:cNvSpPr>
            <a:spLocks noGrp="1"/>
          </p:cNvSpPr>
          <p:nvPr>
            <p:ph type="body" sz="quarter" idx="16"/>
          </p:nvPr>
        </p:nvSpPr>
        <p:spPr>
          <a:xfrm>
            <a:off x="469484" y="4235658"/>
            <a:ext cx="2450863" cy="475373"/>
          </a:xfrm>
        </p:spPr>
        <p:txBody>
          <a:bodyPr/>
          <a:lstStyle/>
          <a:p>
            <a:endParaRPr lang="en-US" dirty="0"/>
          </a:p>
        </p:txBody>
      </p:sp>
      <p:sp>
        <p:nvSpPr>
          <p:cNvPr id="15" name="Text Placeholder 4">
            <a:extLst>
              <a:ext uri="{FF2B5EF4-FFF2-40B4-BE49-F238E27FC236}">
                <a16:creationId xmlns:a16="http://schemas.microsoft.com/office/drawing/2014/main" id="{F60A3B58-25B1-C785-2EC4-25A30CA2BE51}"/>
              </a:ext>
            </a:extLst>
          </p:cNvPr>
          <p:cNvSpPr>
            <a:spLocks noGrp="1"/>
          </p:cNvSpPr>
          <p:nvPr>
            <p:ph type="body" sz="quarter" idx="17"/>
          </p:nvPr>
        </p:nvSpPr>
        <p:spPr>
          <a:xfrm>
            <a:off x="3360989" y="4235658"/>
            <a:ext cx="2450863" cy="475373"/>
          </a:xfrm>
        </p:spPr>
        <p:txBody>
          <a:bodyPr/>
          <a:lstStyle/>
          <a:p>
            <a:endParaRPr lang="en-US"/>
          </a:p>
        </p:txBody>
      </p:sp>
      <p:sp>
        <p:nvSpPr>
          <p:cNvPr id="17" name="Text Placeholder 5">
            <a:extLst>
              <a:ext uri="{FF2B5EF4-FFF2-40B4-BE49-F238E27FC236}">
                <a16:creationId xmlns:a16="http://schemas.microsoft.com/office/drawing/2014/main" id="{3E90C211-2B8B-967B-FC4D-FF31CF7ECA66}"/>
              </a:ext>
            </a:extLst>
          </p:cNvPr>
          <p:cNvSpPr>
            <a:spLocks noGrp="1"/>
          </p:cNvSpPr>
          <p:nvPr>
            <p:ph type="body" sz="quarter" idx="19"/>
          </p:nvPr>
        </p:nvSpPr>
        <p:spPr>
          <a:xfrm>
            <a:off x="6252494" y="4235658"/>
            <a:ext cx="2450863" cy="475373"/>
          </a:xfrm>
        </p:spPr>
        <p:txBody>
          <a:bodyPr/>
          <a:lstStyle/>
          <a:p>
            <a:endParaRPr lang="en-US"/>
          </a:p>
        </p:txBody>
      </p:sp>
      <p:sp>
        <p:nvSpPr>
          <p:cNvPr id="8" name="Footer Placeholder 7">
            <a:extLst>
              <a:ext uri="{FF2B5EF4-FFF2-40B4-BE49-F238E27FC236}">
                <a16:creationId xmlns:a16="http://schemas.microsoft.com/office/drawing/2014/main" id="{2204A738-5535-6146-9324-3244ECC3B92C}"/>
              </a:ext>
            </a:extLst>
          </p:cNvPr>
          <p:cNvSpPr>
            <a:spLocks noGrp="1"/>
          </p:cNvSpPr>
          <p:nvPr>
            <p:ph type="ftr" sz="quarter" idx="22"/>
          </p:nvPr>
        </p:nvSpPr>
        <p:spPr>
          <a:xfrm>
            <a:off x="386069" y="4767263"/>
            <a:ext cx="7058446" cy="235633"/>
          </a:xfrm>
        </p:spPr>
        <p:txBody>
          <a:bodyPr anchor="ctr">
            <a:normAutofit/>
          </a:bodyPr>
          <a:lstStyle/>
          <a:p>
            <a:pPr>
              <a:spcAft>
                <a:spcPts val="600"/>
              </a:spcAft>
            </a:pPr>
            <a:r>
              <a:rPr lang="fi-FI"/>
              <a:t>© OP Ryhmä / OP-Luottamuksellinen</a:t>
            </a:r>
          </a:p>
        </p:txBody>
      </p:sp>
      <p:sp>
        <p:nvSpPr>
          <p:cNvPr id="19" name="Picture Placeholder 8">
            <a:extLst>
              <a:ext uri="{FF2B5EF4-FFF2-40B4-BE49-F238E27FC236}">
                <a16:creationId xmlns:a16="http://schemas.microsoft.com/office/drawing/2014/main" id="{424A145B-7724-CF25-164F-65F3C1FD563A}"/>
              </a:ext>
            </a:extLst>
          </p:cNvPr>
          <p:cNvSpPr>
            <a:spLocks noGrp="1"/>
          </p:cNvSpPr>
          <p:nvPr>
            <p:ph type="pic" sz="quarter" idx="14"/>
          </p:nvPr>
        </p:nvSpPr>
        <p:spPr>
          <a:xfrm>
            <a:off x="8487931" y="4737995"/>
            <a:ext cx="540000" cy="273600"/>
          </a:xfrm>
        </p:spPr>
        <p:txBody>
          <a:bodyPr/>
          <a:lstStyle/>
          <a:p>
            <a:endParaRPr lang="fi-FI"/>
          </a:p>
        </p:txBody>
      </p:sp>
      <p:sp>
        <p:nvSpPr>
          <p:cNvPr id="7" name="Kuvan paikkamerkki 6">
            <a:extLst>
              <a:ext uri="{FF2B5EF4-FFF2-40B4-BE49-F238E27FC236}">
                <a16:creationId xmlns:a16="http://schemas.microsoft.com/office/drawing/2014/main" id="{3BCCCE0E-B070-5298-D408-90CE036FBE7B}"/>
              </a:ext>
            </a:extLst>
          </p:cNvPr>
          <p:cNvSpPr>
            <a:spLocks noGrp="1"/>
          </p:cNvSpPr>
          <p:nvPr>
            <p:ph type="pic" sz="quarter" idx="20"/>
          </p:nvPr>
        </p:nvSpPr>
        <p:spPr>
          <a:xfrm>
            <a:off x="3042002" y="314177"/>
            <a:ext cx="3059996" cy="997528"/>
          </a:xfrm>
        </p:spPr>
        <p:txBody>
          <a:bodyPr/>
          <a:lstStyle/>
          <a:p>
            <a:endParaRPr lang="fi-FI"/>
          </a:p>
        </p:txBody>
      </p:sp>
    </p:spTree>
    <p:extLst>
      <p:ext uri="{BB962C8B-B14F-4D97-AF65-F5344CB8AC3E}">
        <p14:creationId xmlns:p14="http://schemas.microsoft.com/office/powerpoint/2010/main" val="1097161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10754" y="921488"/>
            <a:ext cx="5528538" cy="3592040"/>
          </a:xfrm>
        </p:spPr>
        <p:txBody>
          <a:bodyPr>
            <a:normAutofit/>
          </a:bodyPr>
          <a:lstStyle/>
          <a:p>
            <a:endParaRPr lang="fi-FI" sz="1100"/>
          </a:p>
          <a:p>
            <a:r>
              <a:rPr lang="fi-FI" sz="1400"/>
              <a:t>Edunvalvontavaltuutuksen avulla voi varautua etukäteen esimerkiksi sairastumisen aiheuttamaan pysyvään toimintakyvyttömyyteen.</a:t>
            </a:r>
          </a:p>
          <a:p>
            <a:r>
              <a:rPr lang="fi-FI" sz="1400"/>
              <a:t>Tämä tarkoittaa valtuutusta, jonka valtuuttaja on määrännyt tulemaan voimaan siinä tapauksessa, että hän tulee sairauden, henkisen toiminnan häiriintymisen, heikentyneen terveydentilan tai muun vastaavan syyn vuoksi kykenemättömäksi huolehtimaan asioistaan.</a:t>
            </a:r>
          </a:p>
          <a:p>
            <a:r>
              <a:rPr lang="fi-FI" sz="1400"/>
              <a:t>Edunvalvontavaltakirjalla henkilö määrittelee ne asiat, joita valtuutus koskee sekä nimeää henkilön, jolle valtuutus halutaan antaa. </a:t>
            </a:r>
          </a:p>
          <a:p>
            <a:r>
              <a:rPr lang="fi-FI" sz="1400"/>
              <a:t>Edunvalvontavaltuutus on tavallista edunvalvontaa joustavampi tapa järjestää asioiden hoito. </a:t>
            </a:r>
          </a:p>
          <a:p>
            <a:r>
              <a:rPr lang="fi-FI" sz="1400"/>
              <a:t>Edunvalvontavaltuutus ei suoraan poista henkilön omaa oikeustoimikelpoisuutta.</a:t>
            </a:r>
          </a:p>
          <a:p>
            <a:pPr>
              <a:buFont typeface="Wingdings" panose="05000000000000000000" pitchFamily="2" charset="2"/>
              <a:buChar char="ü"/>
            </a:pPr>
            <a:r>
              <a:rPr lang="fi-FI" sz="1400"/>
              <a:t>valtuuttaja voi valtakirjan vahvistamisen jälkeen myös itse hoitaa niitä asioista, joihin hän kykenee</a:t>
            </a:r>
          </a:p>
          <a:p>
            <a:endParaRPr lang="fi-FI" sz="1100"/>
          </a:p>
        </p:txBody>
      </p:sp>
      <p:pic>
        <p:nvPicPr>
          <p:cNvPr id="6" name="Kuvan paikkamerkki 5" descr="Täyttämässä lomakkeita pöydän ääressä">
            <a:extLst>
              <a:ext uri="{FF2B5EF4-FFF2-40B4-BE49-F238E27FC236}">
                <a16:creationId xmlns:a16="http://schemas.microsoft.com/office/drawing/2014/main" id="{300D39D3-C4FA-6968-C164-D2BA0A8D2B4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6" r="16626"/>
          <a:stretch>
            <a:fillRect/>
          </a:stretch>
        </p:blipFill>
        <p:spPr>
          <a:xfrm>
            <a:off x="6214634" y="1362444"/>
            <a:ext cx="2418612" cy="2418612"/>
          </a:xfrm>
        </p:spPr>
      </p:pic>
      <p:sp>
        <p:nvSpPr>
          <p:cNvPr id="2" name="Otsikko 1"/>
          <p:cNvSpPr>
            <a:spLocks noGrp="1"/>
          </p:cNvSpPr>
          <p:nvPr>
            <p:ph type="title"/>
          </p:nvPr>
        </p:nvSpPr>
        <p:spPr>
          <a:xfrm>
            <a:off x="510754" y="208799"/>
            <a:ext cx="8011454" cy="968400"/>
          </a:xfrm>
        </p:spPr>
        <p:txBody>
          <a:bodyPr anchor="t">
            <a:normAutofit/>
          </a:bodyPr>
          <a:lstStyle/>
          <a:p>
            <a:r>
              <a:rPr lang="fi-FI"/>
              <a:t>Mikä on edunvalvontavaltuutus?</a:t>
            </a:r>
          </a:p>
        </p:txBody>
      </p:sp>
      <p:sp>
        <p:nvSpPr>
          <p:cNvPr id="4" name="Alatunnisteen paikkamerkki 3"/>
          <p:cNvSpPr>
            <a:spLocks noGrp="1"/>
          </p:cNvSpPr>
          <p:nvPr>
            <p:ph type="ftr" sz="quarter" idx="15"/>
          </p:nvPr>
        </p:nvSpPr>
        <p:spPr>
          <a:xfrm>
            <a:off x="386069" y="4767263"/>
            <a:ext cx="7058446" cy="235633"/>
          </a:xfrm>
        </p:spPr>
        <p:txBody>
          <a:bodyPr anchor="ctr">
            <a:normAutofit/>
          </a:bodyPr>
          <a:lstStyle/>
          <a:p>
            <a:pPr>
              <a:spcAft>
                <a:spcPts val="600"/>
              </a:spcAft>
            </a:pPr>
            <a:r>
              <a:rPr lang="fi-FI"/>
              <a:t>© OP Ryhmä / OP-Luottamuksellinen</a:t>
            </a:r>
          </a:p>
        </p:txBody>
      </p:sp>
    </p:spTree>
    <p:extLst>
      <p:ext uri="{BB962C8B-B14F-4D97-AF65-F5344CB8AC3E}">
        <p14:creationId xmlns:p14="http://schemas.microsoft.com/office/powerpoint/2010/main" val="99298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52DC3-77DD-413B-9786-4A1FBE07403E}"/>
              </a:ext>
            </a:extLst>
          </p:cNvPr>
          <p:cNvSpPr>
            <a:spLocks noGrp="1"/>
          </p:cNvSpPr>
          <p:nvPr>
            <p:ph type="title"/>
          </p:nvPr>
        </p:nvSpPr>
        <p:spPr/>
        <p:txBody>
          <a:bodyPr/>
          <a:lstStyle/>
          <a:p>
            <a:r>
              <a:rPr lang="fi-FI"/>
              <a:t>Mitä asioita valtuutus koskee?</a:t>
            </a:r>
          </a:p>
        </p:txBody>
      </p:sp>
      <p:sp>
        <p:nvSpPr>
          <p:cNvPr id="3" name="Sisällön paikkamerkki 2">
            <a:extLst>
              <a:ext uri="{FF2B5EF4-FFF2-40B4-BE49-F238E27FC236}">
                <a16:creationId xmlns:a16="http://schemas.microsoft.com/office/drawing/2014/main" id="{8795A02A-64C6-6140-9868-CB23F12658FD}"/>
              </a:ext>
            </a:extLst>
          </p:cNvPr>
          <p:cNvSpPr>
            <a:spLocks noGrp="1"/>
          </p:cNvSpPr>
          <p:nvPr>
            <p:ph idx="1"/>
          </p:nvPr>
        </p:nvSpPr>
        <p:spPr>
          <a:xfrm>
            <a:off x="510753" y="870830"/>
            <a:ext cx="8004596" cy="3401839"/>
          </a:xfrm>
        </p:spPr>
        <p:txBody>
          <a:bodyPr/>
          <a:lstStyle/>
          <a:p>
            <a:r>
              <a:rPr lang="fi-FI" sz="1600" dirty="0"/>
              <a:t>Valtakirjassa valtuuttaja määrittelee mitä asioita valtuutus koskee eli mitä asioita valtuutettu voi valtakirjan nojalla tehdä.</a:t>
            </a:r>
          </a:p>
          <a:p>
            <a:r>
              <a:rPr lang="fi-FI" sz="1600" dirty="0"/>
              <a:t>Valtuutus voi olla hyvin yleisluontoinen taloudellisten tai henkilöä koskevien asioiden hoitoa varten annettu valtuutus. Valtuutuksen voi myös rajata koskemaan vain tiettyjä oikeustoimia, asiaa tai omaisuutta.</a:t>
            </a:r>
          </a:p>
          <a:p>
            <a:r>
              <a:rPr lang="fi-FI" sz="1600" dirty="0"/>
              <a:t>Valtuutus voi koskea taloudellisia asioita (esim. pankkiasiat) tai henkilöä koskevia asioita (esim. terveydenhoitoon liittyvät asiat)</a:t>
            </a:r>
          </a:p>
          <a:p>
            <a:r>
              <a:rPr lang="fi-FI" sz="1600" dirty="0"/>
              <a:t> Yleinen valtuutus antaa oikeuden hoitaa kaikkia valtuuttajan asioita</a:t>
            </a:r>
          </a:p>
          <a:p>
            <a:r>
              <a:rPr lang="fi-FI" sz="1600" dirty="0"/>
              <a:t>Valtuutettu ei kuitenkaan saa myydä tai pantata kiinteistöjä eikä lahjoittaa valtuuttajan omaisuutta, ellei valtakirjassa ole erillistä määräystä näistä oikeustoimista. </a:t>
            </a:r>
            <a:r>
              <a:rPr lang="fi-FI" sz="1600"/>
              <a:t>(Lakimuutos 1.5.2026)</a:t>
            </a:r>
          </a:p>
          <a:p>
            <a:r>
              <a:rPr lang="fi-FI" sz="1600" dirty="0"/>
              <a:t>Huom. Valtuutettu saa myydä asunto-osakkeen, vaikka siitä ei olisi erityistä mainintaa valtakirjassa (vrt. kiinteistön myynti)</a:t>
            </a:r>
          </a:p>
          <a:p>
            <a:endParaRPr lang="fi-FI" dirty="0"/>
          </a:p>
        </p:txBody>
      </p:sp>
      <p:sp>
        <p:nvSpPr>
          <p:cNvPr id="4" name="Alatunnisteen paikkamerkki 3">
            <a:extLst>
              <a:ext uri="{FF2B5EF4-FFF2-40B4-BE49-F238E27FC236}">
                <a16:creationId xmlns:a16="http://schemas.microsoft.com/office/drawing/2014/main" id="{5C88D606-CA4D-BC52-DCBB-7487F499194F}"/>
              </a:ext>
            </a:extLst>
          </p:cNvPr>
          <p:cNvSpPr>
            <a:spLocks noGrp="1"/>
          </p:cNvSpPr>
          <p:nvPr>
            <p:ph type="ftr" sz="quarter" idx="11"/>
          </p:nvPr>
        </p:nvSpPr>
        <p:spPr/>
        <p:txBody>
          <a:bodyPr/>
          <a:lstStyle/>
          <a:p>
            <a:r>
              <a:rPr lang="fi-FI"/>
              <a:t>© OP Ryhmä / OP-Luottamuksellinen</a:t>
            </a:r>
          </a:p>
        </p:txBody>
      </p:sp>
    </p:spTree>
    <p:extLst>
      <p:ext uri="{BB962C8B-B14F-4D97-AF65-F5344CB8AC3E}">
        <p14:creationId xmlns:p14="http://schemas.microsoft.com/office/powerpoint/2010/main" val="49860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648C76-6EA5-1529-AEC0-39533D7F58F5}"/>
              </a:ext>
            </a:extLst>
          </p:cNvPr>
          <p:cNvSpPr>
            <a:spLocks noGrp="1"/>
          </p:cNvSpPr>
          <p:nvPr>
            <p:ph type="title"/>
          </p:nvPr>
        </p:nvSpPr>
        <p:spPr/>
        <p:txBody>
          <a:bodyPr/>
          <a:lstStyle/>
          <a:p>
            <a:r>
              <a:rPr lang="fi-FI"/>
              <a:t>Kuka toimii valtuutettuna?</a:t>
            </a:r>
          </a:p>
        </p:txBody>
      </p:sp>
      <p:sp>
        <p:nvSpPr>
          <p:cNvPr id="3" name="Sisällön paikkamerkki 2">
            <a:extLst>
              <a:ext uri="{FF2B5EF4-FFF2-40B4-BE49-F238E27FC236}">
                <a16:creationId xmlns:a16="http://schemas.microsoft.com/office/drawing/2014/main" id="{1B888376-DB32-72E8-B461-DC7091125582}"/>
              </a:ext>
            </a:extLst>
          </p:cNvPr>
          <p:cNvSpPr>
            <a:spLocks noGrp="1"/>
          </p:cNvSpPr>
          <p:nvPr>
            <p:ph idx="1"/>
          </p:nvPr>
        </p:nvSpPr>
        <p:spPr>
          <a:xfrm>
            <a:off x="510753" y="1041029"/>
            <a:ext cx="8004596" cy="3538059"/>
          </a:xfrm>
        </p:spPr>
        <p:txBody>
          <a:bodyPr/>
          <a:lstStyle/>
          <a:p>
            <a:r>
              <a:rPr lang="fi-FI" sz="1600"/>
              <a:t>Valtuuttaja itse valitsee valtuutetun</a:t>
            </a:r>
          </a:p>
          <a:p>
            <a:pPr>
              <a:buFont typeface="Wingdings" panose="05000000000000000000" pitchFamily="2" charset="2"/>
              <a:buChar char="ü"/>
            </a:pPr>
            <a:r>
              <a:rPr lang="fi-FI" sz="1600"/>
              <a:t>valtuutettu voi olla esimerkiksi sukulainen (myös lähisukulainen), ystävä tai ulkopuolinen asianajaja</a:t>
            </a:r>
          </a:p>
          <a:p>
            <a:pPr>
              <a:buFont typeface="Wingdings" panose="05000000000000000000" pitchFamily="2" charset="2"/>
              <a:buChar char="ü"/>
            </a:pPr>
            <a:r>
              <a:rPr lang="fi-FI" sz="1600"/>
              <a:t>valtuutetun kanssa kannattaa keskustella valtakirjasta etukäteen ja varmistaa, että hän suostuu tehtävään</a:t>
            </a:r>
          </a:p>
          <a:p>
            <a:r>
              <a:rPr lang="fi-FI" sz="1600"/>
              <a:t>Valtuuttaja voi nimetä myös </a:t>
            </a:r>
          </a:p>
          <a:p>
            <a:pPr>
              <a:buFont typeface="Wingdings" panose="05000000000000000000" pitchFamily="2" charset="2"/>
              <a:buChar char="ü"/>
            </a:pPr>
            <a:r>
              <a:rPr lang="fi-FI" sz="1600"/>
              <a:t>varavaltuutetun, joka hoitaa tehtävää, jos valtuutettu on tilapäisesti estynyt</a:t>
            </a:r>
          </a:p>
          <a:p>
            <a:pPr>
              <a:buFont typeface="Wingdings" panose="05000000000000000000" pitchFamily="2" charset="2"/>
              <a:buChar char="ü"/>
            </a:pPr>
            <a:r>
              <a:rPr lang="fi-FI" sz="1600"/>
              <a:t>toissijaisen valtuutetun, joka ottaa valtuutetun tehtävän hoitaakseen jos valtuutettu ei muuten kuin tilapäisesti pysty toimimaan valtuutettuna</a:t>
            </a:r>
          </a:p>
          <a:p>
            <a:r>
              <a:rPr lang="fi-FI" sz="1600"/>
              <a:t>Valtuutetulle maksetaan tehtävän hoitamisesta kohtuullinen palkkio</a:t>
            </a:r>
          </a:p>
          <a:p>
            <a:pPr>
              <a:buFont typeface="Wingdings" panose="05000000000000000000" pitchFamily="2" charset="2"/>
              <a:buChar char="ü"/>
            </a:pPr>
            <a:r>
              <a:rPr lang="fi-FI" sz="1600"/>
              <a:t>palkkion määrästä voidaan antaa ohjeita valtakirjassa tai erillisissä toimintaohjeissa</a:t>
            </a:r>
          </a:p>
          <a:p>
            <a:endParaRPr lang="fi-FI"/>
          </a:p>
        </p:txBody>
      </p:sp>
      <p:sp>
        <p:nvSpPr>
          <p:cNvPr id="4" name="Alatunnisteen paikkamerkki 3">
            <a:extLst>
              <a:ext uri="{FF2B5EF4-FFF2-40B4-BE49-F238E27FC236}">
                <a16:creationId xmlns:a16="http://schemas.microsoft.com/office/drawing/2014/main" id="{446D53E0-39F9-4C2E-6528-3F12B7C16BB3}"/>
              </a:ext>
            </a:extLst>
          </p:cNvPr>
          <p:cNvSpPr>
            <a:spLocks noGrp="1"/>
          </p:cNvSpPr>
          <p:nvPr>
            <p:ph type="ftr" sz="quarter" idx="11"/>
          </p:nvPr>
        </p:nvSpPr>
        <p:spPr/>
        <p:txBody>
          <a:bodyPr/>
          <a:lstStyle/>
          <a:p>
            <a:r>
              <a:rPr lang="fi-FI"/>
              <a:t>© OP Ryhmä / OP-Luottamuksellinen</a:t>
            </a:r>
          </a:p>
        </p:txBody>
      </p:sp>
    </p:spTree>
    <p:extLst>
      <p:ext uri="{BB962C8B-B14F-4D97-AF65-F5344CB8AC3E}">
        <p14:creationId xmlns:p14="http://schemas.microsoft.com/office/powerpoint/2010/main" val="335802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AFEA57-CD5F-C07F-38CB-C16F700CD44C}"/>
              </a:ext>
            </a:extLst>
          </p:cNvPr>
          <p:cNvSpPr>
            <a:spLocks noGrp="1"/>
          </p:cNvSpPr>
          <p:nvPr>
            <p:ph type="title"/>
          </p:nvPr>
        </p:nvSpPr>
        <p:spPr/>
        <p:txBody>
          <a:bodyPr/>
          <a:lstStyle/>
          <a:p>
            <a:r>
              <a:rPr lang="fi-FI"/>
              <a:t>Miten valtuutus annetaan?</a:t>
            </a:r>
          </a:p>
        </p:txBody>
      </p:sp>
      <p:sp>
        <p:nvSpPr>
          <p:cNvPr id="3" name="Sisällön paikkamerkki 2">
            <a:extLst>
              <a:ext uri="{FF2B5EF4-FFF2-40B4-BE49-F238E27FC236}">
                <a16:creationId xmlns:a16="http://schemas.microsoft.com/office/drawing/2014/main" id="{2893C210-BDE9-9826-D6A5-D3AABD725D95}"/>
              </a:ext>
            </a:extLst>
          </p:cNvPr>
          <p:cNvSpPr>
            <a:spLocks noGrp="1"/>
          </p:cNvSpPr>
          <p:nvPr>
            <p:ph idx="1"/>
          </p:nvPr>
        </p:nvSpPr>
        <p:spPr>
          <a:xfrm>
            <a:off x="510754" y="1006550"/>
            <a:ext cx="8004596" cy="3641882"/>
          </a:xfrm>
        </p:spPr>
        <p:txBody>
          <a:bodyPr/>
          <a:lstStyle/>
          <a:p>
            <a:r>
              <a:rPr lang="fi-FI" sz="1600"/>
              <a:t>Edunvalvontavaltakirja kannattaa tehdä hyvissä ajoin.</a:t>
            </a:r>
          </a:p>
          <a:p>
            <a:r>
              <a:rPr lang="fi-FI" sz="1600"/>
              <a:t>Henkilön on oltava valtuutusta laadittaessa oikeustoimikelpoinen ja hänen on ymmärrettävä laatimansa valtakirjan merkitys. </a:t>
            </a:r>
          </a:p>
          <a:p>
            <a:r>
              <a:rPr lang="fi-FI" sz="1600"/>
              <a:t>Valtakirja tehdään lain mukaan määrämuodossa kahden esteettömän todistajan ollessa yhtä aikaa läsnä.  </a:t>
            </a:r>
          </a:p>
          <a:p>
            <a:r>
              <a:rPr lang="fi-FI" sz="1600"/>
              <a:t>Jos valtakirja ei täytä lain asettamia muotovaatimuksia, valtakirja on pätemätön.</a:t>
            </a:r>
          </a:p>
          <a:p>
            <a:r>
              <a:rPr lang="fi-FI" sz="1600"/>
              <a:t>Valtakirjan laatiminen kannattaa antaa asiantuntijan tehtäväksi.</a:t>
            </a:r>
          </a:p>
          <a:p>
            <a:r>
              <a:rPr lang="fi-FI" sz="1600"/>
              <a:t>Edunvalvontavaltuutus tulee voimaan vasta sitten, kun valtakirjan tekijä tulee sairauden, henkisen toiminnan häiriintymisen, heikentyneen terveydentilan tai muun vastaavan syyn vuoksi kykenemättömäksi huolehtimaan omista asioistaan. </a:t>
            </a:r>
          </a:p>
          <a:p>
            <a:r>
              <a:rPr lang="fi-FI" sz="1600"/>
              <a:t>Valtakirja vahvistetaan valtuutetun pyynnöstä Digi- ja väestötietovirastossa. </a:t>
            </a:r>
          </a:p>
          <a:p>
            <a:r>
              <a:rPr lang="fi-FI" sz="1600"/>
              <a:t>Ilman </a:t>
            </a:r>
            <a:r>
              <a:rPr lang="fi-FI" sz="1600" err="1"/>
              <a:t>DVV:n</a:t>
            </a:r>
            <a:r>
              <a:rPr lang="fi-FI" sz="1600"/>
              <a:t> vahvistusta valtakirja ei ole pätevä, eikä sen avulla voi hoitaa asioita.</a:t>
            </a:r>
          </a:p>
          <a:p>
            <a:endParaRPr lang="fi-FI" sz="1600"/>
          </a:p>
          <a:p>
            <a:endParaRPr lang="fi-FI"/>
          </a:p>
        </p:txBody>
      </p:sp>
      <p:sp>
        <p:nvSpPr>
          <p:cNvPr id="4" name="Alatunnisteen paikkamerkki 3">
            <a:extLst>
              <a:ext uri="{FF2B5EF4-FFF2-40B4-BE49-F238E27FC236}">
                <a16:creationId xmlns:a16="http://schemas.microsoft.com/office/drawing/2014/main" id="{5BD089CC-20AB-B91C-2E04-1ABEED95A0F0}"/>
              </a:ext>
            </a:extLst>
          </p:cNvPr>
          <p:cNvSpPr>
            <a:spLocks noGrp="1"/>
          </p:cNvSpPr>
          <p:nvPr>
            <p:ph type="ftr" sz="quarter" idx="11"/>
          </p:nvPr>
        </p:nvSpPr>
        <p:spPr/>
        <p:txBody>
          <a:bodyPr/>
          <a:lstStyle/>
          <a:p>
            <a:r>
              <a:rPr lang="fi-FI"/>
              <a:t>© OP Ryhmä / OP-Luottamuksellinen</a:t>
            </a:r>
          </a:p>
        </p:txBody>
      </p:sp>
    </p:spTree>
    <p:extLst>
      <p:ext uri="{BB962C8B-B14F-4D97-AF65-F5344CB8AC3E}">
        <p14:creationId xmlns:p14="http://schemas.microsoft.com/office/powerpoint/2010/main" val="216376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467219F-5B45-ED85-18B8-9880FE8B14F9}"/>
              </a:ext>
            </a:extLst>
          </p:cNvPr>
          <p:cNvSpPr>
            <a:spLocks noGrp="1"/>
          </p:cNvSpPr>
          <p:nvPr>
            <p:ph idx="1"/>
          </p:nvPr>
        </p:nvSpPr>
        <p:spPr>
          <a:xfrm>
            <a:off x="510753" y="1084521"/>
            <a:ext cx="4720465" cy="3600893"/>
          </a:xfrm>
        </p:spPr>
        <p:txBody>
          <a:bodyPr>
            <a:normAutofit fontScale="47500" lnSpcReduction="20000"/>
          </a:bodyPr>
          <a:lstStyle/>
          <a:p>
            <a:pPr marL="0" indent="0">
              <a:buNone/>
            </a:pPr>
            <a:r>
              <a:rPr lang="fi-FI" sz="3400"/>
              <a:t>Jos valtuutusta ei ole vielä vahvistettu, valtakirja voidaan perua</a:t>
            </a:r>
          </a:p>
          <a:p>
            <a:pPr>
              <a:buFont typeface="Wingdings" panose="05000000000000000000" pitchFamily="2" charset="2"/>
              <a:buChar char="ü"/>
            </a:pPr>
            <a:r>
              <a:rPr lang="fi-FI" sz="3400"/>
              <a:t>ottamalla valtakirja pois valtuutuksen saajalta,</a:t>
            </a:r>
          </a:p>
          <a:p>
            <a:pPr>
              <a:buFont typeface="Wingdings" panose="05000000000000000000" pitchFamily="2" charset="2"/>
              <a:buChar char="ü"/>
            </a:pPr>
            <a:r>
              <a:rPr lang="fi-FI" sz="3400"/>
              <a:t>hävittämällä valtakirja</a:t>
            </a:r>
          </a:p>
          <a:p>
            <a:pPr>
              <a:buFont typeface="Wingdings" panose="05000000000000000000" pitchFamily="2" charset="2"/>
              <a:buChar char="ü"/>
            </a:pPr>
            <a:r>
              <a:rPr lang="fi-FI" sz="3400"/>
              <a:t>antamalla uusi samaa asiaa koskeva valtuutus</a:t>
            </a:r>
          </a:p>
          <a:p>
            <a:endParaRPr lang="fi-FI" sz="3400"/>
          </a:p>
          <a:p>
            <a:pPr marL="0" indent="0">
              <a:buNone/>
            </a:pPr>
            <a:r>
              <a:rPr lang="fi-FI" sz="3400"/>
              <a:t>Vahvistettu valtuutus päättyy, kun</a:t>
            </a:r>
          </a:p>
          <a:p>
            <a:pPr>
              <a:buFont typeface="Wingdings" panose="05000000000000000000" pitchFamily="2" charset="2"/>
              <a:buChar char="ü"/>
            </a:pPr>
            <a:r>
              <a:rPr lang="fi-FI" sz="3400"/>
              <a:t>valtuuttaja peruuttaa valtuutuksen</a:t>
            </a:r>
          </a:p>
          <a:p>
            <a:pPr>
              <a:buFont typeface="Wingdings" panose="05000000000000000000" pitchFamily="2" charset="2"/>
              <a:buChar char="ü"/>
            </a:pPr>
            <a:r>
              <a:rPr lang="fi-FI" sz="3400"/>
              <a:t>DVV voi peruuttaa valtuutuksen valtuuttajan hakemuksesta, jos valtuuttaja kykenee ymmärtämään perumisen merkityksen.</a:t>
            </a:r>
          </a:p>
          <a:p>
            <a:pPr>
              <a:buFont typeface="Wingdings" panose="05000000000000000000" pitchFamily="2" charset="2"/>
              <a:buChar char="ü"/>
            </a:pPr>
            <a:r>
              <a:rPr lang="fi-FI" sz="3400"/>
              <a:t>valtuutettu luopuu tehtävästä</a:t>
            </a:r>
          </a:p>
          <a:p>
            <a:pPr>
              <a:buFont typeface="Wingdings" panose="05000000000000000000" pitchFamily="2" charset="2"/>
              <a:buChar char="ü"/>
            </a:pPr>
            <a:r>
              <a:rPr lang="fi-FI" sz="3400"/>
              <a:t>valtuuttajalle määrätään virallinen edunvalvonta</a:t>
            </a:r>
          </a:p>
          <a:p>
            <a:pPr>
              <a:buFont typeface="Wingdings" panose="05000000000000000000" pitchFamily="2" charset="2"/>
              <a:buChar char="ü"/>
            </a:pPr>
            <a:r>
              <a:rPr lang="fi-FI" sz="3400"/>
              <a:t>valtuuttaja kuolee.</a:t>
            </a:r>
          </a:p>
          <a:p>
            <a:endParaRPr lang="fi-FI" sz="1300"/>
          </a:p>
        </p:txBody>
      </p:sp>
      <p:pic>
        <p:nvPicPr>
          <p:cNvPr id="6" name="Kuvan paikkamerkki 5" descr="Puinen telakka vuoristojärvellä">
            <a:extLst>
              <a:ext uri="{FF2B5EF4-FFF2-40B4-BE49-F238E27FC236}">
                <a16:creationId xmlns:a16="http://schemas.microsoft.com/office/drawing/2014/main" id="{67BA8BE4-5637-0E7A-8EB2-55C6905E65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649" r="17649"/>
          <a:stretch>
            <a:fillRect/>
          </a:stretch>
        </p:blipFill>
        <p:spPr>
          <a:xfrm>
            <a:off x="5514864" y="1246188"/>
            <a:ext cx="3006835" cy="3006835"/>
          </a:xfrm>
        </p:spPr>
      </p:pic>
      <p:sp>
        <p:nvSpPr>
          <p:cNvPr id="2" name="Otsikko 1">
            <a:extLst>
              <a:ext uri="{FF2B5EF4-FFF2-40B4-BE49-F238E27FC236}">
                <a16:creationId xmlns:a16="http://schemas.microsoft.com/office/drawing/2014/main" id="{31DB480C-0DD4-679A-F259-810A4E9A93E8}"/>
              </a:ext>
            </a:extLst>
          </p:cNvPr>
          <p:cNvSpPr>
            <a:spLocks noGrp="1"/>
          </p:cNvSpPr>
          <p:nvPr>
            <p:ph type="title"/>
          </p:nvPr>
        </p:nvSpPr>
        <p:spPr>
          <a:xfrm>
            <a:off x="510754" y="208799"/>
            <a:ext cx="8011454" cy="968400"/>
          </a:xfrm>
        </p:spPr>
        <p:txBody>
          <a:bodyPr anchor="t">
            <a:normAutofit/>
          </a:bodyPr>
          <a:lstStyle/>
          <a:p>
            <a:r>
              <a:rPr lang="fi-FI" dirty="0"/>
              <a:t>Milloin valtuutus päättyy?</a:t>
            </a:r>
          </a:p>
        </p:txBody>
      </p:sp>
      <p:sp>
        <p:nvSpPr>
          <p:cNvPr id="4" name="Alatunnisteen paikkamerkki 3">
            <a:extLst>
              <a:ext uri="{FF2B5EF4-FFF2-40B4-BE49-F238E27FC236}">
                <a16:creationId xmlns:a16="http://schemas.microsoft.com/office/drawing/2014/main" id="{FC64D7D5-358A-244E-9C94-899BCFC9CE5E}"/>
              </a:ext>
            </a:extLst>
          </p:cNvPr>
          <p:cNvSpPr>
            <a:spLocks noGrp="1"/>
          </p:cNvSpPr>
          <p:nvPr>
            <p:ph type="ftr" sz="quarter" idx="15"/>
          </p:nvPr>
        </p:nvSpPr>
        <p:spPr>
          <a:xfrm>
            <a:off x="386069" y="4767263"/>
            <a:ext cx="7058446" cy="235633"/>
          </a:xfrm>
        </p:spPr>
        <p:txBody>
          <a:bodyPr anchor="ctr">
            <a:normAutofit/>
          </a:bodyPr>
          <a:lstStyle/>
          <a:p>
            <a:pPr>
              <a:spcAft>
                <a:spcPts val="600"/>
              </a:spcAft>
            </a:pPr>
            <a:r>
              <a:rPr lang="fi-FI"/>
              <a:t>© OP Ryhmä / OP-Luottamuksellinen</a:t>
            </a:r>
          </a:p>
        </p:txBody>
      </p:sp>
    </p:spTree>
    <p:extLst>
      <p:ext uri="{BB962C8B-B14F-4D97-AF65-F5344CB8AC3E}">
        <p14:creationId xmlns:p14="http://schemas.microsoft.com/office/powerpoint/2010/main" val="2366578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E579DC6D-64CD-68CE-82E7-7DEAF84073E1}"/>
              </a:ext>
            </a:extLst>
          </p:cNvPr>
          <p:cNvSpPr>
            <a:spLocks noGrp="1"/>
          </p:cNvSpPr>
          <p:nvPr>
            <p:ph idx="1"/>
          </p:nvPr>
        </p:nvSpPr>
        <p:spPr>
          <a:xfrm>
            <a:off x="922582" y="1252752"/>
            <a:ext cx="5003567" cy="3267756"/>
          </a:xfrm>
        </p:spPr>
        <p:txBody>
          <a:bodyPr/>
          <a:lstStyle/>
          <a:p>
            <a:r>
              <a:rPr lang="fi-FI" dirty="0"/>
              <a:t>Perimysjärjestys</a:t>
            </a:r>
          </a:p>
          <a:p>
            <a:pPr marL="0" indent="0">
              <a:buNone/>
            </a:pPr>
            <a:endParaRPr lang="fi-FI" dirty="0"/>
          </a:p>
          <a:p>
            <a:pPr lvl="1"/>
            <a:r>
              <a:rPr lang="fi-FI" dirty="0"/>
              <a:t>Rintaperilliset ja heidän lapsensa</a:t>
            </a:r>
          </a:p>
          <a:p>
            <a:pPr lvl="1"/>
            <a:r>
              <a:rPr lang="fi-FI" dirty="0"/>
              <a:t>Aviopuoliso</a:t>
            </a:r>
          </a:p>
          <a:p>
            <a:pPr lvl="1"/>
            <a:r>
              <a:rPr lang="fi-FI" dirty="0"/>
              <a:t>Vanhemmat</a:t>
            </a:r>
          </a:p>
          <a:p>
            <a:pPr lvl="1"/>
            <a:r>
              <a:rPr lang="fi-FI" dirty="0"/>
              <a:t>Sisarukset</a:t>
            </a:r>
          </a:p>
          <a:p>
            <a:pPr lvl="1"/>
            <a:r>
              <a:rPr lang="fi-FI" dirty="0"/>
              <a:t>Isovanhemmat</a:t>
            </a:r>
          </a:p>
          <a:p>
            <a:pPr lvl="1"/>
            <a:r>
              <a:rPr lang="fi-FI" dirty="0"/>
              <a:t>Tädit, sedät ja enot</a:t>
            </a:r>
          </a:p>
          <a:p>
            <a:pPr lvl="1"/>
            <a:endParaRPr lang="fi-FI" dirty="0"/>
          </a:p>
        </p:txBody>
      </p:sp>
      <p:pic>
        <p:nvPicPr>
          <p:cNvPr id="7" name="Kuvan paikkamerkki 6" descr="Säkäkäs mies ja lapsi käyttämässä tablettia">
            <a:extLst>
              <a:ext uri="{FF2B5EF4-FFF2-40B4-BE49-F238E27FC236}">
                <a16:creationId xmlns:a16="http://schemas.microsoft.com/office/drawing/2014/main" id="{2453279C-96E0-158A-BCFC-4417C089523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50" r="16650"/>
          <a:stretch>
            <a:fillRect/>
          </a:stretch>
        </p:blipFill>
        <p:spPr>
          <a:xfrm>
            <a:off x="6238827" y="1521673"/>
            <a:ext cx="2604468" cy="2604468"/>
          </a:xfrm>
        </p:spPr>
      </p:pic>
      <p:sp>
        <p:nvSpPr>
          <p:cNvPr id="4" name="Otsikko 3">
            <a:extLst>
              <a:ext uri="{FF2B5EF4-FFF2-40B4-BE49-F238E27FC236}">
                <a16:creationId xmlns:a16="http://schemas.microsoft.com/office/drawing/2014/main" id="{8BF32301-A74C-4E24-8AB0-2B36BDDCE238}"/>
              </a:ext>
            </a:extLst>
          </p:cNvPr>
          <p:cNvSpPr>
            <a:spLocks noGrp="1"/>
          </p:cNvSpPr>
          <p:nvPr>
            <p:ph type="title"/>
          </p:nvPr>
        </p:nvSpPr>
        <p:spPr/>
        <p:txBody>
          <a:bodyPr/>
          <a:lstStyle/>
          <a:p>
            <a:r>
              <a:rPr lang="fi-FI" dirty="0"/>
              <a:t>Perimys ja lesken asema lain mukaan </a:t>
            </a:r>
          </a:p>
        </p:txBody>
      </p:sp>
      <p:sp>
        <p:nvSpPr>
          <p:cNvPr id="5" name="Alatunnisteen paikkamerkki 4">
            <a:extLst>
              <a:ext uri="{FF2B5EF4-FFF2-40B4-BE49-F238E27FC236}">
                <a16:creationId xmlns:a16="http://schemas.microsoft.com/office/drawing/2014/main" id="{B8BE9977-00E9-BF98-82AB-D54D8CD57BAD}"/>
              </a:ext>
            </a:extLst>
          </p:cNvPr>
          <p:cNvSpPr>
            <a:spLocks noGrp="1"/>
          </p:cNvSpPr>
          <p:nvPr>
            <p:ph type="ftr" sz="quarter" idx="15"/>
          </p:nvPr>
        </p:nvSpPr>
        <p:spPr/>
        <p:txBody>
          <a:bodyPr/>
          <a:lstStyle/>
          <a:p>
            <a:r>
              <a:rPr lang="fi-FI"/>
              <a:t>© OP Ryhmä / OP-Luottamuksellinen</a:t>
            </a:r>
          </a:p>
        </p:txBody>
      </p:sp>
    </p:spTree>
    <p:extLst>
      <p:ext uri="{BB962C8B-B14F-4D97-AF65-F5344CB8AC3E}">
        <p14:creationId xmlns:p14="http://schemas.microsoft.com/office/powerpoint/2010/main" val="180229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0EE195B-A1E7-554B-8DAE-E546BB1DC441}"/>
              </a:ext>
            </a:extLst>
          </p:cNvPr>
          <p:cNvSpPr>
            <a:spLocks noGrp="1"/>
          </p:cNvSpPr>
          <p:nvPr>
            <p:ph idx="1"/>
          </p:nvPr>
        </p:nvSpPr>
        <p:spPr/>
        <p:txBody>
          <a:bodyPr/>
          <a:lstStyle/>
          <a:p>
            <a:r>
              <a:rPr lang="fi-FI" b="1" i="0" dirty="0">
                <a:solidFill>
                  <a:srgbClr val="171717"/>
                </a:solidFill>
                <a:effectLst/>
                <a:latin typeface="+mj-lt"/>
              </a:rPr>
              <a:t>Lesken hallintaoikeus</a:t>
            </a:r>
          </a:p>
          <a:p>
            <a:pPr lvl="1"/>
            <a:endParaRPr lang="fi-FI" b="1" i="0" dirty="0">
              <a:solidFill>
                <a:srgbClr val="171717"/>
              </a:solidFill>
              <a:effectLst/>
              <a:latin typeface="+mj-lt"/>
            </a:endParaRPr>
          </a:p>
          <a:p>
            <a:r>
              <a:rPr lang="fi-FI" b="1" i="0" dirty="0">
                <a:solidFill>
                  <a:srgbClr val="171717"/>
                </a:solidFill>
                <a:effectLst/>
                <a:latin typeface="+mj-lt"/>
              </a:rPr>
              <a:t>Lesken oikeus asuntoon ja asunnon irtaimistoon</a:t>
            </a:r>
          </a:p>
          <a:p>
            <a:pPr lvl="1"/>
            <a:endParaRPr lang="fi-FI" b="1" i="0" dirty="0">
              <a:solidFill>
                <a:srgbClr val="171717"/>
              </a:solidFill>
              <a:effectLst/>
              <a:latin typeface="+mj-lt"/>
            </a:endParaRPr>
          </a:p>
          <a:p>
            <a:r>
              <a:rPr lang="fi-FI" b="1" i="0" dirty="0">
                <a:solidFill>
                  <a:srgbClr val="171717"/>
                </a:solidFill>
                <a:effectLst/>
                <a:latin typeface="+mj-lt"/>
              </a:rPr>
              <a:t>Tasinkoprivilegi</a:t>
            </a:r>
          </a:p>
          <a:p>
            <a:pPr lvl="1"/>
            <a:endParaRPr lang="fi-FI" b="1" i="0" dirty="0">
              <a:solidFill>
                <a:srgbClr val="171717"/>
              </a:solidFill>
              <a:effectLst/>
              <a:latin typeface="+mj-lt"/>
            </a:endParaRPr>
          </a:p>
          <a:p>
            <a:endParaRPr lang="fi-FI" b="1" i="0" dirty="0">
              <a:solidFill>
                <a:srgbClr val="171717"/>
              </a:solidFill>
              <a:effectLst/>
              <a:latin typeface="+mj-lt"/>
            </a:endParaRPr>
          </a:p>
          <a:p>
            <a:endParaRPr lang="fi-FI" dirty="0"/>
          </a:p>
        </p:txBody>
      </p:sp>
      <p:pic>
        <p:nvPicPr>
          <p:cNvPr id="7" name="Kuvan paikkamerkki 6" descr="Vanhempi pariskunta sulkemassa silmiään">
            <a:extLst>
              <a:ext uri="{FF2B5EF4-FFF2-40B4-BE49-F238E27FC236}">
                <a16:creationId xmlns:a16="http://schemas.microsoft.com/office/drawing/2014/main" id="{ACE81A41-0D4E-5B56-4590-2E6B4E0AB7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72" r="16672"/>
          <a:stretch>
            <a:fillRect/>
          </a:stretch>
        </p:blipFill>
        <p:spPr>
          <a:xfrm>
            <a:off x="5723724" y="1257456"/>
            <a:ext cx="3098629" cy="3188901"/>
          </a:xfrm>
        </p:spPr>
      </p:pic>
      <p:sp>
        <p:nvSpPr>
          <p:cNvPr id="4" name="Otsikko 3">
            <a:extLst>
              <a:ext uri="{FF2B5EF4-FFF2-40B4-BE49-F238E27FC236}">
                <a16:creationId xmlns:a16="http://schemas.microsoft.com/office/drawing/2014/main" id="{1E9BF514-5AA3-7318-7F3A-E240B5246ABC}"/>
              </a:ext>
            </a:extLst>
          </p:cNvPr>
          <p:cNvSpPr>
            <a:spLocks noGrp="1"/>
          </p:cNvSpPr>
          <p:nvPr>
            <p:ph type="title"/>
          </p:nvPr>
        </p:nvSpPr>
        <p:spPr/>
        <p:txBody>
          <a:bodyPr/>
          <a:lstStyle/>
          <a:p>
            <a:r>
              <a:rPr lang="fi-FI" dirty="0"/>
              <a:t>Perimys ja lesken asema lain mukaan </a:t>
            </a:r>
          </a:p>
        </p:txBody>
      </p:sp>
      <p:sp>
        <p:nvSpPr>
          <p:cNvPr id="5" name="Alatunnisteen paikkamerkki 4">
            <a:extLst>
              <a:ext uri="{FF2B5EF4-FFF2-40B4-BE49-F238E27FC236}">
                <a16:creationId xmlns:a16="http://schemas.microsoft.com/office/drawing/2014/main" id="{D0B3F9EA-3ED2-6175-3C39-2B41E7F6BA97}"/>
              </a:ext>
            </a:extLst>
          </p:cNvPr>
          <p:cNvSpPr>
            <a:spLocks noGrp="1"/>
          </p:cNvSpPr>
          <p:nvPr>
            <p:ph type="ftr" sz="quarter" idx="15"/>
          </p:nvPr>
        </p:nvSpPr>
        <p:spPr/>
        <p:txBody>
          <a:bodyPr/>
          <a:lstStyle/>
          <a:p>
            <a:r>
              <a:rPr lang="fi-FI"/>
              <a:t>© OP Ryhmä / OP-Luottamuksellinen</a:t>
            </a:r>
          </a:p>
        </p:txBody>
      </p:sp>
    </p:spTree>
    <p:extLst>
      <p:ext uri="{BB962C8B-B14F-4D97-AF65-F5344CB8AC3E}">
        <p14:creationId xmlns:p14="http://schemas.microsoft.com/office/powerpoint/2010/main" val="367439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A9AA870-9B8E-B19A-4931-3C3FF9F4D230}"/>
              </a:ext>
            </a:extLst>
          </p:cNvPr>
          <p:cNvSpPr>
            <a:spLocks noGrp="1"/>
          </p:cNvSpPr>
          <p:nvPr>
            <p:ph idx="1"/>
          </p:nvPr>
        </p:nvSpPr>
        <p:spPr>
          <a:xfrm>
            <a:off x="233663" y="1107221"/>
            <a:ext cx="5966246" cy="3267756"/>
          </a:xfrm>
        </p:spPr>
        <p:txBody>
          <a:bodyPr/>
          <a:lstStyle/>
          <a:p>
            <a:pPr algn="l" fontAlgn="auto"/>
            <a:r>
              <a:rPr lang="fi-FI" sz="1600" b="1" i="0" dirty="0">
                <a:solidFill>
                  <a:srgbClr val="484848"/>
                </a:solidFill>
                <a:effectLst/>
                <a:latin typeface="Crete Round"/>
              </a:rPr>
              <a:t>1. Olet lapseton aikuinen</a:t>
            </a:r>
          </a:p>
          <a:p>
            <a:pPr algn="l" fontAlgn="auto"/>
            <a:r>
              <a:rPr lang="fi-FI" sz="1600" b="0" i="0" u="none" strike="noStrike" dirty="0">
                <a:solidFill>
                  <a:srgbClr val="323232"/>
                </a:solidFill>
                <a:effectLst/>
                <a:latin typeface="Chevin"/>
              </a:rPr>
              <a:t>Useimmiten perintö halutaan jättää pääosin omille lapsille. Jos lapsia ei ole, on syytä miettiä, onko laissa säädetty perimysjärjestys oman tahtotilan mukainen. Usein ei ole ja testamentti on tarpeen tehdä.</a:t>
            </a:r>
          </a:p>
          <a:p>
            <a:pPr marL="0" indent="0" algn="l" fontAlgn="auto">
              <a:buNone/>
            </a:pPr>
            <a:endParaRPr lang="fi-FI" sz="1600" b="0" i="0" u="none" strike="noStrike" dirty="0">
              <a:solidFill>
                <a:srgbClr val="323232"/>
              </a:solidFill>
              <a:effectLst/>
              <a:latin typeface="Chevin"/>
            </a:endParaRPr>
          </a:p>
          <a:p>
            <a:pPr algn="l" fontAlgn="auto"/>
            <a:r>
              <a:rPr lang="fi-FI" sz="1600" b="1" i="0" dirty="0">
                <a:solidFill>
                  <a:srgbClr val="484848"/>
                </a:solidFill>
                <a:effectLst/>
                <a:latin typeface="Crete Round"/>
              </a:rPr>
              <a:t>2. Elät avoliitossa</a:t>
            </a:r>
          </a:p>
          <a:p>
            <a:pPr algn="l" fontAlgn="auto"/>
            <a:r>
              <a:rPr lang="fi-FI" sz="1600" b="0" i="0" u="none" strike="noStrike" dirty="0">
                <a:solidFill>
                  <a:srgbClr val="323232"/>
                </a:solidFill>
                <a:effectLst/>
                <a:latin typeface="Chevin"/>
              </a:rPr>
              <a:t>Avopuolison asema puolison kuolinpesässä on samanlainen kuin naapurilla. Toisin sanoen avoliitosta jäävällä leskellä ei ole mitään oikeutta kuolleen puolisonsa jäämistöön. </a:t>
            </a:r>
            <a:r>
              <a:rPr lang="fi-FI" sz="1600" b="0" i="0" dirty="0">
                <a:solidFill>
                  <a:srgbClr val="323232"/>
                </a:solidFill>
                <a:effectLst/>
                <a:latin typeface="Chevin"/>
              </a:rPr>
              <a:t>Jos avoleskelle halutaan jotain omaisuutta tai muuta etuutta jäämistöstä antaa, on testamentin tekeminen tarpeen.</a:t>
            </a:r>
            <a:endParaRPr lang="fi-FI" dirty="0"/>
          </a:p>
        </p:txBody>
      </p:sp>
      <p:pic>
        <p:nvPicPr>
          <p:cNvPr id="7" name="Kuvan paikkamerkki 6" descr="Käsi nuija määräys">
            <a:extLst>
              <a:ext uri="{FF2B5EF4-FFF2-40B4-BE49-F238E27FC236}">
                <a16:creationId xmlns:a16="http://schemas.microsoft.com/office/drawing/2014/main" id="{67EC5B97-BCCF-940B-3A0E-1D573BFF24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5971573" y="1182264"/>
            <a:ext cx="2778972" cy="2778972"/>
          </a:xfrm>
        </p:spPr>
      </p:pic>
      <p:sp>
        <p:nvSpPr>
          <p:cNvPr id="4" name="Otsikko 3">
            <a:extLst>
              <a:ext uri="{FF2B5EF4-FFF2-40B4-BE49-F238E27FC236}">
                <a16:creationId xmlns:a16="http://schemas.microsoft.com/office/drawing/2014/main" id="{A2BFA8C8-6521-EC53-E0BD-6CCAC9534AD3}"/>
              </a:ext>
            </a:extLst>
          </p:cNvPr>
          <p:cNvSpPr>
            <a:spLocks noGrp="1"/>
          </p:cNvSpPr>
          <p:nvPr>
            <p:ph type="title"/>
          </p:nvPr>
        </p:nvSpPr>
        <p:spPr/>
        <p:txBody>
          <a:bodyPr/>
          <a:lstStyle/>
          <a:p>
            <a:r>
              <a:rPr lang="fi-FI" dirty="0"/>
              <a:t>Milloin kannattaa tehdä testamentti</a:t>
            </a:r>
          </a:p>
        </p:txBody>
      </p:sp>
      <p:sp>
        <p:nvSpPr>
          <p:cNvPr id="5" name="Alatunnisteen paikkamerkki 4">
            <a:extLst>
              <a:ext uri="{FF2B5EF4-FFF2-40B4-BE49-F238E27FC236}">
                <a16:creationId xmlns:a16="http://schemas.microsoft.com/office/drawing/2014/main" id="{36F85081-3A23-0734-EA9A-28AC4ABB0B65}"/>
              </a:ext>
            </a:extLst>
          </p:cNvPr>
          <p:cNvSpPr>
            <a:spLocks noGrp="1"/>
          </p:cNvSpPr>
          <p:nvPr>
            <p:ph type="ftr" sz="quarter" idx="15"/>
          </p:nvPr>
        </p:nvSpPr>
        <p:spPr/>
        <p:txBody>
          <a:bodyPr/>
          <a:lstStyle/>
          <a:p>
            <a:r>
              <a:rPr lang="fi-FI" dirty="0"/>
              <a:t>© OP Ryhmä / OP-Luottamuksellinen</a:t>
            </a:r>
          </a:p>
        </p:txBody>
      </p:sp>
    </p:spTree>
    <p:extLst>
      <p:ext uri="{BB962C8B-B14F-4D97-AF65-F5344CB8AC3E}">
        <p14:creationId xmlns:p14="http://schemas.microsoft.com/office/powerpoint/2010/main" val="1375183088"/>
      </p:ext>
    </p:extLst>
  </p:cSld>
  <p:clrMapOvr>
    <a:masterClrMapping/>
  </p:clrMapOvr>
</p:sld>
</file>

<file path=ppt/theme/theme1.xml><?xml version="1.0" encoding="utf-8"?>
<a:theme xmlns:a="http://schemas.openxmlformats.org/drawingml/2006/main" name="1_OP">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22 PP-pohja - OP.potx" id="{161C4A41-B9D2-481A-9509-F6BE9A0EA357}" vid="{C41066EA-01DF-447E-A701-322178A088A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0435954A55050B4887FC654431DEE4C1" ma:contentTypeVersion="13" ma:contentTypeDescription="Luo uusi asiakirja." ma:contentTypeScope="" ma:versionID="236449fd7afd42119faa8da398aedf1f">
  <xsd:schema xmlns:xsd="http://www.w3.org/2001/XMLSchema" xmlns:xs="http://www.w3.org/2001/XMLSchema" xmlns:p="http://schemas.microsoft.com/office/2006/metadata/properties" xmlns:ns2="09ea3a09-9ca6-4100-a09b-bea11da30873" xmlns:ns3="183a0053-1a58-4f7e-a393-17225bf6995b" targetNamespace="http://schemas.microsoft.com/office/2006/metadata/properties" ma:root="true" ma:fieldsID="095d35f9b3b3c97bafb52014aff10504" ns2:_="" ns3:_="">
    <xsd:import namespace="09ea3a09-9ca6-4100-a09b-bea11da30873"/>
    <xsd:import namespace="183a0053-1a58-4f7e-a393-17225bf699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a3a09-9ca6-4100-a09b-bea11da30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3a0053-1a58-4f7e-a393-17225bf6995b"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E64A8D-37C0-44F7-9C0C-17D1FC9DAB53}">
  <ds:schemaRefs>
    <ds:schemaRef ds:uri="09ea3a09-9ca6-4100-a09b-bea11da30873"/>
    <ds:schemaRef ds:uri="183a0053-1a58-4f7e-a393-17225bf699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F0A540-6B74-4B57-9B5D-619C0B587E24}">
  <ds:schemaRefs>
    <ds:schemaRef ds:uri="09ea3a09-9ca6-4100-a09b-bea11da30873"/>
    <ds:schemaRef ds:uri="183a0053-1a58-4f7e-a393-17225bf699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8FA94D-D123-4B10-A37A-73F966F2460F}">
  <ds:schemaRefs>
    <ds:schemaRef ds:uri="http://schemas.microsoft.com/sharepoint/v3/contenttype/forms"/>
  </ds:schemaRefs>
</ds:datastoreItem>
</file>

<file path=docMetadata/LabelInfo.xml><?xml version="1.0" encoding="utf-8"?>
<clbl:labelList xmlns:clbl="http://schemas.microsoft.com/office/2020/mipLabelMetadata">
  <clbl:label id="{86ea91a9-2a44-4bd1-9209-8b4d2cf4d14b}" enabled="1" method="Privileged" siteId="{e1a2f902-2172-474f-a88a-189ec4f083fd}" removed="0"/>
</clbl:labelList>
</file>

<file path=docProps/app.xml><?xml version="1.0" encoding="utf-8"?>
<Properties xmlns="http://schemas.openxmlformats.org/officeDocument/2006/extended-properties" xmlns:vt="http://schemas.openxmlformats.org/officeDocument/2006/docPropsVTypes">
  <Template>2022 PP-pohja - OP</Template>
  <TotalTime>336</TotalTime>
  <Words>919</Words>
  <Application>Microsoft Office PowerPoint</Application>
  <PresentationFormat>Näytössä katseltava esitys (16:9)</PresentationFormat>
  <Paragraphs>93</Paragraphs>
  <Slides>12</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Arial</vt:lpstr>
      <vt:lpstr>Calibri</vt:lpstr>
      <vt:lpstr>Chevin</vt:lpstr>
      <vt:lpstr>Crete Round</vt:lpstr>
      <vt:lpstr>OP Chevin Pro Light</vt:lpstr>
      <vt:lpstr>Wingdings</vt:lpstr>
      <vt:lpstr>1_OP</vt:lpstr>
      <vt:lpstr>Edunvalvontavaltuutus ja testamentti</vt:lpstr>
      <vt:lpstr>Mikä on edunvalvontavaltuutus?</vt:lpstr>
      <vt:lpstr>Mitä asioita valtuutus koskee?</vt:lpstr>
      <vt:lpstr>Kuka toimii valtuutettuna?</vt:lpstr>
      <vt:lpstr>Miten valtuutus annetaan?</vt:lpstr>
      <vt:lpstr>Milloin valtuutus päättyy?</vt:lpstr>
      <vt:lpstr>Perimys ja lesken asema lain mukaan </vt:lpstr>
      <vt:lpstr>Perimys ja lesken asema lain mukaan </vt:lpstr>
      <vt:lpstr>Milloin kannattaa tehdä testamentti</vt:lpstr>
      <vt:lpstr>Milloin kannattaa tehdä testamentti</vt:lpstr>
      <vt:lpstr>Milloin kannattaa tehdä testamentti</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Edunvalvontavaltuutus</dc:title>
  <dc:creator>Lautaportti Maria</dc:creator>
  <cp:lastModifiedBy>Toivonen Jyrki</cp:lastModifiedBy>
  <cp:revision>3</cp:revision>
  <dcterms:created xsi:type="dcterms:W3CDTF">2023-05-10T08:20:53Z</dcterms:created>
  <dcterms:modified xsi:type="dcterms:W3CDTF">2026-05-04T12:48:46Z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0x0101000435954A55050B4887FC654431DEE4C1</vt:lpwstr>
  </property>
</Properties>
</file>