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91" r:id="rId4"/>
    <p:sldId id="282" r:id="rId5"/>
    <p:sldId id="281" r:id="rId6"/>
    <p:sldId id="279" r:id="rId7"/>
    <p:sldId id="278" r:id="rId8"/>
    <p:sldId id="283" r:id="rId9"/>
    <p:sldId id="284" r:id="rId10"/>
    <p:sldId id="304" r:id="rId11"/>
    <p:sldId id="305" r:id="rId12"/>
    <p:sldId id="285" r:id="rId13"/>
    <p:sldId id="293" r:id="rId14"/>
    <p:sldId id="271" r:id="rId15"/>
    <p:sldId id="294" r:id="rId16"/>
    <p:sldId id="299" r:id="rId17"/>
    <p:sldId id="303" r:id="rId18"/>
    <p:sldId id="286" r:id="rId19"/>
    <p:sldId id="297" r:id="rId20"/>
    <p:sldId id="287" r:id="rId21"/>
    <p:sldId id="288" r:id="rId22"/>
    <p:sldId id="289" r:id="rId23"/>
    <p:sldId id="290" r:id="rId2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5954D-847B-4A18-BB43-9674D28018A2}" v="11" dt="2026-04-23T06:46:14.218"/>
    <p1510:client id="{5EC71DB4-F395-4229-AD40-CABA13AF358B}" v="87" dt="2026-04-23T09:36:10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610" autoAdjust="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74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Katainen" userId="30579fec60ca5367" providerId="LiveId" clId="{A8704DAD-A159-447F-A7B5-1C8448E51854}"/>
    <pc:docChg chg="custSel addSld delSld modSld sldOrd">
      <pc:chgData name="Kari Katainen" userId="30579fec60ca5367" providerId="LiveId" clId="{A8704DAD-A159-447F-A7B5-1C8448E51854}" dt="2026-04-23T06:46:14.218" v="15"/>
      <pc:docMkLst>
        <pc:docMk/>
      </pc:docMkLst>
      <pc:sldChg chg="del">
        <pc:chgData name="Kari Katainen" userId="30579fec60ca5367" providerId="LiveId" clId="{A8704DAD-A159-447F-A7B5-1C8448E51854}" dt="2026-04-22T20:22:55.854" v="7" actId="47"/>
        <pc:sldMkLst>
          <pc:docMk/>
          <pc:sldMk cId="0" sldId="257"/>
        </pc:sldMkLst>
      </pc:sldChg>
      <pc:sldChg chg="addSp delSp modSp mod">
        <pc:chgData name="Kari Katainen" userId="30579fec60ca5367" providerId="LiveId" clId="{A8704DAD-A159-447F-A7B5-1C8448E51854}" dt="2026-04-23T06:14:55.187" v="12" actId="26606"/>
        <pc:sldMkLst>
          <pc:docMk/>
          <pc:sldMk cId="131725890" sldId="279"/>
        </pc:sldMkLst>
        <pc:spChg chg="del">
          <ac:chgData name="Kari Katainen" userId="30579fec60ca5367" providerId="LiveId" clId="{A8704DAD-A159-447F-A7B5-1C8448E51854}" dt="2026-04-23T06:14:55.187" v="12" actId="26606"/>
          <ac:spMkLst>
            <pc:docMk/>
            <pc:sldMk cId="131725890" sldId="279"/>
            <ac:spMk id="8" creationId="{42A4FC2C-047E-45A5-965D-8E1E3BF09BC6}"/>
          </ac:spMkLst>
        </pc:spChg>
        <pc:spChg chg="add">
          <ac:chgData name="Kari Katainen" userId="30579fec60ca5367" providerId="LiveId" clId="{A8704DAD-A159-447F-A7B5-1C8448E51854}" dt="2026-04-23T06:14:55.187" v="12" actId="26606"/>
          <ac:spMkLst>
            <pc:docMk/>
            <pc:sldMk cId="131725890" sldId="279"/>
            <ac:spMk id="13" creationId="{42A4FC2C-047E-45A5-965D-8E1E3BF09BC6}"/>
          </ac:spMkLst>
        </pc:spChg>
        <pc:picChg chg="del">
          <ac:chgData name="Kari Katainen" userId="30579fec60ca5367" providerId="LiveId" clId="{A8704DAD-A159-447F-A7B5-1C8448E51854}" dt="2026-04-23T06:14:40.487" v="10" actId="478"/>
          <ac:picMkLst>
            <pc:docMk/>
            <pc:sldMk cId="131725890" sldId="279"/>
            <ac:picMk id="3" creationId="{E54E9456-BAA1-F7F2-73B5-6985E14D7976}"/>
          </ac:picMkLst>
        </pc:picChg>
        <pc:picChg chg="add mod">
          <ac:chgData name="Kari Katainen" userId="30579fec60ca5367" providerId="LiveId" clId="{A8704DAD-A159-447F-A7B5-1C8448E51854}" dt="2026-04-23T06:14:55.187" v="12" actId="26606"/>
          <ac:picMkLst>
            <pc:docMk/>
            <pc:sldMk cId="131725890" sldId="279"/>
            <ac:picMk id="5" creationId="{C858CE99-500C-4708-66B2-8F884FC72F34}"/>
          </ac:picMkLst>
        </pc:picChg>
      </pc:sldChg>
      <pc:sldChg chg="ord">
        <pc:chgData name="Kari Katainen" userId="30579fec60ca5367" providerId="LiveId" clId="{A8704DAD-A159-447F-A7B5-1C8448E51854}" dt="2026-04-23T05:58:09.453" v="9"/>
        <pc:sldMkLst>
          <pc:docMk/>
          <pc:sldMk cId="2139307026" sldId="280"/>
        </pc:sldMkLst>
      </pc:sldChg>
      <pc:sldChg chg="modSp mod">
        <pc:chgData name="Kari Katainen" userId="30579fec60ca5367" providerId="LiveId" clId="{A8704DAD-A159-447F-A7B5-1C8448E51854}" dt="2026-04-22T20:21:52.577" v="1" actId="1037"/>
        <pc:sldMkLst>
          <pc:docMk/>
          <pc:sldMk cId="2011082441" sldId="290"/>
        </pc:sldMkLst>
        <pc:picChg chg="mod">
          <ac:chgData name="Kari Katainen" userId="30579fec60ca5367" providerId="LiveId" clId="{A8704DAD-A159-447F-A7B5-1C8448E51854}" dt="2026-04-22T20:21:52.577" v="1" actId="1037"/>
          <ac:picMkLst>
            <pc:docMk/>
            <pc:sldMk cId="2011082441" sldId="290"/>
            <ac:picMk id="3" creationId="{499164AA-9554-3EDE-73A5-4B82E2138775}"/>
          </ac:picMkLst>
        </pc:picChg>
      </pc:sldChg>
      <pc:sldChg chg="modSp">
        <pc:chgData name="Kari Katainen" userId="30579fec60ca5367" providerId="LiveId" clId="{A8704DAD-A159-447F-A7B5-1C8448E51854}" dt="2026-04-23T06:27:16.872" v="14"/>
        <pc:sldMkLst>
          <pc:docMk/>
          <pc:sldMk cId="2366076409" sldId="293"/>
        </pc:sldMkLst>
        <pc:picChg chg="mod">
          <ac:chgData name="Kari Katainen" userId="30579fec60ca5367" providerId="LiveId" clId="{A8704DAD-A159-447F-A7B5-1C8448E51854}" dt="2026-04-23T06:27:16.872" v="14"/>
          <ac:picMkLst>
            <pc:docMk/>
            <pc:sldMk cId="2366076409" sldId="293"/>
            <ac:picMk id="3" creationId="{A0F3C968-3775-C05E-7066-A8EF42375DBC}"/>
          </ac:picMkLst>
        </pc:picChg>
      </pc:sldChg>
      <pc:sldChg chg="del">
        <pc:chgData name="Kari Katainen" userId="30579fec60ca5367" providerId="LiveId" clId="{A8704DAD-A159-447F-A7B5-1C8448E51854}" dt="2026-04-22T20:22:54.015" v="6" actId="47"/>
        <pc:sldMkLst>
          <pc:docMk/>
          <pc:sldMk cId="0" sldId="295"/>
        </pc:sldMkLst>
      </pc:sldChg>
      <pc:sldChg chg="modSp">
        <pc:chgData name="Kari Katainen" userId="30579fec60ca5367" providerId="LiveId" clId="{A8704DAD-A159-447F-A7B5-1C8448E51854}" dt="2026-04-23T06:46:14.218" v="15"/>
        <pc:sldMkLst>
          <pc:docMk/>
          <pc:sldMk cId="4201671276" sldId="297"/>
        </pc:sldMkLst>
        <pc:picChg chg="mod">
          <ac:chgData name="Kari Katainen" userId="30579fec60ca5367" providerId="LiveId" clId="{A8704DAD-A159-447F-A7B5-1C8448E51854}" dt="2026-04-23T06:46:14.218" v="15"/>
          <ac:picMkLst>
            <pc:docMk/>
            <pc:sldMk cId="4201671276" sldId="297"/>
            <ac:picMk id="5" creationId="{19D96CAB-CC33-339E-4138-4B81EC5C069F}"/>
          </ac:picMkLst>
        </pc:picChg>
      </pc:sldChg>
      <pc:sldChg chg="addSp modSp new mod">
        <pc:chgData name="Kari Katainen" userId="30579fec60ca5367" providerId="LiveId" clId="{A8704DAD-A159-447F-A7B5-1C8448E51854}" dt="2026-04-22T20:22:23.575" v="3" actId="931"/>
        <pc:sldMkLst>
          <pc:docMk/>
          <pc:sldMk cId="4099149571" sldId="304"/>
        </pc:sldMkLst>
        <pc:picChg chg="add mod">
          <ac:chgData name="Kari Katainen" userId="30579fec60ca5367" providerId="LiveId" clId="{A8704DAD-A159-447F-A7B5-1C8448E51854}" dt="2026-04-22T20:22:23.575" v="3" actId="931"/>
          <ac:picMkLst>
            <pc:docMk/>
            <pc:sldMk cId="4099149571" sldId="304"/>
            <ac:picMk id="3" creationId="{13D9EA64-5048-3353-1691-53C0BB2F5C78}"/>
          </ac:picMkLst>
        </pc:picChg>
      </pc:sldChg>
      <pc:sldChg chg="addSp modSp new mod">
        <pc:chgData name="Kari Katainen" userId="30579fec60ca5367" providerId="LiveId" clId="{A8704DAD-A159-447F-A7B5-1C8448E51854}" dt="2026-04-22T20:22:46.594" v="5" actId="931"/>
        <pc:sldMkLst>
          <pc:docMk/>
          <pc:sldMk cId="177326520" sldId="305"/>
        </pc:sldMkLst>
        <pc:picChg chg="add mod">
          <ac:chgData name="Kari Katainen" userId="30579fec60ca5367" providerId="LiveId" clId="{A8704DAD-A159-447F-A7B5-1C8448E51854}" dt="2026-04-22T20:22:46.594" v="5" actId="931"/>
          <ac:picMkLst>
            <pc:docMk/>
            <pc:sldMk cId="177326520" sldId="305"/>
            <ac:picMk id="3" creationId="{96FE2C6F-BFDC-0E10-D396-8776F8EC1AC4}"/>
          </ac:picMkLst>
        </pc:picChg>
      </pc:sldChg>
      <pc:sldMasterChg chg="delSldLayout">
        <pc:chgData name="Kari Katainen" userId="30579fec60ca5367" providerId="LiveId" clId="{A8704DAD-A159-447F-A7B5-1C8448E51854}" dt="2026-04-22T20:22:55.854" v="7" actId="47"/>
        <pc:sldMasterMkLst>
          <pc:docMk/>
          <pc:sldMasterMk cId="0" sldId="2147483648"/>
        </pc:sldMasterMkLst>
        <pc:sldLayoutChg chg="del">
          <pc:chgData name="Kari Katainen" userId="30579fec60ca5367" providerId="LiveId" clId="{A8704DAD-A159-447F-A7B5-1C8448E51854}" dt="2026-04-22T20:22:55.854" v="7" actId="47"/>
          <pc:sldLayoutMkLst>
            <pc:docMk/>
            <pc:sldMasterMk cId="0" sldId="2147483648"/>
            <pc:sldLayoutMk cId="3936869701" sldId="2147483651"/>
          </pc:sldLayoutMkLst>
        </pc:sldLayoutChg>
      </pc:sldMasterChg>
    </pc:docChg>
  </pc:docChgLst>
  <pc:docChgLst>
    <pc:chgData name="Kari Katainen" userId="30579fec60ca5367" providerId="LiveId" clId="{E7CEF481-58AB-4E13-B9EA-28B3032A622F}"/>
    <pc:docChg chg="undo custSel addSld delSld modSld sldOrd">
      <pc:chgData name="Kari Katainen" userId="30579fec60ca5367" providerId="LiveId" clId="{E7CEF481-58AB-4E13-B9EA-28B3032A622F}" dt="2026-04-23T14:48:11.606" v="153" actId="47"/>
      <pc:docMkLst>
        <pc:docMk/>
      </pc:docMkLst>
      <pc:sldChg chg="modSp mod">
        <pc:chgData name="Kari Katainen" userId="30579fec60ca5367" providerId="LiveId" clId="{E7CEF481-58AB-4E13-B9EA-28B3032A622F}" dt="2026-04-23T06:50:42.277" v="78" actId="6549"/>
        <pc:sldMkLst>
          <pc:docMk/>
          <pc:sldMk cId="915288278" sldId="256"/>
        </pc:sldMkLst>
        <pc:spChg chg="mod">
          <ac:chgData name="Kari Katainen" userId="30579fec60ca5367" providerId="LiveId" clId="{E7CEF481-58AB-4E13-B9EA-28B3032A622F}" dt="2026-04-23T06:50:42.277" v="78" actId="6549"/>
          <ac:spMkLst>
            <pc:docMk/>
            <pc:sldMk cId="915288278" sldId="256"/>
            <ac:spMk id="3" creationId="{8E32397A-FFDA-B4C9-5144-A6C50124A4DC}"/>
          </ac:spMkLst>
        </pc:spChg>
      </pc:sldChg>
      <pc:sldChg chg="delSp modSp add del mod setBg delDesignElem">
        <pc:chgData name="Kari Katainen" userId="30579fec60ca5367" providerId="LiveId" clId="{E7CEF481-58AB-4E13-B9EA-28B3032A622F}" dt="2026-04-23T14:48:08.582" v="151" actId="47"/>
        <pc:sldMkLst>
          <pc:docMk/>
          <pc:sldMk cId="1073134525" sldId="261"/>
        </pc:sldMkLst>
        <pc:spChg chg="mod">
          <ac:chgData name="Kari Katainen" userId="30579fec60ca5367" providerId="LiveId" clId="{E7CEF481-58AB-4E13-B9EA-28B3032A622F}" dt="2026-04-23T09:31:40.788" v="84" actId="27636"/>
          <ac:spMkLst>
            <pc:docMk/>
            <pc:sldMk cId="1073134525" sldId="261"/>
            <ac:spMk id="21" creationId="{494834FE-6B08-A58E-006B-2443FF89759C}"/>
          </ac:spMkLst>
        </pc:spChg>
        <pc:spChg chg="del">
          <ac:chgData name="Kari Katainen" userId="30579fec60ca5367" providerId="LiveId" clId="{E7CEF481-58AB-4E13-B9EA-28B3032A622F}" dt="2026-04-23T09:31:40.711" v="83"/>
          <ac:spMkLst>
            <pc:docMk/>
            <pc:sldMk cId="1073134525" sldId="261"/>
            <ac:spMk id="26" creationId="{E81BF4F6-F2CF-4984-9D14-D6966D92F99F}"/>
          </ac:spMkLst>
        </pc:spChg>
        <pc:picChg chg="mod">
          <ac:chgData name="Kari Katainen" userId="30579fec60ca5367" providerId="LiveId" clId="{E7CEF481-58AB-4E13-B9EA-28B3032A622F}" dt="2026-04-23T09:40:14.164" v="147" actId="1035"/>
          <ac:picMkLst>
            <pc:docMk/>
            <pc:sldMk cId="1073134525" sldId="261"/>
            <ac:picMk id="22" creationId="{67ACE530-E514-63B4-3AFF-CC9E6400B96C}"/>
          </ac:picMkLst>
        </pc:picChg>
      </pc:sldChg>
      <pc:sldChg chg="delSp add del setBg delDesignElem">
        <pc:chgData name="Kari Katainen" userId="30579fec60ca5367" providerId="LiveId" clId="{E7CEF481-58AB-4E13-B9EA-28B3032A622F}" dt="2026-04-23T14:48:10.451" v="152" actId="47"/>
        <pc:sldMkLst>
          <pc:docMk/>
          <pc:sldMk cId="4063524900" sldId="266"/>
        </pc:sldMkLst>
        <pc:spChg chg="del">
          <ac:chgData name="Kari Katainen" userId="30579fec60ca5367" providerId="LiveId" clId="{E7CEF481-58AB-4E13-B9EA-28B3032A622F}" dt="2026-04-23T09:32:06.158" v="86"/>
          <ac:spMkLst>
            <pc:docMk/>
            <pc:sldMk cId="4063524900" sldId="266"/>
            <ac:spMk id="14" creationId="{E81BF4F6-F2CF-4984-9D14-D6966D92F99F}"/>
          </ac:spMkLst>
        </pc:spChg>
      </pc:sldChg>
      <pc:sldChg chg="modSp mod">
        <pc:chgData name="Kari Katainen" userId="30579fec60ca5367" providerId="LiveId" clId="{E7CEF481-58AB-4E13-B9EA-28B3032A622F}" dt="2026-04-23T10:46:43.953" v="150" actId="1076"/>
        <pc:sldMkLst>
          <pc:docMk/>
          <pc:sldMk cId="0" sldId="271"/>
        </pc:sldMkLst>
        <pc:spChg chg="mod">
          <ac:chgData name="Kari Katainen" userId="30579fec60ca5367" providerId="LiveId" clId="{E7CEF481-58AB-4E13-B9EA-28B3032A622F}" dt="2026-04-23T10:46:43.953" v="150" actId="1076"/>
          <ac:spMkLst>
            <pc:docMk/>
            <pc:sldMk cId="0" sldId="271"/>
            <ac:spMk id="16" creationId="{00000000-0000-0000-0000-000000000000}"/>
          </ac:spMkLst>
        </pc:spChg>
      </pc:sldChg>
      <pc:sldChg chg="mod modShow">
        <pc:chgData name="Kari Katainen" userId="30579fec60ca5367" providerId="LiveId" clId="{E7CEF481-58AB-4E13-B9EA-28B3032A622F}" dt="2026-04-23T06:50:58.967" v="79" actId="729"/>
        <pc:sldMkLst>
          <pc:docMk/>
          <pc:sldMk cId="2139307026" sldId="280"/>
        </pc:sldMkLst>
      </pc:sldChg>
      <pc:sldChg chg="mod modShow">
        <pc:chgData name="Kari Katainen" userId="30579fec60ca5367" providerId="LiveId" clId="{E7CEF481-58AB-4E13-B9EA-28B3032A622F}" dt="2026-04-23T07:05:05.268" v="81" actId="729"/>
        <pc:sldMkLst>
          <pc:docMk/>
          <pc:sldMk cId="1809898776" sldId="289"/>
        </pc:sldMkLst>
      </pc:sldChg>
      <pc:sldChg chg="modSp">
        <pc:chgData name="Kari Katainen" userId="30579fec60ca5367" providerId="LiveId" clId="{E7CEF481-58AB-4E13-B9EA-28B3032A622F}" dt="2026-04-23T06:57:02.770" v="80"/>
        <pc:sldMkLst>
          <pc:docMk/>
          <pc:sldMk cId="4201671276" sldId="297"/>
        </pc:sldMkLst>
        <pc:picChg chg="mod">
          <ac:chgData name="Kari Katainen" userId="30579fec60ca5367" providerId="LiveId" clId="{E7CEF481-58AB-4E13-B9EA-28B3032A622F}" dt="2026-04-23T06:57:02.770" v="80"/>
          <ac:picMkLst>
            <pc:docMk/>
            <pc:sldMk cId="4201671276" sldId="297"/>
            <ac:picMk id="5" creationId="{19D96CAB-CC33-339E-4138-4B81EC5C069F}"/>
          </ac:picMkLst>
        </pc:picChg>
      </pc:sldChg>
      <pc:sldChg chg="ord">
        <pc:chgData name="Kari Katainen" userId="30579fec60ca5367" providerId="LiveId" clId="{E7CEF481-58AB-4E13-B9EA-28B3032A622F}" dt="2026-04-22T20:16:23.921" v="1"/>
        <pc:sldMkLst>
          <pc:docMk/>
          <pc:sldMk cId="1879588448" sldId="299"/>
        </pc:sldMkLst>
      </pc:sldChg>
      <pc:sldChg chg="addSp delSp modSp new del mod modClrScheme chgLayout">
        <pc:chgData name="Kari Katainen" userId="30579fec60ca5367" providerId="LiveId" clId="{E7CEF481-58AB-4E13-B9EA-28B3032A622F}" dt="2026-04-23T09:34:40.359" v="93" actId="2696"/>
        <pc:sldMkLst>
          <pc:docMk/>
          <pc:sldMk cId="476773369" sldId="306"/>
        </pc:sldMkLst>
        <pc:spChg chg="mod ord">
          <ac:chgData name="Kari Katainen" userId="30579fec60ca5367" providerId="LiveId" clId="{E7CEF481-58AB-4E13-B9EA-28B3032A622F}" dt="2026-04-23T09:34:33.305" v="92" actId="700"/>
          <ac:spMkLst>
            <pc:docMk/>
            <pc:sldMk cId="476773369" sldId="306"/>
            <ac:spMk id="2" creationId="{97F1A24D-9562-6F5F-E63A-82BAB9A0ABDB}"/>
          </ac:spMkLst>
        </pc:spChg>
        <pc:spChg chg="del mod ord">
          <ac:chgData name="Kari Katainen" userId="30579fec60ca5367" providerId="LiveId" clId="{E7CEF481-58AB-4E13-B9EA-28B3032A622F}" dt="2026-04-23T09:34:10.834" v="91" actId="700"/>
          <ac:spMkLst>
            <pc:docMk/>
            <pc:sldMk cId="476773369" sldId="306"/>
            <ac:spMk id="3" creationId="{2C6B92CB-1DF9-C071-E170-2D0CF3DD97AE}"/>
          </ac:spMkLst>
        </pc:spChg>
        <pc:spChg chg="add del mod ord">
          <ac:chgData name="Kari Katainen" userId="30579fec60ca5367" providerId="LiveId" clId="{E7CEF481-58AB-4E13-B9EA-28B3032A622F}" dt="2026-04-23T09:34:33.305" v="92" actId="700"/>
          <ac:spMkLst>
            <pc:docMk/>
            <pc:sldMk cId="476773369" sldId="306"/>
            <ac:spMk id="4" creationId="{58A8BFF8-9A16-D748-5C60-E4BDD0B5B3E9}"/>
          </ac:spMkLst>
        </pc:spChg>
        <pc:spChg chg="add mod ord">
          <ac:chgData name="Kari Katainen" userId="30579fec60ca5367" providerId="LiveId" clId="{E7CEF481-58AB-4E13-B9EA-28B3032A622F}" dt="2026-04-23T09:34:33.305" v="92" actId="700"/>
          <ac:spMkLst>
            <pc:docMk/>
            <pc:sldMk cId="476773369" sldId="306"/>
            <ac:spMk id="5" creationId="{B770BCF4-ED2A-94C4-945F-68BDE0C66E71}"/>
          </ac:spMkLst>
        </pc:spChg>
      </pc:sldChg>
      <pc:sldChg chg="modSp new del mod">
        <pc:chgData name="Kari Katainen" userId="30579fec60ca5367" providerId="LiveId" clId="{E7CEF481-58AB-4E13-B9EA-28B3032A622F}" dt="2026-04-23T09:35:28.403" v="99" actId="2696"/>
        <pc:sldMkLst>
          <pc:docMk/>
          <pc:sldMk cId="1471908578" sldId="306"/>
        </pc:sldMkLst>
        <pc:spChg chg="mod">
          <ac:chgData name="Kari Katainen" userId="30579fec60ca5367" providerId="LiveId" clId="{E7CEF481-58AB-4E13-B9EA-28B3032A622F}" dt="2026-04-23T09:35:14.031" v="98" actId="21"/>
          <ac:spMkLst>
            <pc:docMk/>
            <pc:sldMk cId="1471908578" sldId="306"/>
            <ac:spMk id="3" creationId="{112CA863-90EB-EB73-2BD9-B3B555588A53}"/>
          </ac:spMkLst>
        </pc:spChg>
      </pc:sldChg>
      <pc:sldChg chg="modSp new del mod ord">
        <pc:chgData name="Kari Katainen" userId="30579fec60ca5367" providerId="LiveId" clId="{E7CEF481-58AB-4E13-B9EA-28B3032A622F}" dt="2026-04-23T14:48:11.606" v="153" actId="47"/>
        <pc:sldMkLst>
          <pc:docMk/>
          <pc:sldMk cId="2818051186" sldId="306"/>
        </pc:sldMkLst>
        <pc:spChg chg="mod">
          <ac:chgData name="Kari Katainen" userId="30579fec60ca5367" providerId="LiveId" clId="{E7CEF481-58AB-4E13-B9EA-28B3032A622F}" dt="2026-04-23T09:35:39.708" v="101"/>
          <ac:spMkLst>
            <pc:docMk/>
            <pc:sldMk cId="2818051186" sldId="306"/>
            <ac:spMk id="2" creationId="{9C692111-11EA-864B-6331-71E2B92D846C}"/>
          </ac:spMkLst>
        </pc:spChg>
        <pc:spChg chg="mod">
          <ac:chgData name="Kari Katainen" userId="30579fec60ca5367" providerId="LiveId" clId="{E7CEF481-58AB-4E13-B9EA-28B3032A622F}" dt="2026-04-23T09:37:09.885" v="142" actId="20577"/>
          <ac:spMkLst>
            <pc:docMk/>
            <pc:sldMk cId="2818051186" sldId="306"/>
            <ac:spMk id="3" creationId="{5ABF4498-6D40-FB10-94DD-9E0BA3B69135}"/>
          </ac:spMkLst>
        </pc:spChg>
      </pc:sldChg>
      <pc:sldMasterChg chg="delSldLayout">
        <pc:chgData name="Kari Katainen" userId="30579fec60ca5367" providerId="LiveId" clId="{E7CEF481-58AB-4E13-B9EA-28B3032A622F}" dt="2026-04-23T14:48:10.451" v="152" actId="47"/>
        <pc:sldMasterMkLst>
          <pc:docMk/>
          <pc:sldMasterMk cId="0" sldId="2147483648"/>
        </pc:sldMasterMkLst>
        <pc:sldLayoutChg chg="del">
          <pc:chgData name="Kari Katainen" userId="30579fec60ca5367" providerId="LiveId" clId="{E7CEF481-58AB-4E13-B9EA-28B3032A622F}" dt="2026-04-23T14:48:10.451" v="152" actId="47"/>
          <pc:sldLayoutMkLst>
            <pc:docMk/>
            <pc:sldMasterMk cId="0" sldId="2147483648"/>
            <pc:sldLayoutMk cId="2376889417" sldId="214748365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9A7C0C6-406E-B583-6ED0-81BCCFA48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F1610E8-761B-7894-0555-8DA7814458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2B64-2246-48ED-9BF6-C0BE4E3C3A58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958781-CBDE-A97B-2DC6-995B97372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8F038D-6E9A-7804-C1E5-03D8C8876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0261-90B7-4DAA-995D-BA06F05D5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2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7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BF861-7CDE-449B-87E2-0BC96FB021C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60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uno.com/s/8hBbknFeUDtRCUM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acebook.com/share/r/1ZyWNKKq1J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FA446-059F-BFF6-6435-EC8E9D493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JÄSENTILAISUUS 23.4.2026</a:t>
            </a:r>
          </a:p>
        </p:txBody>
      </p:sp>
      <p:pic>
        <p:nvPicPr>
          <p:cNvPr id="4" name="Kuva 3" descr="Kuva, joka sisältää kohteen logo, Fontti, symboli, Grafiikka&#10;&#10;Tekoälyllä luotu sisältö voi olla virheellistä.">
            <a:extLst>
              <a:ext uri="{FF2B5EF4-FFF2-40B4-BE49-F238E27FC236}">
                <a16:creationId xmlns:a16="http://schemas.microsoft.com/office/drawing/2014/main" id="{8BF628A4-42C3-876F-3E0D-A75565AE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73" y="553454"/>
            <a:ext cx="9497222" cy="2469279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8E32397A-FFDA-B4C9-5144-A6C50124A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263" y="3884452"/>
            <a:ext cx="6746255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Digiseniori Kari Katainen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</a:rPr>
              <a:t>“</a:t>
            </a:r>
            <a:r>
              <a:rPr lang="en-US" sz="3200" dirty="0" err="1">
                <a:solidFill>
                  <a:srgbClr val="002060"/>
                </a:solidFill>
              </a:rPr>
              <a:t>Tekoäly</a:t>
            </a:r>
            <a:r>
              <a:rPr lang="en-US" sz="3200" dirty="0">
                <a:solidFill>
                  <a:srgbClr val="002060"/>
                </a:solidFill>
              </a:rPr>
              <a:t> –</a:t>
            </a:r>
            <a:r>
              <a:rPr lang="en-US" sz="3200" dirty="0" err="1">
                <a:solidFill>
                  <a:srgbClr val="002060"/>
                </a:solidFill>
              </a:rPr>
              <a:t>mitä</a:t>
            </a:r>
            <a:r>
              <a:rPr lang="en-US" sz="3200" dirty="0">
                <a:solidFill>
                  <a:srgbClr val="002060"/>
                </a:solidFill>
              </a:rPr>
              <a:t> se </a:t>
            </a:r>
            <a:r>
              <a:rPr lang="en-US" sz="3200" dirty="0" err="1">
                <a:solidFill>
                  <a:srgbClr val="002060"/>
                </a:solidFill>
              </a:rPr>
              <a:t>tarkoittaa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meille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senioreille</a:t>
            </a:r>
            <a:r>
              <a:rPr lang="en-US" sz="3200" dirty="0">
                <a:solidFill>
                  <a:srgbClr val="00206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91528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D9EA64-5048-3353-1691-53C0BB2F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6FE2C6F-BFDC-0E10-D396-8776F8EC1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B18E4D6-007B-0C38-AE33-61C5D825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hlinkClick r:id="rId2"/>
            <a:extLst>
              <a:ext uri="{FF2B5EF4-FFF2-40B4-BE49-F238E27FC236}">
                <a16:creationId xmlns:a16="http://schemas.microsoft.com/office/drawing/2014/main" id="{A0F3C968-3775-C05E-7066-A8EF4237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7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89611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17324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Käytännön esimerkkejä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11292840" y="6428232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822960" y="1417320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9E2EA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6" name="Text 4"/>
          <p:cNvSpPr/>
          <p:nvPr/>
        </p:nvSpPr>
        <p:spPr>
          <a:xfrm>
            <a:off x="987552" y="1664208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egoe UI Emoji" pitchFamily="34" charset="0"/>
                <a:ea typeface="Segoe UI Emoji" pitchFamily="34" charset="-122"/>
                <a:cs typeface="Segoe UI Emoji" pitchFamily="34" charset="-120"/>
              </a:rPr>
              <a:t>📝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463040" y="1673352"/>
            <a:ext cx="4069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Kirjoita ystävälle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syntymäpäiväonnittelu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Hän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pitää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koirista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ja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ulkoilee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6126480" y="1417320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9E2EA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9" name="Text 7"/>
          <p:cNvSpPr/>
          <p:nvPr/>
        </p:nvSpPr>
        <p:spPr>
          <a:xfrm>
            <a:off x="6291072" y="1664208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egoe UI Emoji" pitchFamily="34" charset="0"/>
                <a:ea typeface="Segoe UI Emoji" pitchFamily="34" charset="-122"/>
                <a:cs typeface="Segoe UI Emoji" pitchFamily="34" charset="-120"/>
              </a:rPr>
              <a:t>📝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766560" y="1673352"/>
            <a:ext cx="4069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“Miten teen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eräpäivämaksun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Nordean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mobiilipankissa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?”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822960" y="3749040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9E2EA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Text 10"/>
          <p:cNvSpPr/>
          <p:nvPr/>
        </p:nvSpPr>
        <p:spPr>
          <a:xfrm>
            <a:off x="987552" y="3995928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egoe UI Emoji" pitchFamily="34" charset="0"/>
                <a:ea typeface="Segoe UI Emoji" pitchFamily="34" charset="-122"/>
                <a:cs typeface="Segoe UI Emoji" pitchFamily="34" charset="-120"/>
              </a:rPr>
              <a:t>📝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463040" y="4005072"/>
            <a:ext cx="4069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“Tee viikon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ruokalista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Tarpeeksi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proteiinia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ja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kasviksia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”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6126480" y="3749040"/>
            <a:ext cx="49377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9E2EA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5" name="Text 13"/>
          <p:cNvSpPr/>
          <p:nvPr/>
        </p:nvSpPr>
        <p:spPr>
          <a:xfrm>
            <a:off x="6291072" y="3995928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Segoe UI Emoji" pitchFamily="34" charset="0"/>
                <a:ea typeface="Segoe UI Emoji" pitchFamily="34" charset="-122"/>
                <a:cs typeface="Segoe UI Emoji" pitchFamily="34" charset="-120"/>
              </a:rPr>
              <a:t>📝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135368" y="3730752"/>
            <a:ext cx="4069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“Tee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ehdotus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päiväreissusta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Porvooseen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Olisi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mukava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mennä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laivalla</a:t>
            </a:r>
            <a:r>
              <a:rPr lang="en-US" sz="2400" dirty="0">
                <a:solidFill>
                  <a:srgbClr val="1732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”</a:t>
            </a:r>
            <a:endParaRPr lang="en-US" sz="2400" dirty="0"/>
          </a:p>
        </p:txBody>
      </p:sp>
      <p:pic>
        <p:nvPicPr>
          <p:cNvPr id="18" name="Kuva 17" descr="Kuva, joka sisältää kohteen logo, Fontti, symboli, Grafiikka&#10;&#10;Tekoälyllä luotu sisältö voi olla virheellistä.">
            <a:extLst>
              <a:ext uri="{FF2B5EF4-FFF2-40B4-BE49-F238E27FC236}">
                <a16:creationId xmlns:a16="http://schemas.microsoft.com/office/drawing/2014/main" id="{C735ACFC-68C6-BCA9-E81A-291AF915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5" y="5824177"/>
            <a:ext cx="3756986" cy="9754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AE6BCF-E5AD-B22F-E715-7DD59384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02784B-CA7A-D549-7334-A453616B9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7DAB49-1DEE-C3FE-1573-AA4D7889B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723553-D505-8AC1-A4F7-CC8D0EED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8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C212FAC-896E-8DFC-197F-B624DFCF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9" b="1362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CCDD3AC-E60D-F1EB-D604-EAF4ACAC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7C2E4C-006E-F90B-FA31-2BAF9955C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C8E5A5-9531-D0A2-B38A-1AC6F3C3E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hlinkClick r:id="rId2"/>
            <a:extLst>
              <a:ext uri="{FF2B5EF4-FFF2-40B4-BE49-F238E27FC236}">
                <a16:creationId xmlns:a16="http://schemas.microsoft.com/office/drawing/2014/main" id="{19D96CAB-CC33-339E-4138-4B81EC5C0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0611831-D60F-2433-3566-F9404CF7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94" b="126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64A9937-C8F1-2A37-99FC-6D3B97E3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7" b="1448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84D1ED5-5CEB-CCE4-20A8-768A957E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969B5B4-7EDA-95AF-427A-38840474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8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99164AA-9554-3EDE-73A5-4B82E213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-10613" y="-935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52B90BE-0032-AEF9-2766-3FC7C615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A5DA3A-A020-757B-0971-033CE84C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6" b="897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788C64-C39E-A9CF-0871-8E378094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58CE99-500C-4708-66B2-8F884FC72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9A72CAC-05D1-2073-69C7-2DA0AF61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3E971CD-31F7-8EEF-9A5D-68D2D4BB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78" y="0"/>
            <a:ext cx="856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D940514-394E-7A46-58E8-7C743CF9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61</Words>
  <Application>Microsoft Office PowerPoint</Application>
  <PresentationFormat>Laajakuva</PresentationFormat>
  <Paragraphs>16</Paragraphs>
  <Slides>23</Slides>
  <Notes>2</Notes>
  <HiddenSlides>2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Segoe UI Emoji</vt:lpstr>
      <vt:lpstr>Office Theme</vt:lpstr>
      <vt:lpstr>JÄSENTILAISUUS 23.4.2026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Tekoäly – mitä se tarkoittaa meille senioreille?</dc:title>
  <dc:subject>Tekoäly senioreille</dc:subject>
  <dc:creator>OpenAI</dc:creator>
  <cp:lastModifiedBy>Kari Katainen</cp:lastModifiedBy>
  <cp:revision>7</cp:revision>
  <dcterms:created xsi:type="dcterms:W3CDTF">2026-03-18T13:41:58Z</dcterms:created>
  <dcterms:modified xsi:type="dcterms:W3CDTF">2026-04-23T14:48:13Z</dcterms:modified>
</cp:coreProperties>
</file>