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02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76" r:id="rId8"/>
    <p:sldId id="275" r:id="rId9"/>
    <p:sldId id="262" r:id="rId10"/>
    <p:sldId id="264" r:id="rId11"/>
    <p:sldId id="265" r:id="rId12"/>
    <p:sldId id="266" r:id="rId13"/>
    <p:sldId id="278" r:id="rId14"/>
    <p:sldId id="277" r:id="rId15"/>
    <p:sldId id="280" r:id="rId16"/>
    <p:sldId id="271" r:id="rId17"/>
    <p:sldId id="272" r:id="rId18"/>
    <p:sldId id="273" r:id="rId19"/>
    <p:sldId id="274" r:id="rId20"/>
    <p:sldId id="279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84" autoAdjust="0"/>
    <p:restoredTop sz="93879"/>
  </p:normalViewPr>
  <p:slideViewPr>
    <p:cSldViewPr snapToGrid="0">
      <p:cViewPr varScale="1">
        <p:scale>
          <a:sx n="82" d="100"/>
          <a:sy n="82" d="100"/>
        </p:scale>
        <p:origin x="552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AED2CD-B281-4972-A665-7A8C865B4648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1BCDC4DE-2A49-47F9-BD99-1A0FB51B4635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fi-FI" sz="1800" dirty="0"/>
            <a:t>Kuljettajan fyysistä, psyykkistä ja kognitiivista toimintakykyä sekä riittävää vireystilaa, joiden ansiosta hän pystyy ajamaan ajoneuvoa turvallisesti, reagoimaan liikennetilanteisiin ja suunnittelemaan toimintaansa liikenteessä. Ajoterveys kuvaa siis henkilön soveltuvuutta kuljettajaksi.</a:t>
          </a:r>
          <a:endParaRPr lang="en-US" sz="1800" dirty="0"/>
        </a:p>
      </dgm:t>
    </dgm:pt>
    <dgm:pt modelId="{C66A1260-2875-4E0C-BA99-327F10C48E58}" type="parTrans" cxnId="{CE440A15-5173-461C-9DB2-91206DDE5E65}">
      <dgm:prSet/>
      <dgm:spPr/>
      <dgm:t>
        <a:bodyPr/>
        <a:lstStyle/>
        <a:p>
          <a:endParaRPr lang="en-US"/>
        </a:p>
      </dgm:t>
    </dgm:pt>
    <dgm:pt modelId="{85DC8D98-AE9F-4E76-A47A-136B4E50BD11}" type="sibTrans" cxnId="{CE440A15-5173-461C-9DB2-91206DDE5E65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22346E89-CF1C-44C1-B56A-9B4BC3A0F1C6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fi-FI" sz="1800" dirty="0"/>
            <a:t>Ajoterveyden varmistamiseksi kuljettajan ajokykyä eli edellä mainittuja toimintoja ja niihin vaikuttavia tekijöitä arvioidaan säännöllisesti lääkärintarkastuksissa ja ajokorttia uusittaessa. Näin voidaan tunnistaa ja hallita mahdollisia riskitekijöitä sekä edistää liikenneturvallisuutta.</a:t>
          </a:r>
          <a:endParaRPr lang="en-US" sz="1800" dirty="0"/>
        </a:p>
      </dgm:t>
    </dgm:pt>
    <dgm:pt modelId="{A9EDB441-914B-439D-861F-DFF78A99024A}" type="parTrans" cxnId="{7A3265BA-933C-406E-B231-40AA63D4D04A}">
      <dgm:prSet/>
      <dgm:spPr/>
      <dgm:t>
        <a:bodyPr/>
        <a:lstStyle/>
        <a:p>
          <a:endParaRPr lang="en-US"/>
        </a:p>
      </dgm:t>
    </dgm:pt>
    <dgm:pt modelId="{B0D0017D-9D1C-44D9-A577-1402FF353EA1}" type="sibTrans" cxnId="{7A3265BA-933C-406E-B231-40AA63D4D04A}">
      <dgm:prSet/>
      <dgm:spPr/>
      <dgm:t>
        <a:bodyPr/>
        <a:lstStyle/>
        <a:p>
          <a:endParaRPr lang="en-US"/>
        </a:p>
      </dgm:t>
    </dgm:pt>
    <dgm:pt modelId="{F9BD0F12-0E15-4259-ABCF-6B45E9D8B67E}" type="pres">
      <dgm:prSet presAssocID="{6CAED2CD-B281-4972-A665-7A8C865B4648}" presName="root" presStyleCnt="0">
        <dgm:presLayoutVars>
          <dgm:dir/>
          <dgm:resizeHandles val="exact"/>
        </dgm:presLayoutVars>
      </dgm:prSet>
      <dgm:spPr/>
    </dgm:pt>
    <dgm:pt modelId="{6681EC83-C648-4773-9255-2CBECEBC873A}" type="pres">
      <dgm:prSet presAssocID="{6CAED2CD-B281-4972-A665-7A8C865B4648}" presName="container" presStyleCnt="0">
        <dgm:presLayoutVars>
          <dgm:dir/>
          <dgm:resizeHandles val="exact"/>
        </dgm:presLayoutVars>
      </dgm:prSet>
      <dgm:spPr/>
    </dgm:pt>
    <dgm:pt modelId="{A502E1F2-EA41-4A62-81D7-35E0CE72F1FD}" type="pres">
      <dgm:prSet presAssocID="{1BCDC4DE-2A49-47F9-BD99-1A0FB51B4635}" presName="compNode" presStyleCnt="0"/>
      <dgm:spPr/>
    </dgm:pt>
    <dgm:pt modelId="{CCE15B6B-77F2-46CE-A970-180A260BFF00}" type="pres">
      <dgm:prSet presAssocID="{1BCDC4DE-2A49-47F9-BD99-1A0FB51B4635}" presName="iconBgRect" presStyleLbl="bgShp" presStyleIdx="0" presStyleCnt="2"/>
      <dgm:spPr/>
    </dgm:pt>
    <dgm:pt modelId="{DB50F210-D7E8-4F9B-A457-8DC52FD643CA}" type="pres">
      <dgm:prSet presAssocID="{1BCDC4DE-2A49-47F9-BD99-1A0FB51B4635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uto"/>
        </a:ext>
      </dgm:extLst>
    </dgm:pt>
    <dgm:pt modelId="{745BA2F8-2D60-4589-A496-B697EB4BB3B6}" type="pres">
      <dgm:prSet presAssocID="{1BCDC4DE-2A49-47F9-BD99-1A0FB51B4635}" presName="spaceRect" presStyleCnt="0"/>
      <dgm:spPr/>
    </dgm:pt>
    <dgm:pt modelId="{277D9C96-80D6-41E2-B4C6-70636711E00E}" type="pres">
      <dgm:prSet presAssocID="{1BCDC4DE-2A49-47F9-BD99-1A0FB51B4635}" presName="textRect" presStyleLbl="revTx" presStyleIdx="0" presStyleCnt="2">
        <dgm:presLayoutVars>
          <dgm:chMax val="1"/>
          <dgm:chPref val="1"/>
        </dgm:presLayoutVars>
      </dgm:prSet>
      <dgm:spPr/>
    </dgm:pt>
    <dgm:pt modelId="{B6FE9EAA-4195-904B-967C-5D2E4F24706A}" type="pres">
      <dgm:prSet presAssocID="{85DC8D98-AE9F-4E76-A47A-136B4E50BD11}" presName="sibTrans" presStyleLbl="sibTrans2D1" presStyleIdx="0" presStyleCnt="0"/>
      <dgm:spPr/>
    </dgm:pt>
    <dgm:pt modelId="{95DA0705-BB28-4324-8B32-C56BD2252222}" type="pres">
      <dgm:prSet presAssocID="{22346E89-CF1C-44C1-B56A-9B4BC3A0F1C6}" presName="compNode" presStyleCnt="0"/>
      <dgm:spPr/>
    </dgm:pt>
    <dgm:pt modelId="{6B4460E7-9F93-43E7-AE6F-5DFC62E64983}" type="pres">
      <dgm:prSet presAssocID="{22346E89-CF1C-44C1-B56A-9B4BC3A0F1C6}" presName="iconBgRect" presStyleLbl="bgShp" presStyleIdx="1" presStyleCnt="2"/>
      <dgm:spPr/>
    </dgm:pt>
    <dgm:pt modelId="{2DFEA9F5-2CB8-4997-8D42-82F915796CC0}" type="pres">
      <dgm:prSet presAssocID="{22346E89-CF1C-44C1-B56A-9B4BC3A0F1C6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alintamerkki"/>
        </a:ext>
      </dgm:extLst>
    </dgm:pt>
    <dgm:pt modelId="{00DCB1FE-5C66-4026-9D42-5D612280C987}" type="pres">
      <dgm:prSet presAssocID="{22346E89-CF1C-44C1-B56A-9B4BC3A0F1C6}" presName="spaceRect" presStyleCnt="0"/>
      <dgm:spPr/>
    </dgm:pt>
    <dgm:pt modelId="{4EF400DF-D18E-478D-B830-6D1AC8494ADE}" type="pres">
      <dgm:prSet presAssocID="{22346E89-CF1C-44C1-B56A-9B4BC3A0F1C6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CE440A15-5173-461C-9DB2-91206DDE5E65}" srcId="{6CAED2CD-B281-4972-A665-7A8C865B4648}" destId="{1BCDC4DE-2A49-47F9-BD99-1A0FB51B4635}" srcOrd="0" destOrd="0" parTransId="{C66A1260-2875-4E0C-BA99-327F10C48E58}" sibTransId="{85DC8D98-AE9F-4E76-A47A-136B4E50BD11}"/>
    <dgm:cxn modelId="{DFCE072D-DD10-E64E-BDE2-53F5AAABF97B}" type="presOf" srcId="{85DC8D98-AE9F-4E76-A47A-136B4E50BD11}" destId="{B6FE9EAA-4195-904B-967C-5D2E4F24706A}" srcOrd="0" destOrd="0" presId="urn:microsoft.com/office/officeart/2018/2/layout/IconCircleList"/>
    <dgm:cxn modelId="{F838116C-BB99-644F-B1A7-3E51046FD425}" type="presOf" srcId="{6CAED2CD-B281-4972-A665-7A8C865B4648}" destId="{F9BD0F12-0E15-4259-ABCF-6B45E9D8B67E}" srcOrd="0" destOrd="0" presId="urn:microsoft.com/office/officeart/2018/2/layout/IconCircleList"/>
    <dgm:cxn modelId="{06894455-4E73-0B45-9ADE-97351BBA36FC}" type="presOf" srcId="{22346E89-CF1C-44C1-B56A-9B4BC3A0F1C6}" destId="{4EF400DF-D18E-478D-B830-6D1AC8494ADE}" srcOrd="0" destOrd="0" presId="urn:microsoft.com/office/officeart/2018/2/layout/IconCircleList"/>
    <dgm:cxn modelId="{7A3265BA-933C-406E-B231-40AA63D4D04A}" srcId="{6CAED2CD-B281-4972-A665-7A8C865B4648}" destId="{22346E89-CF1C-44C1-B56A-9B4BC3A0F1C6}" srcOrd="1" destOrd="0" parTransId="{A9EDB441-914B-439D-861F-DFF78A99024A}" sibTransId="{B0D0017D-9D1C-44D9-A577-1402FF353EA1}"/>
    <dgm:cxn modelId="{A225F2BC-19A4-D549-AACB-AE82B7678F56}" type="presOf" srcId="{1BCDC4DE-2A49-47F9-BD99-1A0FB51B4635}" destId="{277D9C96-80D6-41E2-B4C6-70636711E00E}" srcOrd="0" destOrd="0" presId="urn:microsoft.com/office/officeart/2018/2/layout/IconCircleList"/>
    <dgm:cxn modelId="{07619931-B327-C847-A022-47FA45A7FBB1}" type="presParOf" srcId="{F9BD0F12-0E15-4259-ABCF-6B45E9D8B67E}" destId="{6681EC83-C648-4773-9255-2CBECEBC873A}" srcOrd="0" destOrd="0" presId="urn:microsoft.com/office/officeart/2018/2/layout/IconCircleList"/>
    <dgm:cxn modelId="{E7AF38E1-D482-794F-B4EB-C4F744C5F884}" type="presParOf" srcId="{6681EC83-C648-4773-9255-2CBECEBC873A}" destId="{A502E1F2-EA41-4A62-81D7-35E0CE72F1FD}" srcOrd="0" destOrd="0" presId="urn:microsoft.com/office/officeart/2018/2/layout/IconCircleList"/>
    <dgm:cxn modelId="{005B8A77-9F03-D24F-BC02-CAD70916655C}" type="presParOf" srcId="{A502E1F2-EA41-4A62-81D7-35E0CE72F1FD}" destId="{CCE15B6B-77F2-46CE-A970-180A260BFF00}" srcOrd="0" destOrd="0" presId="urn:microsoft.com/office/officeart/2018/2/layout/IconCircleList"/>
    <dgm:cxn modelId="{589BF82B-37FF-F14F-9B90-E244652CFFC0}" type="presParOf" srcId="{A502E1F2-EA41-4A62-81D7-35E0CE72F1FD}" destId="{DB50F210-D7E8-4F9B-A457-8DC52FD643CA}" srcOrd="1" destOrd="0" presId="urn:microsoft.com/office/officeart/2018/2/layout/IconCircleList"/>
    <dgm:cxn modelId="{DDA4F38D-E0F6-F342-85FC-ECAD2BCCD985}" type="presParOf" srcId="{A502E1F2-EA41-4A62-81D7-35E0CE72F1FD}" destId="{745BA2F8-2D60-4589-A496-B697EB4BB3B6}" srcOrd="2" destOrd="0" presId="urn:microsoft.com/office/officeart/2018/2/layout/IconCircleList"/>
    <dgm:cxn modelId="{59579D40-0D83-D840-B8A2-8A22FD5A9EEE}" type="presParOf" srcId="{A502E1F2-EA41-4A62-81D7-35E0CE72F1FD}" destId="{277D9C96-80D6-41E2-B4C6-70636711E00E}" srcOrd="3" destOrd="0" presId="urn:microsoft.com/office/officeart/2018/2/layout/IconCircleList"/>
    <dgm:cxn modelId="{690BF057-0691-7E42-ABD8-7EC46315E2B2}" type="presParOf" srcId="{6681EC83-C648-4773-9255-2CBECEBC873A}" destId="{B6FE9EAA-4195-904B-967C-5D2E4F24706A}" srcOrd="1" destOrd="0" presId="urn:microsoft.com/office/officeart/2018/2/layout/IconCircleList"/>
    <dgm:cxn modelId="{BA5A7EAE-5466-8C44-97FA-79BDA09A68EA}" type="presParOf" srcId="{6681EC83-C648-4773-9255-2CBECEBC873A}" destId="{95DA0705-BB28-4324-8B32-C56BD2252222}" srcOrd="2" destOrd="0" presId="urn:microsoft.com/office/officeart/2018/2/layout/IconCircleList"/>
    <dgm:cxn modelId="{2AC2C1D3-F19E-C34A-A3B3-DDA7F92EA8D2}" type="presParOf" srcId="{95DA0705-BB28-4324-8B32-C56BD2252222}" destId="{6B4460E7-9F93-43E7-AE6F-5DFC62E64983}" srcOrd="0" destOrd="0" presId="urn:microsoft.com/office/officeart/2018/2/layout/IconCircleList"/>
    <dgm:cxn modelId="{10D6AEC1-FD9A-334C-82E1-BE190A95859A}" type="presParOf" srcId="{95DA0705-BB28-4324-8B32-C56BD2252222}" destId="{2DFEA9F5-2CB8-4997-8D42-82F915796CC0}" srcOrd="1" destOrd="0" presId="urn:microsoft.com/office/officeart/2018/2/layout/IconCircleList"/>
    <dgm:cxn modelId="{7961F3B8-2882-2149-9015-BC2B2642A4CE}" type="presParOf" srcId="{95DA0705-BB28-4324-8B32-C56BD2252222}" destId="{00DCB1FE-5C66-4026-9D42-5D612280C987}" srcOrd="2" destOrd="0" presId="urn:microsoft.com/office/officeart/2018/2/layout/IconCircleList"/>
    <dgm:cxn modelId="{21F1B8C9-7CA5-6349-84D7-EA6C243A38D4}" type="presParOf" srcId="{95DA0705-BB28-4324-8B32-C56BD2252222}" destId="{4EF400DF-D18E-478D-B830-6D1AC8494ADE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77C5E52-66A4-4A0F-A7BA-9512731B318F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3AAC00E-CBBE-46F8-BE40-361CC750ECEB}">
      <dgm:prSet custT="1"/>
      <dgm:spPr/>
      <dgm:t>
        <a:bodyPr/>
        <a:lstStyle/>
        <a:p>
          <a:r>
            <a:rPr lang="fi-FI" sz="1600" dirty="0"/>
            <a:t>Riittävä harkintakyky ja sairaudentunto.</a:t>
          </a:r>
          <a:endParaRPr lang="en-US" sz="1600" dirty="0"/>
        </a:p>
      </dgm:t>
    </dgm:pt>
    <dgm:pt modelId="{8E72CB7B-4CD4-4595-BADA-A184B05E8CD4}" type="parTrans" cxnId="{8879A25B-466B-4207-8CB6-4FD7C3C824D1}">
      <dgm:prSet/>
      <dgm:spPr/>
      <dgm:t>
        <a:bodyPr/>
        <a:lstStyle/>
        <a:p>
          <a:endParaRPr lang="en-US"/>
        </a:p>
      </dgm:t>
    </dgm:pt>
    <dgm:pt modelId="{2CD86DEE-D668-4004-88F2-8026624D7C28}" type="sibTrans" cxnId="{8879A25B-466B-4207-8CB6-4FD7C3C824D1}">
      <dgm:prSet/>
      <dgm:spPr/>
      <dgm:t>
        <a:bodyPr/>
        <a:lstStyle/>
        <a:p>
          <a:endParaRPr lang="en-US"/>
        </a:p>
      </dgm:t>
    </dgm:pt>
    <dgm:pt modelId="{11E77FA8-8545-4D3B-B919-B915A172CB1C}">
      <dgm:prSet custT="1"/>
      <dgm:spPr/>
      <dgm:t>
        <a:bodyPr/>
        <a:lstStyle/>
        <a:p>
          <a:r>
            <a:rPr lang="fi-FI" sz="1600" dirty="0"/>
            <a:t>Kyky ennakoivaan suunnitteluun.</a:t>
          </a:r>
          <a:endParaRPr lang="en-US" sz="1600" dirty="0"/>
        </a:p>
      </dgm:t>
    </dgm:pt>
    <dgm:pt modelId="{D3117FEC-0BB2-4CE7-9DF7-945E996AE520}" type="parTrans" cxnId="{FAB1FFCC-4F5D-411D-B87A-51C11D226CFF}">
      <dgm:prSet/>
      <dgm:spPr/>
      <dgm:t>
        <a:bodyPr/>
        <a:lstStyle/>
        <a:p>
          <a:endParaRPr lang="en-US"/>
        </a:p>
      </dgm:t>
    </dgm:pt>
    <dgm:pt modelId="{48077DEF-F8E5-49BD-BBA1-B7CCC7A6DEC7}" type="sibTrans" cxnId="{FAB1FFCC-4F5D-411D-B87A-51C11D226CFF}">
      <dgm:prSet/>
      <dgm:spPr/>
      <dgm:t>
        <a:bodyPr/>
        <a:lstStyle/>
        <a:p>
          <a:endParaRPr lang="en-US"/>
        </a:p>
      </dgm:t>
    </dgm:pt>
    <dgm:pt modelId="{313C7A6E-313A-43B6-8C43-588F957C49E8}">
      <dgm:prSet custT="1"/>
      <dgm:spPr/>
      <dgm:t>
        <a:bodyPr/>
        <a:lstStyle/>
        <a:p>
          <a:r>
            <a:rPr lang="fi-FI" sz="1600" dirty="0"/>
            <a:t>Tarkka ja tarkoituksenmukainen havainnointikyky.</a:t>
          </a:r>
          <a:endParaRPr lang="en-US" sz="1600" dirty="0"/>
        </a:p>
      </dgm:t>
    </dgm:pt>
    <dgm:pt modelId="{90E25C9F-6ACC-4E83-A542-7FB79A05D6FD}" type="parTrans" cxnId="{138E5018-AC86-43E5-A4C9-625F3EB2EE41}">
      <dgm:prSet/>
      <dgm:spPr/>
      <dgm:t>
        <a:bodyPr/>
        <a:lstStyle/>
        <a:p>
          <a:endParaRPr lang="en-US"/>
        </a:p>
      </dgm:t>
    </dgm:pt>
    <dgm:pt modelId="{3D9F3053-F79E-41ED-B43D-CAE8F893A6DD}" type="sibTrans" cxnId="{138E5018-AC86-43E5-A4C9-625F3EB2EE41}">
      <dgm:prSet/>
      <dgm:spPr/>
      <dgm:t>
        <a:bodyPr/>
        <a:lstStyle/>
        <a:p>
          <a:endParaRPr lang="en-US"/>
        </a:p>
      </dgm:t>
    </dgm:pt>
    <dgm:pt modelId="{6ECC5BB7-85D8-4785-88CD-86AAB935749D}">
      <dgm:prSet custT="1"/>
      <dgm:spPr/>
      <dgm:t>
        <a:bodyPr/>
        <a:lstStyle/>
        <a:p>
          <a:r>
            <a:rPr lang="fi-FI" sz="1600" dirty="0"/>
            <a:t>Etäisyyksien ja nopeuksien oikea arviointi.</a:t>
          </a:r>
          <a:endParaRPr lang="en-US" sz="1600" dirty="0"/>
        </a:p>
      </dgm:t>
    </dgm:pt>
    <dgm:pt modelId="{A3303E26-33C6-4112-A97F-07F3874696BD}" type="parTrans" cxnId="{2460B651-D349-4AFB-BE9C-C3FCCFB378BE}">
      <dgm:prSet/>
      <dgm:spPr/>
      <dgm:t>
        <a:bodyPr/>
        <a:lstStyle/>
        <a:p>
          <a:endParaRPr lang="en-US"/>
        </a:p>
      </dgm:t>
    </dgm:pt>
    <dgm:pt modelId="{1D229646-C992-45F6-BF0E-B9E5F2E2E82E}" type="sibTrans" cxnId="{2460B651-D349-4AFB-BE9C-C3FCCFB378BE}">
      <dgm:prSet/>
      <dgm:spPr/>
      <dgm:t>
        <a:bodyPr/>
        <a:lstStyle/>
        <a:p>
          <a:endParaRPr lang="en-US"/>
        </a:p>
      </dgm:t>
    </dgm:pt>
    <dgm:pt modelId="{3A9BD2FC-B54E-4A4C-97FA-95BBA2AA4F8C}">
      <dgm:prSet custT="1"/>
      <dgm:spPr/>
      <dgm:t>
        <a:bodyPr/>
        <a:lstStyle/>
        <a:p>
          <a:r>
            <a:rPr lang="fi-FI" sz="1400" dirty="0"/>
            <a:t>Liikennemerkkien ja muun liikenneinformaation oikea tulkinta.</a:t>
          </a:r>
          <a:endParaRPr lang="en-US" sz="1400" dirty="0"/>
        </a:p>
      </dgm:t>
    </dgm:pt>
    <dgm:pt modelId="{3DF0AF37-F24F-4662-8CD4-D9903CE71A9F}" type="parTrans" cxnId="{39E34846-E7C3-4B03-BADF-A2BCFE9D9975}">
      <dgm:prSet/>
      <dgm:spPr/>
      <dgm:t>
        <a:bodyPr/>
        <a:lstStyle/>
        <a:p>
          <a:endParaRPr lang="en-US"/>
        </a:p>
      </dgm:t>
    </dgm:pt>
    <dgm:pt modelId="{644C1B32-ACB7-4D7C-B4FE-E7BB4B818785}" type="sibTrans" cxnId="{39E34846-E7C3-4B03-BADF-A2BCFE9D9975}">
      <dgm:prSet/>
      <dgm:spPr/>
      <dgm:t>
        <a:bodyPr/>
        <a:lstStyle/>
        <a:p>
          <a:endParaRPr lang="en-US"/>
        </a:p>
      </dgm:t>
    </dgm:pt>
    <dgm:pt modelId="{1FE43F2A-924E-466A-93A2-DBD99B0A31CB}">
      <dgm:prSet custT="1"/>
      <dgm:spPr/>
      <dgm:t>
        <a:bodyPr/>
        <a:lstStyle/>
        <a:p>
          <a:r>
            <a:rPr lang="fi-FI" sz="1400" dirty="0"/>
            <a:t>Kyky käsitellä samanaikaisesti useita ärsykkeitä ja informaatiokanavia (esimerkiksi työmuisti ja toiminnanohjaus).</a:t>
          </a:r>
          <a:endParaRPr lang="en-US" sz="1400" dirty="0"/>
        </a:p>
      </dgm:t>
    </dgm:pt>
    <dgm:pt modelId="{43CABAAF-B464-4AF2-B46B-0D0067240A74}" type="parTrans" cxnId="{1C2E217B-4EDD-4872-ACA3-E313F2AD669F}">
      <dgm:prSet/>
      <dgm:spPr/>
      <dgm:t>
        <a:bodyPr/>
        <a:lstStyle/>
        <a:p>
          <a:endParaRPr lang="en-US"/>
        </a:p>
      </dgm:t>
    </dgm:pt>
    <dgm:pt modelId="{3D4CB421-039C-42C6-A4C1-38AD2F64EDD0}" type="sibTrans" cxnId="{1C2E217B-4EDD-4872-ACA3-E313F2AD669F}">
      <dgm:prSet/>
      <dgm:spPr/>
      <dgm:t>
        <a:bodyPr/>
        <a:lstStyle/>
        <a:p>
          <a:endParaRPr lang="en-US"/>
        </a:p>
      </dgm:t>
    </dgm:pt>
    <dgm:pt modelId="{CBF8BA01-6D79-445F-9F5C-3A496FD1036A}">
      <dgm:prSet custT="1"/>
      <dgm:spPr/>
      <dgm:t>
        <a:bodyPr/>
        <a:lstStyle/>
        <a:p>
          <a:r>
            <a:rPr lang="fi-FI" sz="1400" dirty="0"/>
            <a:t>Päätöksentekokyky sekä nopea ja tarkoituksenmukainen reagointi äkillisissä tilanteissa.</a:t>
          </a:r>
          <a:endParaRPr lang="en-US" sz="1400" dirty="0"/>
        </a:p>
      </dgm:t>
    </dgm:pt>
    <dgm:pt modelId="{87F5C37B-F617-45C8-B432-A4A1C2226D6E}" type="parTrans" cxnId="{842A8E95-28B7-442E-BED2-0C8447645CF4}">
      <dgm:prSet/>
      <dgm:spPr/>
      <dgm:t>
        <a:bodyPr/>
        <a:lstStyle/>
        <a:p>
          <a:endParaRPr lang="en-US"/>
        </a:p>
      </dgm:t>
    </dgm:pt>
    <dgm:pt modelId="{924BDBF6-EBBE-4E20-A49B-D41FCF7A9856}" type="sibTrans" cxnId="{842A8E95-28B7-442E-BED2-0C8447645CF4}">
      <dgm:prSet/>
      <dgm:spPr/>
      <dgm:t>
        <a:bodyPr/>
        <a:lstStyle/>
        <a:p>
          <a:endParaRPr lang="en-US"/>
        </a:p>
      </dgm:t>
    </dgm:pt>
    <dgm:pt modelId="{5751785A-C51F-48D4-93C5-D809736C686E}">
      <dgm:prSet custT="1"/>
      <dgm:spPr/>
      <dgm:t>
        <a:bodyPr/>
        <a:lstStyle/>
        <a:p>
          <a:r>
            <a:rPr lang="fi-FI" sz="1600" dirty="0"/>
            <a:t>Psyykkinen tasapaino.</a:t>
          </a:r>
          <a:endParaRPr lang="en-US" sz="1600" dirty="0"/>
        </a:p>
      </dgm:t>
    </dgm:pt>
    <dgm:pt modelId="{5EE43A02-55FA-485D-88D8-74242F302BB0}" type="parTrans" cxnId="{43578121-296E-4EA5-B0DA-50D6C5806209}">
      <dgm:prSet/>
      <dgm:spPr/>
      <dgm:t>
        <a:bodyPr/>
        <a:lstStyle/>
        <a:p>
          <a:endParaRPr lang="en-US"/>
        </a:p>
      </dgm:t>
    </dgm:pt>
    <dgm:pt modelId="{FFD00B09-AD50-4BDD-99EA-43B42936D31B}" type="sibTrans" cxnId="{43578121-296E-4EA5-B0DA-50D6C5806209}">
      <dgm:prSet/>
      <dgm:spPr/>
      <dgm:t>
        <a:bodyPr/>
        <a:lstStyle/>
        <a:p>
          <a:endParaRPr lang="en-US"/>
        </a:p>
      </dgm:t>
    </dgm:pt>
    <dgm:pt modelId="{FFEEA494-E008-46FC-B2F5-580420AA2C2B}">
      <dgm:prSet custT="1"/>
      <dgm:spPr/>
      <dgm:t>
        <a:bodyPr/>
        <a:lstStyle/>
        <a:p>
          <a:r>
            <a:rPr lang="fi-FI" sz="1600" dirty="0"/>
            <a:t>Ajoneuvon hallintalaitteiden sujuva käsittely ja riittävät motoriset taidot.</a:t>
          </a:r>
          <a:endParaRPr lang="en-US" sz="1600" dirty="0"/>
        </a:p>
      </dgm:t>
    </dgm:pt>
    <dgm:pt modelId="{AEC0336B-4998-4D6C-87F9-DE846B50F71F}" type="parTrans" cxnId="{3BC94509-6C53-4CE8-A9F7-548CB9A90379}">
      <dgm:prSet/>
      <dgm:spPr/>
      <dgm:t>
        <a:bodyPr/>
        <a:lstStyle/>
        <a:p>
          <a:endParaRPr lang="en-US"/>
        </a:p>
      </dgm:t>
    </dgm:pt>
    <dgm:pt modelId="{B04D2599-4FDB-43BD-B7CA-720E729FF36D}" type="sibTrans" cxnId="{3BC94509-6C53-4CE8-A9F7-548CB9A90379}">
      <dgm:prSet/>
      <dgm:spPr/>
      <dgm:t>
        <a:bodyPr/>
        <a:lstStyle/>
        <a:p>
          <a:endParaRPr lang="en-US"/>
        </a:p>
      </dgm:t>
    </dgm:pt>
    <dgm:pt modelId="{5602E70A-8DEB-4D84-8E25-66B24F61D676}">
      <dgm:prSet custT="1"/>
      <dgm:spPr/>
      <dgm:t>
        <a:bodyPr/>
        <a:lstStyle/>
        <a:p>
          <a:r>
            <a:rPr lang="fi-FI" sz="1600" dirty="0"/>
            <a:t>Päihteettömyys sekä asianmukaisesti tasapainossa oleva lääkitys.</a:t>
          </a:r>
          <a:endParaRPr lang="en-US" sz="1600" dirty="0"/>
        </a:p>
      </dgm:t>
    </dgm:pt>
    <dgm:pt modelId="{A1FD4410-25A0-4750-A736-1AE7123F73D2}" type="parTrans" cxnId="{992F479A-C631-4E40-B73F-2A7558A763F4}">
      <dgm:prSet/>
      <dgm:spPr/>
      <dgm:t>
        <a:bodyPr/>
        <a:lstStyle/>
        <a:p>
          <a:endParaRPr lang="en-US"/>
        </a:p>
      </dgm:t>
    </dgm:pt>
    <dgm:pt modelId="{185AC75F-6937-44C7-AE39-9A244B23C848}" type="sibTrans" cxnId="{992F479A-C631-4E40-B73F-2A7558A763F4}">
      <dgm:prSet/>
      <dgm:spPr/>
      <dgm:t>
        <a:bodyPr/>
        <a:lstStyle/>
        <a:p>
          <a:endParaRPr lang="en-US"/>
        </a:p>
      </dgm:t>
    </dgm:pt>
    <dgm:pt modelId="{5CB51C83-A8B5-D746-9E28-FE8841FD0263}" type="pres">
      <dgm:prSet presAssocID="{377C5E52-66A4-4A0F-A7BA-9512731B318F}" presName="Name0" presStyleCnt="0">
        <dgm:presLayoutVars>
          <dgm:dir/>
          <dgm:resizeHandles val="exact"/>
        </dgm:presLayoutVars>
      </dgm:prSet>
      <dgm:spPr/>
    </dgm:pt>
    <dgm:pt modelId="{E2DCF394-7019-D14E-97F5-6EFA17A2D81A}" type="pres">
      <dgm:prSet presAssocID="{43AAC00E-CBBE-46F8-BE40-361CC750ECEB}" presName="node" presStyleLbl="node1" presStyleIdx="0" presStyleCnt="10">
        <dgm:presLayoutVars>
          <dgm:bulletEnabled val="1"/>
        </dgm:presLayoutVars>
      </dgm:prSet>
      <dgm:spPr/>
    </dgm:pt>
    <dgm:pt modelId="{56593EAD-E5DE-724B-BE2C-6F3154D9AE87}" type="pres">
      <dgm:prSet presAssocID="{2CD86DEE-D668-4004-88F2-8026624D7C28}" presName="sibTrans" presStyleLbl="sibTrans1D1" presStyleIdx="0" presStyleCnt="9"/>
      <dgm:spPr/>
    </dgm:pt>
    <dgm:pt modelId="{DFF9960D-F6DE-8F4F-A8E4-900F745BE662}" type="pres">
      <dgm:prSet presAssocID="{2CD86DEE-D668-4004-88F2-8026624D7C28}" presName="connectorText" presStyleLbl="sibTrans1D1" presStyleIdx="0" presStyleCnt="9"/>
      <dgm:spPr/>
    </dgm:pt>
    <dgm:pt modelId="{1601E00B-DE59-D643-8B46-D8B06AEA9474}" type="pres">
      <dgm:prSet presAssocID="{11E77FA8-8545-4D3B-B919-B915A172CB1C}" presName="node" presStyleLbl="node1" presStyleIdx="1" presStyleCnt="10">
        <dgm:presLayoutVars>
          <dgm:bulletEnabled val="1"/>
        </dgm:presLayoutVars>
      </dgm:prSet>
      <dgm:spPr/>
    </dgm:pt>
    <dgm:pt modelId="{F4E77C26-991D-0F4B-96A8-139FF684E7DD}" type="pres">
      <dgm:prSet presAssocID="{48077DEF-F8E5-49BD-BBA1-B7CCC7A6DEC7}" presName="sibTrans" presStyleLbl="sibTrans1D1" presStyleIdx="1" presStyleCnt="9"/>
      <dgm:spPr/>
    </dgm:pt>
    <dgm:pt modelId="{90CFAF4C-5ACB-ED4A-A8B5-AD421523AD33}" type="pres">
      <dgm:prSet presAssocID="{48077DEF-F8E5-49BD-BBA1-B7CCC7A6DEC7}" presName="connectorText" presStyleLbl="sibTrans1D1" presStyleIdx="1" presStyleCnt="9"/>
      <dgm:spPr/>
    </dgm:pt>
    <dgm:pt modelId="{BE66336B-7662-2249-A09F-E34E95222225}" type="pres">
      <dgm:prSet presAssocID="{313C7A6E-313A-43B6-8C43-588F957C49E8}" presName="node" presStyleLbl="node1" presStyleIdx="2" presStyleCnt="10">
        <dgm:presLayoutVars>
          <dgm:bulletEnabled val="1"/>
        </dgm:presLayoutVars>
      </dgm:prSet>
      <dgm:spPr/>
    </dgm:pt>
    <dgm:pt modelId="{ECAA0FB0-32DE-E64F-8B67-EFBF51B61B24}" type="pres">
      <dgm:prSet presAssocID="{3D9F3053-F79E-41ED-B43D-CAE8F893A6DD}" presName="sibTrans" presStyleLbl="sibTrans1D1" presStyleIdx="2" presStyleCnt="9"/>
      <dgm:spPr/>
    </dgm:pt>
    <dgm:pt modelId="{F8932983-601C-0C43-8BE4-246BC124BEEC}" type="pres">
      <dgm:prSet presAssocID="{3D9F3053-F79E-41ED-B43D-CAE8F893A6DD}" presName="connectorText" presStyleLbl="sibTrans1D1" presStyleIdx="2" presStyleCnt="9"/>
      <dgm:spPr/>
    </dgm:pt>
    <dgm:pt modelId="{70C7BD92-0C92-DB41-9EF5-6BFA0FE8F4B2}" type="pres">
      <dgm:prSet presAssocID="{6ECC5BB7-85D8-4785-88CD-86AAB935749D}" presName="node" presStyleLbl="node1" presStyleIdx="3" presStyleCnt="10">
        <dgm:presLayoutVars>
          <dgm:bulletEnabled val="1"/>
        </dgm:presLayoutVars>
      </dgm:prSet>
      <dgm:spPr/>
    </dgm:pt>
    <dgm:pt modelId="{F7BBC4D2-7776-F642-B9EE-973E51AF9B13}" type="pres">
      <dgm:prSet presAssocID="{1D229646-C992-45F6-BF0E-B9E5F2E2E82E}" presName="sibTrans" presStyleLbl="sibTrans1D1" presStyleIdx="3" presStyleCnt="9"/>
      <dgm:spPr/>
    </dgm:pt>
    <dgm:pt modelId="{34C9A12D-314E-2240-9497-029469CB337D}" type="pres">
      <dgm:prSet presAssocID="{1D229646-C992-45F6-BF0E-B9E5F2E2E82E}" presName="connectorText" presStyleLbl="sibTrans1D1" presStyleIdx="3" presStyleCnt="9"/>
      <dgm:spPr/>
    </dgm:pt>
    <dgm:pt modelId="{6BC701E9-E524-E241-B96C-B3BEBC42820F}" type="pres">
      <dgm:prSet presAssocID="{3A9BD2FC-B54E-4A4C-97FA-95BBA2AA4F8C}" presName="node" presStyleLbl="node1" presStyleIdx="4" presStyleCnt="10">
        <dgm:presLayoutVars>
          <dgm:bulletEnabled val="1"/>
        </dgm:presLayoutVars>
      </dgm:prSet>
      <dgm:spPr/>
    </dgm:pt>
    <dgm:pt modelId="{CA8115E5-6249-1041-A390-B9B73ED156C9}" type="pres">
      <dgm:prSet presAssocID="{644C1B32-ACB7-4D7C-B4FE-E7BB4B818785}" presName="sibTrans" presStyleLbl="sibTrans1D1" presStyleIdx="4" presStyleCnt="9"/>
      <dgm:spPr/>
    </dgm:pt>
    <dgm:pt modelId="{EB5C2760-3345-B344-BD42-DE3CB18F83BB}" type="pres">
      <dgm:prSet presAssocID="{644C1B32-ACB7-4D7C-B4FE-E7BB4B818785}" presName="connectorText" presStyleLbl="sibTrans1D1" presStyleIdx="4" presStyleCnt="9"/>
      <dgm:spPr/>
    </dgm:pt>
    <dgm:pt modelId="{2297E59F-DA3B-374B-81DF-9C25735845CA}" type="pres">
      <dgm:prSet presAssocID="{1FE43F2A-924E-466A-93A2-DBD99B0A31CB}" presName="node" presStyleLbl="node1" presStyleIdx="5" presStyleCnt="10">
        <dgm:presLayoutVars>
          <dgm:bulletEnabled val="1"/>
        </dgm:presLayoutVars>
      </dgm:prSet>
      <dgm:spPr/>
    </dgm:pt>
    <dgm:pt modelId="{F2ABB407-A0B8-5B48-9419-EA412E128D5D}" type="pres">
      <dgm:prSet presAssocID="{3D4CB421-039C-42C6-A4C1-38AD2F64EDD0}" presName="sibTrans" presStyleLbl="sibTrans1D1" presStyleIdx="5" presStyleCnt="9"/>
      <dgm:spPr/>
    </dgm:pt>
    <dgm:pt modelId="{65CCBE14-3144-084C-AA54-A62A2A2442F7}" type="pres">
      <dgm:prSet presAssocID="{3D4CB421-039C-42C6-A4C1-38AD2F64EDD0}" presName="connectorText" presStyleLbl="sibTrans1D1" presStyleIdx="5" presStyleCnt="9"/>
      <dgm:spPr/>
    </dgm:pt>
    <dgm:pt modelId="{CFB092A9-04F0-0949-8A23-09C1324F2ECC}" type="pres">
      <dgm:prSet presAssocID="{CBF8BA01-6D79-445F-9F5C-3A496FD1036A}" presName="node" presStyleLbl="node1" presStyleIdx="6" presStyleCnt="10">
        <dgm:presLayoutVars>
          <dgm:bulletEnabled val="1"/>
        </dgm:presLayoutVars>
      </dgm:prSet>
      <dgm:spPr/>
    </dgm:pt>
    <dgm:pt modelId="{FBCC0524-3A79-634F-AB1B-0DDB269AB5E7}" type="pres">
      <dgm:prSet presAssocID="{924BDBF6-EBBE-4E20-A49B-D41FCF7A9856}" presName="sibTrans" presStyleLbl="sibTrans1D1" presStyleIdx="6" presStyleCnt="9"/>
      <dgm:spPr/>
    </dgm:pt>
    <dgm:pt modelId="{F72A84F1-15EE-B344-8136-D5EB58D74A34}" type="pres">
      <dgm:prSet presAssocID="{924BDBF6-EBBE-4E20-A49B-D41FCF7A9856}" presName="connectorText" presStyleLbl="sibTrans1D1" presStyleIdx="6" presStyleCnt="9"/>
      <dgm:spPr/>
    </dgm:pt>
    <dgm:pt modelId="{26798CDE-072E-6149-B33A-FFA5AFB4058D}" type="pres">
      <dgm:prSet presAssocID="{5751785A-C51F-48D4-93C5-D809736C686E}" presName="node" presStyleLbl="node1" presStyleIdx="7" presStyleCnt="10">
        <dgm:presLayoutVars>
          <dgm:bulletEnabled val="1"/>
        </dgm:presLayoutVars>
      </dgm:prSet>
      <dgm:spPr/>
    </dgm:pt>
    <dgm:pt modelId="{BF6E5BE2-1343-044D-B370-02D0EBA3ACB7}" type="pres">
      <dgm:prSet presAssocID="{FFD00B09-AD50-4BDD-99EA-43B42936D31B}" presName="sibTrans" presStyleLbl="sibTrans1D1" presStyleIdx="7" presStyleCnt="9"/>
      <dgm:spPr/>
    </dgm:pt>
    <dgm:pt modelId="{83C0E5FD-3843-A941-91FF-B9AF44F15B0E}" type="pres">
      <dgm:prSet presAssocID="{FFD00B09-AD50-4BDD-99EA-43B42936D31B}" presName="connectorText" presStyleLbl="sibTrans1D1" presStyleIdx="7" presStyleCnt="9"/>
      <dgm:spPr/>
    </dgm:pt>
    <dgm:pt modelId="{E716DC9A-F272-904C-8824-C60105478D7E}" type="pres">
      <dgm:prSet presAssocID="{FFEEA494-E008-46FC-B2F5-580420AA2C2B}" presName="node" presStyleLbl="node1" presStyleIdx="8" presStyleCnt="10">
        <dgm:presLayoutVars>
          <dgm:bulletEnabled val="1"/>
        </dgm:presLayoutVars>
      </dgm:prSet>
      <dgm:spPr/>
    </dgm:pt>
    <dgm:pt modelId="{C3754C0B-20AB-0C4D-83E0-F02897BA2929}" type="pres">
      <dgm:prSet presAssocID="{B04D2599-4FDB-43BD-B7CA-720E729FF36D}" presName="sibTrans" presStyleLbl="sibTrans1D1" presStyleIdx="8" presStyleCnt="9"/>
      <dgm:spPr/>
    </dgm:pt>
    <dgm:pt modelId="{3F55D3FA-30B8-C34E-9D80-09B9A777FFAF}" type="pres">
      <dgm:prSet presAssocID="{B04D2599-4FDB-43BD-B7CA-720E729FF36D}" presName="connectorText" presStyleLbl="sibTrans1D1" presStyleIdx="8" presStyleCnt="9"/>
      <dgm:spPr/>
    </dgm:pt>
    <dgm:pt modelId="{DC0B95D4-F046-4E44-A14E-65339401E85C}" type="pres">
      <dgm:prSet presAssocID="{5602E70A-8DEB-4D84-8E25-66B24F61D676}" presName="node" presStyleLbl="node1" presStyleIdx="9" presStyleCnt="10">
        <dgm:presLayoutVars>
          <dgm:bulletEnabled val="1"/>
        </dgm:presLayoutVars>
      </dgm:prSet>
      <dgm:spPr/>
    </dgm:pt>
  </dgm:ptLst>
  <dgm:cxnLst>
    <dgm:cxn modelId="{1FEB9601-432B-D345-8112-F1A56F81B137}" type="presOf" srcId="{FFD00B09-AD50-4BDD-99EA-43B42936D31B}" destId="{83C0E5FD-3843-A941-91FF-B9AF44F15B0E}" srcOrd="1" destOrd="0" presId="urn:microsoft.com/office/officeart/2016/7/layout/RepeatingBendingProcessNew"/>
    <dgm:cxn modelId="{3BC94509-6C53-4CE8-A9F7-548CB9A90379}" srcId="{377C5E52-66A4-4A0F-A7BA-9512731B318F}" destId="{FFEEA494-E008-46FC-B2F5-580420AA2C2B}" srcOrd="8" destOrd="0" parTransId="{AEC0336B-4998-4D6C-87F9-DE846B50F71F}" sibTransId="{B04D2599-4FDB-43BD-B7CA-720E729FF36D}"/>
    <dgm:cxn modelId="{138E5018-AC86-43E5-A4C9-625F3EB2EE41}" srcId="{377C5E52-66A4-4A0F-A7BA-9512731B318F}" destId="{313C7A6E-313A-43B6-8C43-588F957C49E8}" srcOrd="2" destOrd="0" parTransId="{90E25C9F-6ACC-4E83-A542-7FB79A05D6FD}" sibTransId="{3D9F3053-F79E-41ED-B43D-CAE8F893A6DD}"/>
    <dgm:cxn modelId="{838DEF1C-93CC-EE47-993B-BBC062D5D237}" type="presOf" srcId="{1D229646-C992-45F6-BF0E-B9E5F2E2E82E}" destId="{34C9A12D-314E-2240-9497-029469CB337D}" srcOrd="1" destOrd="0" presId="urn:microsoft.com/office/officeart/2016/7/layout/RepeatingBendingProcessNew"/>
    <dgm:cxn modelId="{9994101F-DD3D-4049-BA2B-BEFF13AEEED1}" type="presOf" srcId="{924BDBF6-EBBE-4E20-A49B-D41FCF7A9856}" destId="{F72A84F1-15EE-B344-8136-D5EB58D74A34}" srcOrd="1" destOrd="0" presId="urn:microsoft.com/office/officeart/2016/7/layout/RepeatingBendingProcessNew"/>
    <dgm:cxn modelId="{3FA85021-D33B-AB4F-827A-FBA0239F28F1}" type="presOf" srcId="{48077DEF-F8E5-49BD-BBA1-B7CCC7A6DEC7}" destId="{F4E77C26-991D-0F4B-96A8-139FF684E7DD}" srcOrd="0" destOrd="0" presId="urn:microsoft.com/office/officeart/2016/7/layout/RepeatingBendingProcessNew"/>
    <dgm:cxn modelId="{43578121-296E-4EA5-B0DA-50D6C5806209}" srcId="{377C5E52-66A4-4A0F-A7BA-9512731B318F}" destId="{5751785A-C51F-48D4-93C5-D809736C686E}" srcOrd="7" destOrd="0" parTransId="{5EE43A02-55FA-485D-88D8-74242F302BB0}" sibTransId="{FFD00B09-AD50-4BDD-99EA-43B42936D31B}"/>
    <dgm:cxn modelId="{DEC5FC2C-2ACB-034A-8295-4B0ADCD7CFBB}" type="presOf" srcId="{924BDBF6-EBBE-4E20-A49B-D41FCF7A9856}" destId="{FBCC0524-3A79-634F-AB1B-0DDB269AB5E7}" srcOrd="0" destOrd="0" presId="urn:microsoft.com/office/officeart/2016/7/layout/RepeatingBendingProcessNew"/>
    <dgm:cxn modelId="{70D0382F-9ABC-9544-9D6A-D60B10BD2D60}" type="presOf" srcId="{313C7A6E-313A-43B6-8C43-588F957C49E8}" destId="{BE66336B-7662-2249-A09F-E34E95222225}" srcOrd="0" destOrd="0" presId="urn:microsoft.com/office/officeart/2016/7/layout/RepeatingBendingProcessNew"/>
    <dgm:cxn modelId="{455F7633-D13C-8143-A0BF-C84DA0A33789}" type="presOf" srcId="{3D9F3053-F79E-41ED-B43D-CAE8F893A6DD}" destId="{F8932983-601C-0C43-8BE4-246BC124BEEC}" srcOrd="1" destOrd="0" presId="urn:microsoft.com/office/officeart/2016/7/layout/RepeatingBendingProcessNew"/>
    <dgm:cxn modelId="{8879A25B-466B-4207-8CB6-4FD7C3C824D1}" srcId="{377C5E52-66A4-4A0F-A7BA-9512731B318F}" destId="{43AAC00E-CBBE-46F8-BE40-361CC750ECEB}" srcOrd="0" destOrd="0" parTransId="{8E72CB7B-4CD4-4595-BADA-A184B05E8CD4}" sibTransId="{2CD86DEE-D668-4004-88F2-8026624D7C28}"/>
    <dgm:cxn modelId="{36277462-A9E8-AC40-A432-318F8D9FF10F}" type="presOf" srcId="{3D4CB421-039C-42C6-A4C1-38AD2F64EDD0}" destId="{F2ABB407-A0B8-5B48-9419-EA412E128D5D}" srcOrd="0" destOrd="0" presId="urn:microsoft.com/office/officeart/2016/7/layout/RepeatingBendingProcessNew"/>
    <dgm:cxn modelId="{39E34846-E7C3-4B03-BADF-A2BCFE9D9975}" srcId="{377C5E52-66A4-4A0F-A7BA-9512731B318F}" destId="{3A9BD2FC-B54E-4A4C-97FA-95BBA2AA4F8C}" srcOrd="4" destOrd="0" parTransId="{3DF0AF37-F24F-4662-8CD4-D9903CE71A9F}" sibTransId="{644C1B32-ACB7-4D7C-B4FE-E7BB4B818785}"/>
    <dgm:cxn modelId="{3EA2DA46-A794-B746-8D2B-F7552556A7A6}" type="presOf" srcId="{2CD86DEE-D668-4004-88F2-8026624D7C28}" destId="{56593EAD-E5DE-724B-BE2C-6F3154D9AE87}" srcOrd="0" destOrd="0" presId="urn:microsoft.com/office/officeart/2016/7/layout/RepeatingBendingProcessNew"/>
    <dgm:cxn modelId="{398C3647-C009-264C-9616-9D64B710D046}" type="presOf" srcId="{1FE43F2A-924E-466A-93A2-DBD99B0A31CB}" destId="{2297E59F-DA3B-374B-81DF-9C25735845CA}" srcOrd="0" destOrd="0" presId="urn:microsoft.com/office/officeart/2016/7/layout/RepeatingBendingProcessNew"/>
    <dgm:cxn modelId="{138A5767-8411-6F47-A225-948BBD0F1495}" type="presOf" srcId="{644C1B32-ACB7-4D7C-B4FE-E7BB4B818785}" destId="{CA8115E5-6249-1041-A390-B9B73ED156C9}" srcOrd="0" destOrd="0" presId="urn:microsoft.com/office/officeart/2016/7/layout/RepeatingBendingProcessNew"/>
    <dgm:cxn modelId="{1C4A5649-BB82-F142-90F5-3A5A81A0B0B7}" type="presOf" srcId="{43AAC00E-CBBE-46F8-BE40-361CC750ECEB}" destId="{E2DCF394-7019-D14E-97F5-6EFA17A2D81A}" srcOrd="0" destOrd="0" presId="urn:microsoft.com/office/officeart/2016/7/layout/RepeatingBendingProcessNew"/>
    <dgm:cxn modelId="{D7AC8749-E316-F448-A182-244567B1ACCC}" type="presOf" srcId="{644C1B32-ACB7-4D7C-B4FE-E7BB4B818785}" destId="{EB5C2760-3345-B344-BD42-DE3CB18F83BB}" srcOrd="1" destOrd="0" presId="urn:microsoft.com/office/officeart/2016/7/layout/RepeatingBendingProcessNew"/>
    <dgm:cxn modelId="{2460B651-D349-4AFB-BE9C-C3FCCFB378BE}" srcId="{377C5E52-66A4-4A0F-A7BA-9512731B318F}" destId="{6ECC5BB7-85D8-4785-88CD-86AAB935749D}" srcOrd="3" destOrd="0" parTransId="{A3303E26-33C6-4112-A97F-07F3874696BD}" sibTransId="{1D229646-C992-45F6-BF0E-B9E5F2E2E82E}"/>
    <dgm:cxn modelId="{99A66F58-0498-A44B-AD89-9C9A270F60B9}" type="presOf" srcId="{2CD86DEE-D668-4004-88F2-8026624D7C28}" destId="{DFF9960D-F6DE-8F4F-A8E4-900F745BE662}" srcOrd="1" destOrd="0" presId="urn:microsoft.com/office/officeart/2016/7/layout/RepeatingBendingProcessNew"/>
    <dgm:cxn modelId="{314F9078-8079-6E4D-9881-F6BEF1655402}" type="presOf" srcId="{48077DEF-F8E5-49BD-BBA1-B7CCC7A6DEC7}" destId="{90CFAF4C-5ACB-ED4A-A8B5-AD421523AD33}" srcOrd="1" destOrd="0" presId="urn:microsoft.com/office/officeart/2016/7/layout/RepeatingBendingProcessNew"/>
    <dgm:cxn modelId="{83C40A7B-AE9C-1545-9F5D-0C54C066A89B}" type="presOf" srcId="{377C5E52-66A4-4A0F-A7BA-9512731B318F}" destId="{5CB51C83-A8B5-D746-9E28-FE8841FD0263}" srcOrd="0" destOrd="0" presId="urn:microsoft.com/office/officeart/2016/7/layout/RepeatingBendingProcessNew"/>
    <dgm:cxn modelId="{1C2E217B-4EDD-4872-ACA3-E313F2AD669F}" srcId="{377C5E52-66A4-4A0F-A7BA-9512731B318F}" destId="{1FE43F2A-924E-466A-93A2-DBD99B0A31CB}" srcOrd="5" destOrd="0" parTransId="{43CABAAF-B464-4AF2-B46B-0D0067240A74}" sibTransId="{3D4CB421-039C-42C6-A4C1-38AD2F64EDD0}"/>
    <dgm:cxn modelId="{EEAC6D83-701B-3C4F-9172-05F9BAEA31CE}" type="presOf" srcId="{3D9F3053-F79E-41ED-B43D-CAE8F893A6DD}" destId="{ECAA0FB0-32DE-E64F-8B67-EFBF51B61B24}" srcOrd="0" destOrd="0" presId="urn:microsoft.com/office/officeart/2016/7/layout/RepeatingBendingProcessNew"/>
    <dgm:cxn modelId="{A6822E88-E22D-E944-BF8A-22169F4192A0}" type="presOf" srcId="{1D229646-C992-45F6-BF0E-B9E5F2E2E82E}" destId="{F7BBC4D2-7776-F642-B9EE-973E51AF9B13}" srcOrd="0" destOrd="0" presId="urn:microsoft.com/office/officeart/2016/7/layout/RepeatingBendingProcessNew"/>
    <dgm:cxn modelId="{8DC9A98D-06C4-FA43-B687-13E477142305}" type="presOf" srcId="{B04D2599-4FDB-43BD-B7CA-720E729FF36D}" destId="{C3754C0B-20AB-0C4D-83E0-F02897BA2929}" srcOrd="0" destOrd="0" presId="urn:microsoft.com/office/officeart/2016/7/layout/RepeatingBendingProcessNew"/>
    <dgm:cxn modelId="{D0A45691-6D04-2A48-BE89-C01A0AA69247}" type="presOf" srcId="{FFD00B09-AD50-4BDD-99EA-43B42936D31B}" destId="{BF6E5BE2-1343-044D-B370-02D0EBA3ACB7}" srcOrd="0" destOrd="0" presId="urn:microsoft.com/office/officeart/2016/7/layout/RepeatingBendingProcessNew"/>
    <dgm:cxn modelId="{CCDC7095-7FD0-B248-8C42-21393CEA7044}" type="presOf" srcId="{6ECC5BB7-85D8-4785-88CD-86AAB935749D}" destId="{70C7BD92-0C92-DB41-9EF5-6BFA0FE8F4B2}" srcOrd="0" destOrd="0" presId="urn:microsoft.com/office/officeart/2016/7/layout/RepeatingBendingProcessNew"/>
    <dgm:cxn modelId="{842A8E95-28B7-442E-BED2-0C8447645CF4}" srcId="{377C5E52-66A4-4A0F-A7BA-9512731B318F}" destId="{CBF8BA01-6D79-445F-9F5C-3A496FD1036A}" srcOrd="6" destOrd="0" parTransId="{87F5C37B-F617-45C8-B432-A4A1C2226D6E}" sibTransId="{924BDBF6-EBBE-4E20-A49B-D41FCF7A9856}"/>
    <dgm:cxn modelId="{0E2BD195-A8FD-1943-93F7-30412C1CAA41}" type="presOf" srcId="{3D4CB421-039C-42C6-A4C1-38AD2F64EDD0}" destId="{65CCBE14-3144-084C-AA54-A62A2A2442F7}" srcOrd="1" destOrd="0" presId="urn:microsoft.com/office/officeart/2016/7/layout/RepeatingBendingProcessNew"/>
    <dgm:cxn modelId="{992F479A-C631-4E40-B73F-2A7558A763F4}" srcId="{377C5E52-66A4-4A0F-A7BA-9512731B318F}" destId="{5602E70A-8DEB-4D84-8E25-66B24F61D676}" srcOrd="9" destOrd="0" parTransId="{A1FD4410-25A0-4750-A736-1AE7123F73D2}" sibTransId="{185AC75F-6937-44C7-AE39-9A244B23C848}"/>
    <dgm:cxn modelId="{0769CE9F-690F-E545-86FB-61943C7DDD46}" type="presOf" srcId="{CBF8BA01-6D79-445F-9F5C-3A496FD1036A}" destId="{CFB092A9-04F0-0949-8A23-09C1324F2ECC}" srcOrd="0" destOrd="0" presId="urn:microsoft.com/office/officeart/2016/7/layout/RepeatingBendingProcessNew"/>
    <dgm:cxn modelId="{4A4B37A6-6CFF-AB4F-BC08-2C17CA24F38A}" type="presOf" srcId="{B04D2599-4FDB-43BD-B7CA-720E729FF36D}" destId="{3F55D3FA-30B8-C34E-9D80-09B9A777FFAF}" srcOrd="1" destOrd="0" presId="urn:microsoft.com/office/officeart/2016/7/layout/RepeatingBendingProcessNew"/>
    <dgm:cxn modelId="{AB05A0B2-7727-3040-818E-3EF3EA264DFC}" type="presOf" srcId="{3A9BD2FC-B54E-4A4C-97FA-95BBA2AA4F8C}" destId="{6BC701E9-E524-E241-B96C-B3BEBC42820F}" srcOrd="0" destOrd="0" presId="urn:microsoft.com/office/officeart/2016/7/layout/RepeatingBendingProcessNew"/>
    <dgm:cxn modelId="{FAB1FFCC-4F5D-411D-B87A-51C11D226CFF}" srcId="{377C5E52-66A4-4A0F-A7BA-9512731B318F}" destId="{11E77FA8-8545-4D3B-B919-B915A172CB1C}" srcOrd="1" destOrd="0" parTransId="{D3117FEC-0BB2-4CE7-9DF7-945E996AE520}" sibTransId="{48077DEF-F8E5-49BD-BBA1-B7CCC7A6DEC7}"/>
    <dgm:cxn modelId="{36B680DA-3C92-5043-99A1-4508C4ECF470}" type="presOf" srcId="{5751785A-C51F-48D4-93C5-D809736C686E}" destId="{26798CDE-072E-6149-B33A-FFA5AFB4058D}" srcOrd="0" destOrd="0" presId="urn:microsoft.com/office/officeart/2016/7/layout/RepeatingBendingProcessNew"/>
    <dgm:cxn modelId="{5DA9C4E5-BDDB-4C4A-9349-475E5D21E014}" type="presOf" srcId="{FFEEA494-E008-46FC-B2F5-580420AA2C2B}" destId="{E716DC9A-F272-904C-8824-C60105478D7E}" srcOrd="0" destOrd="0" presId="urn:microsoft.com/office/officeart/2016/7/layout/RepeatingBendingProcessNew"/>
    <dgm:cxn modelId="{1BB5AFF4-9E35-AD47-A133-D81A196CEEE1}" type="presOf" srcId="{5602E70A-8DEB-4D84-8E25-66B24F61D676}" destId="{DC0B95D4-F046-4E44-A14E-65339401E85C}" srcOrd="0" destOrd="0" presId="urn:microsoft.com/office/officeart/2016/7/layout/RepeatingBendingProcessNew"/>
    <dgm:cxn modelId="{83ABB6FB-F612-AC4B-9378-00A63A85E909}" type="presOf" srcId="{11E77FA8-8545-4D3B-B919-B915A172CB1C}" destId="{1601E00B-DE59-D643-8B46-D8B06AEA9474}" srcOrd="0" destOrd="0" presId="urn:microsoft.com/office/officeart/2016/7/layout/RepeatingBendingProcessNew"/>
    <dgm:cxn modelId="{8CA405D5-6BA0-884A-A186-8A6C07057AC0}" type="presParOf" srcId="{5CB51C83-A8B5-D746-9E28-FE8841FD0263}" destId="{E2DCF394-7019-D14E-97F5-6EFA17A2D81A}" srcOrd="0" destOrd="0" presId="urn:microsoft.com/office/officeart/2016/7/layout/RepeatingBendingProcessNew"/>
    <dgm:cxn modelId="{446477E5-4658-0F4D-9C55-79561D3C12E1}" type="presParOf" srcId="{5CB51C83-A8B5-D746-9E28-FE8841FD0263}" destId="{56593EAD-E5DE-724B-BE2C-6F3154D9AE87}" srcOrd="1" destOrd="0" presId="urn:microsoft.com/office/officeart/2016/7/layout/RepeatingBendingProcessNew"/>
    <dgm:cxn modelId="{6C9ED148-6D86-CA4A-ABF2-A5FE442A754A}" type="presParOf" srcId="{56593EAD-E5DE-724B-BE2C-6F3154D9AE87}" destId="{DFF9960D-F6DE-8F4F-A8E4-900F745BE662}" srcOrd="0" destOrd="0" presId="urn:microsoft.com/office/officeart/2016/7/layout/RepeatingBendingProcessNew"/>
    <dgm:cxn modelId="{E1469890-47DD-6044-BDA9-78DFADBF38D0}" type="presParOf" srcId="{5CB51C83-A8B5-D746-9E28-FE8841FD0263}" destId="{1601E00B-DE59-D643-8B46-D8B06AEA9474}" srcOrd="2" destOrd="0" presId="urn:microsoft.com/office/officeart/2016/7/layout/RepeatingBendingProcessNew"/>
    <dgm:cxn modelId="{9A84EAA9-C216-784A-A06D-B50BA40C8024}" type="presParOf" srcId="{5CB51C83-A8B5-D746-9E28-FE8841FD0263}" destId="{F4E77C26-991D-0F4B-96A8-139FF684E7DD}" srcOrd="3" destOrd="0" presId="urn:microsoft.com/office/officeart/2016/7/layout/RepeatingBendingProcessNew"/>
    <dgm:cxn modelId="{1CC31481-FB08-1C41-8AA6-3AE1F21C8A74}" type="presParOf" srcId="{F4E77C26-991D-0F4B-96A8-139FF684E7DD}" destId="{90CFAF4C-5ACB-ED4A-A8B5-AD421523AD33}" srcOrd="0" destOrd="0" presId="urn:microsoft.com/office/officeart/2016/7/layout/RepeatingBendingProcessNew"/>
    <dgm:cxn modelId="{469FDBFF-E983-4243-B7A4-8652BF3D7D22}" type="presParOf" srcId="{5CB51C83-A8B5-D746-9E28-FE8841FD0263}" destId="{BE66336B-7662-2249-A09F-E34E95222225}" srcOrd="4" destOrd="0" presId="urn:microsoft.com/office/officeart/2016/7/layout/RepeatingBendingProcessNew"/>
    <dgm:cxn modelId="{759EA4DA-2A1B-5547-9A34-BC6AE143882A}" type="presParOf" srcId="{5CB51C83-A8B5-D746-9E28-FE8841FD0263}" destId="{ECAA0FB0-32DE-E64F-8B67-EFBF51B61B24}" srcOrd="5" destOrd="0" presId="urn:microsoft.com/office/officeart/2016/7/layout/RepeatingBendingProcessNew"/>
    <dgm:cxn modelId="{5640C273-C337-A740-B86C-E6232A810E06}" type="presParOf" srcId="{ECAA0FB0-32DE-E64F-8B67-EFBF51B61B24}" destId="{F8932983-601C-0C43-8BE4-246BC124BEEC}" srcOrd="0" destOrd="0" presId="urn:microsoft.com/office/officeart/2016/7/layout/RepeatingBendingProcessNew"/>
    <dgm:cxn modelId="{FF981241-1359-6C45-A393-F31E9A9897FA}" type="presParOf" srcId="{5CB51C83-A8B5-D746-9E28-FE8841FD0263}" destId="{70C7BD92-0C92-DB41-9EF5-6BFA0FE8F4B2}" srcOrd="6" destOrd="0" presId="urn:microsoft.com/office/officeart/2016/7/layout/RepeatingBendingProcessNew"/>
    <dgm:cxn modelId="{018A2FB8-0560-A24A-8727-6C048BCA8352}" type="presParOf" srcId="{5CB51C83-A8B5-D746-9E28-FE8841FD0263}" destId="{F7BBC4D2-7776-F642-B9EE-973E51AF9B13}" srcOrd="7" destOrd="0" presId="urn:microsoft.com/office/officeart/2016/7/layout/RepeatingBendingProcessNew"/>
    <dgm:cxn modelId="{E9C374A8-5063-FA40-9D63-1047B058A5D6}" type="presParOf" srcId="{F7BBC4D2-7776-F642-B9EE-973E51AF9B13}" destId="{34C9A12D-314E-2240-9497-029469CB337D}" srcOrd="0" destOrd="0" presId="urn:microsoft.com/office/officeart/2016/7/layout/RepeatingBendingProcessNew"/>
    <dgm:cxn modelId="{5F881B96-8DCA-D544-B92E-66384F268BC4}" type="presParOf" srcId="{5CB51C83-A8B5-D746-9E28-FE8841FD0263}" destId="{6BC701E9-E524-E241-B96C-B3BEBC42820F}" srcOrd="8" destOrd="0" presId="urn:microsoft.com/office/officeart/2016/7/layout/RepeatingBendingProcessNew"/>
    <dgm:cxn modelId="{9F0FA671-3420-F844-99BC-F0DA00A51459}" type="presParOf" srcId="{5CB51C83-A8B5-D746-9E28-FE8841FD0263}" destId="{CA8115E5-6249-1041-A390-B9B73ED156C9}" srcOrd="9" destOrd="0" presId="urn:microsoft.com/office/officeart/2016/7/layout/RepeatingBendingProcessNew"/>
    <dgm:cxn modelId="{E43391F5-F7F4-EE40-B99B-53C7A4B177FA}" type="presParOf" srcId="{CA8115E5-6249-1041-A390-B9B73ED156C9}" destId="{EB5C2760-3345-B344-BD42-DE3CB18F83BB}" srcOrd="0" destOrd="0" presId="urn:microsoft.com/office/officeart/2016/7/layout/RepeatingBendingProcessNew"/>
    <dgm:cxn modelId="{EF5C7995-E0B2-D949-B5E1-FCBD2BF23D0A}" type="presParOf" srcId="{5CB51C83-A8B5-D746-9E28-FE8841FD0263}" destId="{2297E59F-DA3B-374B-81DF-9C25735845CA}" srcOrd="10" destOrd="0" presId="urn:microsoft.com/office/officeart/2016/7/layout/RepeatingBendingProcessNew"/>
    <dgm:cxn modelId="{6DD9B37D-01D4-394A-9237-D3F9EF163873}" type="presParOf" srcId="{5CB51C83-A8B5-D746-9E28-FE8841FD0263}" destId="{F2ABB407-A0B8-5B48-9419-EA412E128D5D}" srcOrd="11" destOrd="0" presId="urn:microsoft.com/office/officeart/2016/7/layout/RepeatingBendingProcessNew"/>
    <dgm:cxn modelId="{255E6302-DA21-104F-9A79-67A835B4225C}" type="presParOf" srcId="{F2ABB407-A0B8-5B48-9419-EA412E128D5D}" destId="{65CCBE14-3144-084C-AA54-A62A2A2442F7}" srcOrd="0" destOrd="0" presId="urn:microsoft.com/office/officeart/2016/7/layout/RepeatingBendingProcessNew"/>
    <dgm:cxn modelId="{768D26CE-0DA2-EE4E-9B49-B5ED7ADA2D75}" type="presParOf" srcId="{5CB51C83-A8B5-D746-9E28-FE8841FD0263}" destId="{CFB092A9-04F0-0949-8A23-09C1324F2ECC}" srcOrd="12" destOrd="0" presId="urn:microsoft.com/office/officeart/2016/7/layout/RepeatingBendingProcessNew"/>
    <dgm:cxn modelId="{7EA611C1-C944-1642-AA4F-805CF0151DD8}" type="presParOf" srcId="{5CB51C83-A8B5-D746-9E28-FE8841FD0263}" destId="{FBCC0524-3A79-634F-AB1B-0DDB269AB5E7}" srcOrd="13" destOrd="0" presId="urn:microsoft.com/office/officeart/2016/7/layout/RepeatingBendingProcessNew"/>
    <dgm:cxn modelId="{218B8AF4-34E3-4F4F-ACFE-748707ACCBA4}" type="presParOf" srcId="{FBCC0524-3A79-634F-AB1B-0DDB269AB5E7}" destId="{F72A84F1-15EE-B344-8136-D5EB58D74A34}" srcOrd="0" destOrd="0" presId="urn:microsoft.com/office/officeart/2016/7/layout/RepeatingBendingProcessNew"/>
    <dgm:cxn modelId="{EB12310F-EEBF-D34B-B0A0-9ABEE7DF4955}" type="presParOf" srcId="{5CB51C83-A8B5-D746-9E28-FE8841FD0263}" destId="{26798CDE-072E-6149-B33A-FFA5AFB4058D}" srcOrd="14" destOrd="0" presId="urn:microsoft.com/office/officeart/2016/7/layout/RepeatingBendingProcessNew"/>
    <dgm:cxn modelId="{42043067-AD58-8848-AE8B-4994250EECC2}" type="presParOf" srcId="{5CB51C83-A8B5-D746-9E28-FE8841FD0263}" destId="{BF6E5BE2-1343-044D-B370-02D0EBA3ACB7}" srcOrd="15" destOrd="0" presId="urn:microsoft.com/office/officeart/2016/7/layout/RepeatingBendingProcessNew"/>
    <dgm:cxn modelId="{2AE2B797-11DA-0040-A55E-24F999591EF5}" type="presParOf" srcId="{BF6E5BE2-1343-044D-B370-02D0EBA3ACB7}" destId="{83C0E5FD-3843-A941-91FF-B9AF44F15B0E}" srcOrd="0" destOrd="0" presId="urn:microsoft.com/office/officeart/2016/7/layout/RepeatingBendingProcessNew"/>
    <dgm:cxn modelId="{70513FD0-39DE-8B40-BC9A-656BE94931CC}" type="presParOf" srcId="{5CB51C83-A8B5-D746-9E28-FE8841FD0263}" destId="{E716DC9A-F272-904C-8824-C60105478D7E}" srcOrd="16" destOrd="0" presId="urn:microsoft.com/office/officeart/2016/7/layout/RepeatingBendingProcessNew"/>
    <dgm:cxn modelId="{7F464FCD-70F6-8D4C-A1F7-35703AE5E751}" type="presParOf" srcId="{5CB51C83-A8B5-D746-9E28-FE8841FD0263}" destId="{C3754C0B-20AB-0C4D-83E0-F02897BA2929}" srcOrd="17" destOrd="0" presId="urn:microsoft.com/office/officeart/2016/7/layout/RepeatingBendingProcessNew"/>
    <dgm:cxn modelId="{CE8B4378-AD6F-8B47-9B51-D3039F1B75A2}" type="presParOf" srcId="{C3754C0B-20AB-0C4D-83E0-F02897BA2929}" destId="{3F55D3FA-30B8-C34E-9D80-09B9A777FFAF}" srcOrd="0" destOrd="0" presId="urn:microsoft.com/office/officeart/2016/7/layout/RepeatingBendingProcessNew"/>
    <dgm:cxn modelId="{507A11A7-A3E2-A54C-B602-4D5B9601E5CB}" type="presParOf" srcId="{5CB51C83-A8B5-D746-9E28-FE8841FD0263}" destId="{DC0B95D4-F046-4E44-A14E-65339401E85C}" srcOrd="18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341BD31-92B3-4ADB-8FE8-D67C8C7C8505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B8D0EA3B-0C9E-427E-B8A7-3A223FF02706}">
      <dgm:prSet/>
      <dgm:spPr/>
      <dgm:t>
        <a:bodyPr/>
        <a:lstStyle/>
        <a:p>
          <a:r>
            <a:rPr lang="fi-FI"/>
            <a:t>Riittävä näöntarkkuus (esim. R1-ryhmässä vähintään 0,5 laseilla tai ilman).</a:t>
          </a:r>
          <a:endParaRPr lang="en-US"/>
        </a:p>
      </dgm:t>
    </dgm:pt>
    <dgm:pt modelId="{268EBD4E-0210-4A08-85EE-2A3BFC207FA8}" type="parTrans" cxnId="{A5C6DEA1-B093-4FE4-A1E0-1FD0FD12040F}">
      <dgm:prSet/>
      <dgm:spPr/>
      <dgm:t>
        <a:bodyPr/>
        <a:lstStyle/>
        <a:p>
          <a:endParaRPr lang="en-US"/>
        </a:p>
      </dgm:t>
    </dgm:pt>
    <dgm:pt modelId="{C78C4603-F945-41D2-BB9B-73585FF8AD3A}" type="sibTrans" cxnId="{A5C6DEA1-B093-4FE4-A1E0-1FD0FD12040F}">
      <dgm:prSet/>
      <dgm:spPr/>
      <dgm:t>
        <a:bodyPr/>
        <a:lstStyle/>
        <a:p>
          <a:endParaRPr lang="en-US"/>
        </a:p>
      </dgm:t>
    </dgm:pt>
    <dgm:pt modelId="{D36249CA-3CE2-4ACB-8BF2-7DD1BC0A8B53}">
      <dgm:prSet/>
      <dgm:spPr/>
      <dgm:t>
        <a:bodyPr/>
        <a:lstStyle/>
        <a:p>
          <a:r>
            <a:rPr lang="fi-FI"/>
            <a:t>Kuulo riittävä liikenteen äänien havaitsemiseen (ei R1-ryhmässä välttämätön).</a:t>
          </a:r>
          <a:endParaRPr lang="en-US"/>
        </a:p>
      </dgm:t>
    </dgm:pt>
    <dgm:pt modelId="{0852F4ED-E596-485E-87C3-AE3536B71A5D}" type="parTrans" cxnId="{8C3DD4D4-4A57-41B7-A36C-8F8741B0875D}">
      <dgm:prSet/>
      <dgm:spPr/>
      <dgm:t>
        <a:bodyPr/>
        <a:lstStyle/>
        <a:p>
          <a:endParaRPr lang="en-US"/>
        </a:p>
      </dgm:t>
    </dgm:pt>
    <dgm:pt modelId="{5FEE7872-1E51-4783-B04A-64A3EBF0BB05}" type="sibTrans" cxnId="{8C3DD4D4-4A57-41B7-A36C-8F8741B0875D}">
      <dgm:prSet/>
      <dgm:spPr/>
      <dgm:t>
        <a:bodyPr/>
        <a:lstStyle/>
        <a:p>
          <a:endParaRPr lang="en-US"/>
        </a:p>
      </dgm:t>
    </dgm:pt>
    <dgm:pt modelId="{211C550B-EBF5-465E-9B8B-1570D5F5181D}">
      <dgm:prSet/>
      <dgm:spPr/>
      <dgm:t>
        <a:bodyPr/>
        <a:lstStyle/>
        <a:p>
          <a:r>
            <a:rPr lang="fi-FI"/>
            <a:t>Riittävä liikkumis- ja toimintakyky: koordinaatio, reaktiokyky ja fyysinen suorituskyky.</a:t>
          </a:r>
          <a:endParaRPr lang="en-US"/>
        </a:p>
      </dgm:t>
    </dgm:pt>
    <dgm:pt modelId="{AD03449D-86C1-4C78-9D03-251DFB521C9B}" type="parTrans" cxnId="{6AAC852F-F17F-4779-BE99-26604E4277A5}">
      <dgm:prSet/>
      <dgm:spPr/>
      <dgm:t>
        <a:bodyPr/>
        <a:lstStyle/>
        <a:p>
          <a:endParaRPr lang="en-US"/>
        </a:p>
      </dgm:t>
    </dgm:pt>
    <dgm:pt modelId="{10DE1B55-7BE5-45DA-A274-2B0642ABA364}" type="sibTrans" cxnId="{6AAC852F-F17F-4779-BE99-26604E4277A5}">
      <dgm:prSet/>
      <dgm:spPr/>
      <dgm:t>
        <a:bodyPr/>
        <a:lstStyle/>
        <a:p>
          <a:endParaRPr lang="en-US"/>
        </a:p>
      </dgm:t>
    </dgm:pt>
    <dgm:pt modelId="{30683C03-BBF5-47EE-A6D7-F2697EEBEB90}">
      <dgm:prSet/>
      <dgm:spPr/>
      <dgm:t>
        <a:bodyPr/>
        <a:lstStyle/>
        <a:p>
          <a:r>
            <a:rPr lang="fi-FI"/>
            <a:t>Vireystilan tulee säilyä hyvänä koko ajosuorituksen ajan.</a:t>
          </a:r>
          <a:endParaRPr lang="en-US"/>
        </a:p>
      </dgm:t>
    </dgm:pt>
    <dgm:pt modelId="{E1F16574-B83A-44F3-9A4E-0B8FE092886D}" type="parTrans" cxnId="{F2DE96A1-E683-42EB-88B4-8C67ABACEDDF}">
      <dgm:prSet/>
      <dgm:spPr/>
      <dgm:t>
        <a:bodyPr/>
        <a:lstStyle/>
        <a:p>
          <a:endParaRPr lang="en-US"/>
        </a:p>
      </dgm:t>
    </dgm:pt>
    <dgm:pt modelId="{0B32BB00-4B5E-4787-81F1-3015FE7E082E}" type="sibTrans" cxnId="{F2DE96A1-E683-42EB-88B4-8C67ABACEDDF}">
      <dgm:prSet/>
      <dgm:spPr/>
      <dgm:t>
        <a:bodyPr/>
        <a:lstStyle/>
        <a:p>
          <a:endParaRPr lang="en-US"/>
        </a:p>
      </dgm:t>
    </dgm:pt>
    <dgm:pt modelId="{2AC20E93-62B9-4627-91A6-589E3E2D56F8}">
      <dgm:prSet/>
      <dgm:spPr/>
      <dgm:t>
        <a:bodyPr/>
        <a:lstStyle/>
        <a:p>
          <a:r>
            <a:rPr lang="fi-FI"/>
            <a:t>Kognitiiviset ja psyykkiset valmiudet: tarkkaavaisuus, toiminnanohjaus, muisti, käyttäytymisen säätely ja impulssikontrolli.</a:t>
          </a:r>
          <a:endParaRPr lang="en-US"/>
        </a:p>
      </dgm:t>
    </dgm:pt>
    <dgm:pt modelId="{8A3F37EA-A16E-4396-83D9-4E83269FE4A0}" type="parTrans" cxnId="{458906E7-DE12-49F7-963D-1756B899A7CD}">
      <dgm:prSet/>
      <dgm:spPr/>
      <dgm:t>
        <a:bodyPr/>
        <a:lstStyle/>
        <a:p>
          <a:endParaRPr lang="en-US"/>
        </a:p>
      </dgm:t>
    </dgm:pt>
    <dgm:pt modelId="{83B5C920-E754-4968-94CE-C596A7900C1E}" type="sibTrans" cxnId="{458906E7-DE12-49F7-963D-1756B899A7CD}">
      <dgm:prSet/>
      <dgm:spPr/>
      <dgm:t>
        <a:bodyPr/>
        <a:lstStyle/>
        <a:p>
          <a:endParaRPr lang="en-US"/>
        </a:p>
      </dgm:t>
    </dgm:pt>
    <dgm:pt modelId="{9E040867-18B5-4B41-9EDB-5BEC5478E794}" type="pres">
      <dgm:prSet presAssocID="{F341BD31-92B3-4ADB-8FE8-D67C8C7C8505}" presName="diagram" presStyleCnt="0">
        <dgm:presLayoutVars>
          <dgm:dir/>
          <dgm:resizeHandles val="exact"/>
        </dgm:presLayoutVars>
      </dgm:prSet>
      <dgm:spPr/>
    </dgm:pt>
    <dgm:pt modelId="{5EA91405-D840-2B4A-86A8-F560E92FC51E}" type="pres">
      <dgm:prSet presAssocID="{B8D0EA3B-0C9E-427E-B8A7-3A223FF02706}" presName="node" presStyleLbl="node1" presStyleIdx="0" presStyleCnt="5">
        <dgm:presLayoutVars>
          <dgm:bulletEnabled val="1"/>
        </dgm:presLayoutVars>
      </dgm:prSet>
      <dgm:spPr/>
    </dgm:pt>
    <dgm:pt modelId="{C2E914B1-6F69-AB48-AD54-A18A2E18765A}" type="pres">
      <dgm:prSet presAssocID="{C78C4603-F945-41D2-BB9B-73585FF8AD3A}" presName="sibTrans" presStyleCnt="0"/>
      <dgm:spPr/>
    </dgm:pt>
    <dgm:pt modelId="{E42E2C7B-29D4-7D4F-8D11-F4512EAD9E99}" type="pres">
      <dgm:prSet presAssocID="{D36249CA-3CE2-4ACB-8BF2-7DD1BC0A8B53}" presName="node" presStyleLbl="node1" presStyleIdx="1" presStyleCnt="5">
        <dgm:presLayoutVars>
          <dgm:bulletEnabled val="1"/>
        </dgm:presLayoutVars>
      </dgm:prSet>
      <dgm:spPr/>
    </dgm:pt>
    <dgm:pt modelId="{C4F5F349-8EC1-234B-A08A-88797D57718F}" type="pres">
      <dgm:prSet presAssocID="{5FEE7872-1E51-4783-B04A-64A3EBF0BB05}" presName="sibTrans" presStyleCnt="0"/>
      <dgm:spPr/>
    </dgm:pt>
    <dgm:pt modelId="{1B618402-C73B-3741-979D-D16BFD7326A4}" type="pres">
      <dgm:prSet presAssocID="{211C550B-EBF5-465E-9B8B-1570D5F5181D}" presName="node" presStyleLbl="node1" presStyleIdx="2" presStyleCnt="5">
        <dgm:presLayoutVars>
          <dgm:bulletEnabled val="1"/>
        </dgm:presLayoutVars>
      </dgm:prSet>
      <dgm:spPr/>
    </dgm:pt>
    <dgm:pt modelId="{B1FC28D2-D50B-9D40-9A04-300744E3FCC0}" type="pres">
      <dgm:prSet presAssocID="{10DE1B55-7BE5-45DA-A274-2B0642ABA364}" presName="sibTrans" presStyleCnt="0"/>
      <dgm:spPr/>
    </dgm:pt>
    <dgm:pt modelId="{5CBCA41F-6897-FF44-BBAE-18A7303813C8}" type="pres">
      <dgm:prSet presAssocID="{30683C03-BBF5-47EE-A6D7-F2697EEBEB90}" presName="node" presStyleLbl="node1" presStyleIdx="3" presStyleCnt="5">
        <dgm:presLayoutVars>
          <dgm:bulletEnabled val="1"/>
        </dgm:presLayoutVars>
      </dgm:prSet>
      <dgm:spPr/>
    </dgm:pt>
    <dgm:pt modelId="{C9435DBB-DFEB-4848-A395-E3C8B167D36F}" type="pres">
      <dgm:prSet presAssocID="{0B32BB00-4B5E-4787-81F1-3015FE7E082E}" presName="sibTrans" presStyleCnt="0"/>
      <dgm:spPr/>
    </dgm:pt>
    <dgm:pt modelId="{5363BFD5-6C25-4F44-8F9C-11A3903C1CE4}" type="pres">
      <dgm:prSet presAssocID="{2AC20E93-62B9-4627-91A6-589E3E2D56F8}" presName="node" presStyleLbl="node1" presStyleIdx="4" presStyleCnt="5">
        <dgm:presLayoutVars>
          <dgm:bulletEnabled val="1"/>
        </dgm:presLayoutVars>
      </dgm:prSet>
      <dgm:spPr/>
    </dgm:pt>
  </dgm:ptLst>
  <dgm:cxnLst>
    <dgm:cxn modelId="{46E70219-8461-044D-BA22-1009227C2CB8}" type="presOf" srcId="{211C550B-EBF5-465E-9B8B-1570D5F5181D}" destId="{1B618402-C73B-3741-979D-D16BFD7326A4}" srcOrd="0" destOrd="0" presId="urn:microsoft.com/office/officeart/2005/8/layout/default"/>
    <dgm:cxn modelId="{6AAC852F-F17F-4779-BE99-26604E4277A5}" srcId="{F341BD31-92B3-4ADB-8FE8-D67C8C7C8505}" destId="{211C550B-EBF5-465E-9B8B-1570D5F5181D}" srcOrd="2" destOrd="0" parTransId="{AD03449D-86C1-4C78-9D03-251DFB521C9B}" sibTransId="{10DE1B55-7BE5-45DA-A274-2B0642ABA364}"/>
    <dgm:cxn modelId="{78EED839-76FC-7342-BA49-A14D1AE17F69}" type="presOf" srcId="{D36249CA-3CE2-4ACB-8BF2-7DD1BC0A8B53}" destId="{E42E2C7B-29D4-7D4F-8D11-F4512EAD9E99}" srcOrd="0" destOrd="0" presId="urn:microsoft.com/office/officeart/2005/8/layout/default"/>
    <dgm:cxn modelId="{B222EA4D-5919-B447-A211-2604A2493CDF}" type="presOf" srcId="{F341BD31-92B3-4ADB-8FE8-D67C8C7C8505}" destId="{9E040867-18B5-4B41-9EDB-5BEC5478E794}" srcOrd="0" destOrd="0" presId="urn:microsoft.com/office/officeart/2005/8/layout/default"/>
    <dgm:cxn modelId="{6E96E158-1055-404D-94ED-6F344D1852F1}" type="presOf" srcId="{B8D0EA3B-0C9E-427E-B8A7-3A223FF02706}" destId="{5EA91405-D840-2B4A-86A8-F560E92FC51E}" srcOrd="0" destOrd="0" presId="urn:microsoft.com/office/officeart/2005/8/layout/default"/>
    <dgm:cxn modelId="{F2DE96A1-E683-42EB-88B4-8C67ABACEDDF}" srcId="{F341BD31-92B3-4ADB-8FE8-D67C8C7C8505}" destId="{30683C03-BBF5-47EE-A6D7-F2697EEBEB90}" srcOrd="3" destOrd="0" parTransId="{E1F16574-B83A-44F3-9A4E-0B8FE092886D}" sibTransId="{0B32BB00-4B5E-4787-81F1-3015FE7E082E}"/>
    <dgm:cxn modelId="{A5C6DEA1-B093-4FE4-A1E0-1FD0FD12040F}" srcId="{F341BD31-92B3-4ADB-8FE8-D67C8C7C8505}" destId="{B8D0EA3B-0C9E-427E-B8A7-3A223FF02706}" srcOrd="0" destOrd="0" parTransId="{268EBD4E-0210-4A08-85EE-2A3BFC207FA8}" sibTransId="{C78C4603-F945-41D2-BB9B-73585FF8AD3A}"/>
    <dgm:cxn modelId="{9C5923A9-3B82-0848-A84B-88473443B447}" type="presOf" srcId="{2AC20E93-62B9-4627-91A6-589E3E2D56F8}" destId="{5363BFD5-6C25-4F44-8F9C-11A3903C1CE4}" srcOrd="0" destOrd="0" presId="urn:microsoft.com/office/officeart/2005/8/layout/default"/>
    <dgm:cxn modelId="{8C3DD4D4-4A57-41B7-A36C-8F8741B0875D}" srcId="{F341BD31-92B3-4ADB-8FE8-D67C8C7C8505}" destId="{D36249CA-3CE2-4ACB-8BF2-7DD1BC0A8B53}" srcOrd="1" destOrd="0" parTransId="{0852F4ED-E596-485E-87C3-AE3536B71A5D}" sibTransId="{5FEE7872-1E51-4783-B04A-64A3EBF0BB05}"/>
    <dgm:cxn modelId="{733334DF-A5EE-7244-912B-DCB802BDC59A}" type="presOf" srcId="{30683C03-BBF5-47EE-A6D7-F2697EEBEB90}" destId="{5CBCA41F-6897-FF44-BBAE-18A7303813C8}" srcOrd="0" destOrd="0" presId="urn:microsoft.com/office/officeart/2005/8/layout/default"/>
    <dgm:cxn modelId="{458906E7-DE12-49F7-963D-1756B899A7CD}" srcId="{F341BD31-92B3-4ADB-8FE8-D67C8C7C8505}" destId="{2AC20E93-62B9-4627-91A6-589E3E2D56F8}" srcOrd="4" destOrd="0" parTransId="{8A3F37EA-A16E-4396-83D9-4E83269FE4A0}" sibTransId="{83B5C920-E754-4968-94CE-C596A7900C1E}"/>
    <dgm:cxn modelId="{8581BE22-D4E4-FF4F-813A-C1C65933675E}" type="presParOf" srcId="{9E040867-18B5-4B41-9EDB-5BEC5478E794}" destId="{5EA91405-D840-2B4A-86A8-F560E92FC51E}" srcOrd="0" destOrd="0" presId="urn:microsoft.com/office/officeart/2005/8/layout/default"/>
    <dgm:cxn modelId="{32E348E9-03F2-934C-8C0F-DA3E93BEA97C}" type="presParOf" srcId="{9E040867-18B5-4B41-9EDB-5BEC5478E794}" destId="{C2E914B1-6F69-AB48-AD54-A18A2E18765A}" srcOrd="1" destOrd="0" presId="urn:microsoft.com/office/officeart/2005/8/layout/default"/>
    <dgm:cxn modelId="{3A40C5B2-6317-3F4E-A0A2-0B7809AD8BCC}" type="presParOf" srcId="{9E040867-18B5-4B41-9EDB-5BEC5478E794}" destId="{E42E2C7B-29D4-7D4F-8D11-F4512EAD9E99}" srcOrd="2" destOrd="0" presId="urn:microsoft.com/office/officeart/2005/8/layout/default"/>
    <dgm:cxn modelId="{47E8FD66-FD4B-F64B-8757-3B06B41841F3}" type="presParOf" srcId="{9E040867-18B5-4B41-9EDB-5BEC5478E794}" destId="{C4F5F349-8EC1-234B-A08A-88797D57718F}" srcOrd="3" destOrd="0" presId="urn:microsoft.com/office/officeart/2005/8/layout/default"/>
    <dgm:cxn modelId="{E7911D9F-D85F-2D43-B768-DCC3A0AC1CF4}" type="presParOf" srcId="{9E040867-18B5-4B41-9EDB-5BEC5478E794}" destId="{1B618402-C73B-3741-979D-D16BFD7326A4}" srcOrd="4" destOrd="0" presId="urn:microsoft.com/office/officeart/2005/8/layout/default"/>
    <dgm:cxn modelId="{D2DCD763-F528-D34E-A264-7F3E79361DFC}" type="presParOf" srcId="{9E040867-18B5-4B41-9EDB-5BEC5478E794}" destId="{B1FC28D2-D50B-9D40-9A04-300744E3FCC0}" srcOrd="5" destOrd="0" presId="urn:microsoft.com/office/officeart/2005/8/layout/default"/>
    <dgm:cxn modelId="{65EEB8B6-8AA9-784B-8766-5825B24AE012}" type="presParOf" srcId="{9E040867-18B5-4B41-9EDB-5BEC5478E794}" destId="{5CBCA41F-6897-FF44-BBAE-18A7303813C8}" srcOrd="6" destOrd="0" presId="urn:microsoft.com/office/officeart/2005/8/layout/default"/>
    <dgm:cxn modelId="{811E9CCA-E353-B842-98FE-85AE43993343}" type="presParOf" srcId="{9E040867-18B5-4B41-9EDB-5BEC5478E794}" destId="{C9435DBB-DFEB-4848-A395-E3C8B167D36F}" srcOrd="7" destOrd="0" presId="urn:microsoft.com/office/officeart/2005/8/layout/default"/>
    <dgm:cxn modelId="{3BA182D8-3B7F-C44D-9981-D901141D3B1B}" type="presParOf" srcId="{9E040867-18B5-4B41-9EDB-5BEC5478E794}" destId="{5363BFD5-6C25-4F44-8F9C-11A3903C1CE4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EE04DE5-1715-4487-BAFE-0A3939B17942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64A755D6-1C22-465C-A067-0CFD4E9D2830}">
      <dgm:prSet/>
      <dgm:spPr/>
      <dgm:t>
        <a:bodyPr/>
        <a:lstStyle/>
        <a:p>
          <a:r>
            <a:rPr lang="fi-FI"/>
            <a:t>Sairaudet</a:t>
          </a:r>
          <a:endParaRPr lang="en-US"/>
        </a:p>
      </dgm:t>
    </dgm:pt>
    <dgm:pt modelId="{4B178317-89A1-473E-B30D-B75086C972AC}" type="parTrans" cxnId="{8BF6759E-E5B5-4D6F-9E02-15CAEEDBBB5F}">
      <dgm:prSet/>
      <dgm:spPr/>
      <dgm:t>
        <a:bodyPr/>
        <a:lstStyle/>
        <a:p>
          <a:endParaRPr lang="en-US"/>
        </a:p>
      </dgm:t>
    </dgm:pt>
    <dgm:pt modelId="{5A0D89C9-67CD-4F87-B512-D6CD94AB3965}" type="sibTrans" cxnId="{8BF6759E-E5B5-4D6F-9E02-15CAEEDBBB5F}">
      <dgm:prSet/>
      <dgm:spPr/>
      <dgm:t>
        <a:bodyPr/>
        <a:lstStyle/>
        <a:p>
          <a:endParaRPr lang="en-US"/>
        </a:p>
      </dgm:t>
    </dgm:pt>
    <dgm:pt modelId="{8817CB42-2DB2-45D6-BE8D-066D2B8E3EA9}">
      <dgm:prSet/>
      <dgm:spPr/>
      <dgm:t>
        <a:bodyPr/>
        <a:lstStyle/>
        <a:p>
          <a:r>
            <a:rPr lang="fi-FI"/>
            <a:t>Lääkitykset</a:t>
          </a:r>
          <a:endParaRPr lang="en-US"/>
        </a:p>
      </dgm:t>
    </dgm:pt>
    <dgm:pt modelId="{CA579463-8A55-4558-B6CB-B2A0E922BF0C}" type="parTrans" cxnId="{566A472E-8EAA-4BC7-A953-703C9F7FB9DF}">
      <dgm:prSet/>
      <dgm:spPr/>
      <dgm:t>
        <a:bodyPr/>
        <a:lstStyle/>
        <a:p>
          <a:endParaRPr lang="en-US"/>
        </a:p>
      </dgm:t>
    </dgm:pt>
    <dgm:pt modelId="{88F5CFF0-B535-445D-A850-94CBA24F26C1}" type="sibTrans" cxnId="{566A472E-8EAA-4BC7-A953-703C9F7FB9DF}">
      <dgm:prSet/>
      <dgm:spPr/>
      <dgm:t>
        <a:bodyPr/>
        <a:lstStyle/>
        <a:p>
          <a:endParaRPr lang="en-US"/>
        </a:p>
      </dgm:t>
    </dgm:pt>
    <dgm:pt modelId="{D734A83B-8B3E-4476-A3E2-6F67B60A5B68}">
      <dgm:prSet/>
      <dgm:spPr/>
      <dgm:t>
        <a:bodyPr/>
        <a:lstStyle/>
        <a:p>
          <a:r>
            <a:rPr lang="fi-FI"/>
            <a:t>Elintavat</a:t>
          </a:r>
          <a:endParaRPr lang="en-US"/>
        </a:p>
      </dgm:t>
    </dgm:pt>
    <dgm:pt modelId="{6325D2C9-36B1-443C-AA72-4CC99D30ED70}" type="parTrans" cxnId="{5F94711F-2752-4AC9-B23D-6088612C9C35}">
      <dgm:prSet/>
      <dgm:spPr/>
      <dgm:t>
        <a:bodyPr/>
        <a:lstStyle/>
        <a:p>
          <a:endParaRPr lang="en-US"/>
        </a:p>
      </dgm:t>
    </dgm:pt>
    <dgm:pt modelId="{76EE315D-1C68-49ED-8E32-3B48DB938E66}" type="sibTrans" cxnId="{5F94711F-2752-4AC9-B23D-6088612C9C35}">
      <dgm:prSet/>
      <dgm:spPr/>
      <dgm:t>
        <a:bodyPr/>
        <a:lstStyle/>
        <a:p>
          <a:endParaRPr lang="en-US"/>
        </a:p>
      </dgm:t>
    </dgm:pt>
    <dgm:pt modelId="{6738C26F-916B-4486-AB88-B72F7CED8016}">
      <dgm:prSet/>
      <dgm:spPr/>
      <dgm:t>
        <a:bodyPr/>
        <a:lstStyle/>
        <a:p>
          <a:r>
            <a:rPr lang="fi-FI"/>
            <a:t>Väsymys</a:t>
          </a:r>
          <a:endParaRPr lang="en-US"/>
        </a:p>
      </dgm:t>
    </dgm:pt>
    <dgm:pt modelId="{64050AFA-2D3A-47AF-944F-9A36E47BC83F}" type="parTrans" cxnId="{C58DC90D-C4C1-43DD-AE71-840AF2B97898}">
      <dgm:prSet/>
      <dgm:spPr/>
      <dgm:t>
        <a:bodyPr/>
        <a:lstStyle/>
        <a:p>
          <a:endParaRPr lang="en-US"/>
        </a:p>
      </dgm:t>
    </dgm:pt>
    <dgm:pt modelId="{E8E511DF-CC36-4AB5-A849-FA4DEC919F61}" type="sibTrans" cxnId="{C58DC90D-C4C1-43DD-AE71-840AF2B97898}">
      <dgm:prSet/>
      <dgm:spPr/>
      <dgm:t>
        <a:bodyPr/>
        <a:lstStyle/>
        <a:p>
          <a:endParaRPr lang="en-US"/>
        </a:p>
      </dgm:t>
    </dgm:pt>
    <dgm:pt modelId="{9A4A48AB-1F4F-7B4F-8108-9A9DFEC87F50}" type="pres">
      <dgm:prSet presAssocID="{BEE04DE5-1715-4487-BAFE-0A3939B1794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7105620-4A59-1B49-9066-9FD9E3E23CA4}" type="pres">
      <dgm:prSet presAssocID="{64A755D6-1C22-465C-A067-0CFD4E9D2830}" presName="hierRoot1" presStyleCnt="0"/>
      <dgm:spPr/>
    </dgm:pt>
    <dgm:pt modelId="{66D31A0A-0CE2-0244-ACD9-022B8B61AF8D}" type="pres">
      <dgm:prSet presAssocID="{64A755D6-1C22-465C-A067-0CFD4E9D2830}" presName="composite" presStyleCnt="0"/>
      <dgm:spPr/>
    </dgm:pt>
    <dgm:pt modelId="{6E4F9FB5-7E7A-FE4B-92E6-51070F4BB465}" type="pres">
      <dgm:prSet presAssocID="{64A755D6-1C22-465C-A067-0CFD4E9D2830}" presName="background" presStyleLbl="node0" presStyleIdx="0" presStyleCnt="4"/>
      <dgm:spPr/>
    </dgm:pt>
    <dgm:pt modelId="{3FBC5554-0B69-B447-B345-F951DA71B176}" type="pres">
      <dgm:prSet presAssocID="{64A755D6-1C22-465C-A067-0CFD4E9D2830}" presName="text" presStyleLbl="fgAcc0" presStyleIdx="0" presStyleCnt="4">
        <dgm:presLayoutVars>
          <dgm:chPref val="3"/>
        </dgm:presLayoutVars>
      </dgm:prSet>
      <dgm:spPr/>
    </dgm:pt>
    <dgm:pt modelId="{4F425CCC-4233-AB4C-9C46-C566F8633D39}" type="pres">
      <dgm:prSet presAssocID="{64A755D6-1C22-465C-A067-0CFD4E9D2830}" presName="hierChild2" presStyleCnt="0"/>
      <dgm:spPr/>
    </dgm:pt>
    <dgm:pt modelId="{3EBAB835-D0E4-3342-99AE-1B6A43840981}" type="pres">
      <dgm:prSet presAssocID="{8817CB42-2DB2-45D6-BE8D-066D2B8E3EA9}" presName="hierRoot1" presStyleCnt="0"/>
      <dgm:spPr/>
    </dgm:pt>
    <dgm:pt modelId="{5F992559-D364-9349-ABB6-ABBF499DB75D}" type="pres">
      <dgm:prSet presAssocID="{8817CB42-2DB2-45D6-BE8D-066D2B8E3EA9}" presName="composite" presStyleCnt="0"/>
      <dgm:spPr/>
    </dgm:pt>
    <dgm:pt modelId="{0B7D9806-4B31-F047-AC54-60567CB73197}" type="pres">
      <dgm:prSet presAssocID="{8817CB42-2DB2-45D6-BE8D-066D2B8E3EA9}" presName="background" presStyleLbl="node0" presStyleIdx="1" presStyleCnt="4"/>
      <dgm:spPr/>
    </dgm:pt>
    <dgm:pt modelId="{A53C766F-D871-2C42-918D-91B7D88985D3}" type="pres">
      <dgm:prSet presAssocID="{8817CB42-2DB2-45D6-BE8D-066D2B8E3EA9}" presName="text" presStyleLbl="fgAcc0" presStyleIdx="1" presStyleCnt="4">
        <dgm:presLayoutVars>
          <dgm:chPref val="3"/>
        </dgm:presLayoutVars>
      </dgm:prSet>
      <dgm:spPr/>
    </dgm:pt>
    <dgm:pt modelId="{2D24EC92-5A13-E744-82A4-73EDBF1E1644}" type="pres">
      <dgm:prSet presAssocID="{8817CB42-2DB2-45D6-BE8D-066D2B8E3EA9}" presName="hierChild2" presStyleCnt="0"/>
      <dgm:spPr/>
    </dgm:pt>
    <dgm:pt modelId="{D6779C9F-ECEE-AC47-BF42-C6122A5F3956}" type="pres">
      <dgm:prSet presAssocID="{D734A83B-8B3E-4476-A3E2-6F67B60A5B68}" presName="hierRoot1" presStyleCnt="0"/>
      <dgm:spPr/>
    </dgm:pt>
    <dgm:pt modelId="{988B2590-9363-DA4D-850C-B1E639F7237B}" type="pres">
      <dgm:prSet presAssocID="{D734A83B-8B3E-4476-A3E2-6F67B60A5B68}" presName="composite" presStyleCnt="0"/>
      <dgm:spPr/>
    </dgm:pt>
    <dgm:pt modelId="{8F6E7F65-9545-8B43-AE3F-C63D3A382A8F}" type="pres">
      <dgm:prSet presAssocID="{D734A83B-8B3E-4476-A3E2-6F67B60A5B68}" presName="background" presStyleLbl="node0" presStyleIdx="2" presStyleCnt="4"/>
      <dgm:spPr/>
    </dgm:pt>
    <dgm:pt modelId="{2B3C2675-AFD0-3E47-9B57-441FF020E94F}" type="pres">
      <dgm:prSet presAssocID="{D734A83B-8B3E-4476-A3E2-6F67B60A5B68}" presName="text" presStyleLbl="fgAcc0" presStyleIdx="2" presStyleCnt="4">
        <dgm:presLayoutVars>
          <dgm:chPref val="3"/>
        </dgm:presLayoutVars>
      </dgm:prSet>
      <dgm:spPr/>
    </dgm:pt>
    <dgm:pt modelId="{CC735229-1734-1944-A122-94F92ACCA357}" type="pres">
      <dgm:prSet presAssocID="{D734A83B-8B3E-4476-A3E2-6F67B60A5B68}" presName="hierChild2" presStyleCnt="0"/>
      <dgm:spPr/>
    </dgm:pt>
    <dgm:pt modelId="{0E1FB5E5-2EA2-E24E-8153-7AE664949BF9}" type="pres">
      <dgm:prSet presAssocID="{6738C26F-916B-4486-AB88-B72F7CED8016}" presName="hierRoot1" presStyleCnt="0"/>
      <dgm:spPr/>
    </dgm:pt>
    <dgm:pt modelId="{CD882816-E2B4-5245-8C43-AAADEB11CE0C}" type="pres">
      <dgm:prSet presAssocID="{6738C26F-916B-4486-AB88-B72F7CED8016}" presName="composite" presStyleCnt="0"/>
      <dgm:spPr/>
    </dgm:pt>
    <dgm:pt modelId="{3290F209-44B0-0E45-9029-1BFFFD3F1EE3}" type="pres">
      <dgm:prSet presAssocID="{6738C26F-916B-4486-AB88-B72F7CED8016}" presName="background" presStyleLbl="node0" presStyleIdx="3" presStyleCnt="4"/>
      <dgm:spPr/>
    </dgm:pt>
    <dgm:pt modelId="{15A34BFA-EA97-0540-A4DE-445CDDB4582B}" type="pres">
      <dgm:prSet presAssocID="{6738C26F-916B-4486-AB88-B72F7CED8016}" presName="text" presStyleLbl="fgAcc0" presStyleIdx="3" presStyleCnt="4">
        <dgm:presLayoutVars>
          <dgm:chPref val="3"/>
        </dgm:presLayoutVars>
      </dgm:prSet>
      <dgm:spPr/>
    </dgm:pt>
    <dgm:pt modelId="{D69159D0-7E78-A546-9D48-728A6F79DC7A}" type="pres">
      <dgm:prSet presAssocID="{6738C26F-916B-4486-AB88-B72F7CED8016}" presName="hierChild2" presStyleCnt="0"/>
      <dgm:spPr/>
    </dgm:pt>
  </dgm:ptLst>
  <dgm:cxnLst>
    <dgm:cxn modelId="{445D1400-68AA-6348-A6F4-4EEEA32038E3}" type="presOf" srcId="{64A755D6-1C22-465C-A067-0CFD4E9D2830}" destId="{3FBC5554-0B69-B447-B345-F951DA71B176}" srcOrd="0" destOrd="0" presId="urn:microsoft.com/office/officeart/2005/8/layout/hierarchy1"/>
    <dgm:cxn modelId="{C58DC90D-C4C1-43DD-AE71-840AF2B97898}" srcId="{BEE04DE5-1715-4487-BAFE-0A3939B17942}" destId="{6738C26F-916B-4486-AB88-B72F7CED8016}" srcOrd="3" destOrd="0" parTransId="{64050AFA-2D3A-47AF-944F-9A36E47BC83F}" sibTransId="{E8E511DF-CC36-4AB5-A849-FA4DEC919F61}"/>
    <dgm:cxn modelId="{5F94711F-2752-4AC9-B23D-6088612C9C35}" srcId="{BEE04DE5-1715-4487-BAFE-0A3939B17942}" destId="{D734A83B-8B3E-4476-A3E2-6F67B60A5B68}" srcOrd="2" destOrd="0" parTransId="{6325D2C9-36B1-443C-AA72-4CC99D30ED70}" sibTransId="{76EE315D-1C68-49ED-8E32-3B48DB938E66}"/>
    <dgm:cxn modelId="{566A472E-8EAA-4BC7-A953-703C9F7FB9DF}" srcId="{BEE04DE5-1715-4487-BAFE-0A3939B17942}" destId="{8817CB42-2DB2-45D6-BE8D-066D2B8E3EA9}" srcOrd="1" destOrd="0" parTransId="{CA579463-8A55-4558-B6CB-B2A0E922BF0C}" sibTransId="{88F5CFF0-B535-445D-A850-94CBA24F26C1}"/>
    <dgm:cxn modelId="{949EAA2F-F457-CD44-84F6-C60E45036E63}" type="presOf" srcId="{8817CB42-2DB2-45D6-BE8D-066D2B8E3EA9}" destId="{A53C766F-D871-2C42-918D-91B7D88985D3}" srcOrd="0" destOrd="0" presId="urn:microsoft.com/office/officeart/2005/8/layout/hierarchy1"/>
    <dgm:cxn modelId="{F44AB071-565C-1F41-8831-1453073727E8}" type="presOf" srcId="{BEE04DE5-1715-4487-BAFE-0A3939B17942}" destId="{9A4A48AB-1F4F-7B4F-8108-9A9DFEC87F50}" srcOrd="0" destOrd="0" presId="urn:microsoft.com/office/officeart/2005/8/layout/hierarchy1"/>
    <dgm:cxn modelId="{8BF6759E-E5B5-4D6F-9E02-15CAEEDBBB5F}" srcId="{BEE04DE5-1715-4487-BAFE-0A3939B17942}" destId="{64A755D6-1C22-465C-A067-0CFD4E9D2830}" srcOrd="0" destOrd="0" parTransId="{4B178317-89A1-473E-B30D-B75086C972AC}" sibTransId="{5A0D89C9-67CD-4F87-B512-D6CD94AB3965}"/>
    <dgm:cxn modelId="{CB39A3AA-FC94-B748-9F60-F5584849B4F8}" type="presOf" srcId="{D734A83B-8B3E-4476-A3E2-6F67B60A5B68}" destId="{2B3C2675-AFD0-3E47-9B57-441FF020E94F}" srcOrd="0" destOrd="0" presId="urn:microsoft.com/office/officeart/2005/8/layout/hierarchy1"/>
    <dgm:cxn modelId="{D3132DCD-42F9-4E49-98E8-F771F8BF8AAF}" type="presOf" srcId="{6738C26F-916B-4486-AB88-B72F7CED8016}" destId="{15A34BFA-EA97-0540-A4DE-445CDDB4582B}" srcOrd="0" destOrd="0" presId="urn:microsoft.com/office/officeart/2005/8/layout/hierarchy1"/>
    <dgm:cxn modelId="{B2D4021B-F1B3-A449-B31B-D87BB725ACA9}" type="presParOf" srcId="{9A4A48AB-1F4F-7B4F-8108-9A9DFEC87F50}" destId="{D7105620-4A59-1B49-9066-9FD9E3E23CA4}" srcOrd="0" destOrd="0" presId="urn:microsoft.com/office/officeart/2005/8/layout/hierarchy1"/>
    <dgm:cxn modelId="{94511A65-859E-EF48-BC46-B68CC57E46DF}" type="presParOf" srcId="{D7105620-4A59-1B49-9066-9FD9E3E23CA4}" destId="{66D31A0A-0CE2-0244-ACD9-022B8B61AF8D}" srcOrd="0" destOrd="0" presId="urn:microsoft.com/office/officeart/2005/8/layout/hierarchy1"/>
    <dgm:cxn modelId="{C22CBB79-95F4-A74C-B344-CE1A9FDCC627}" type="presParOf" srcId="{66D31A0A-0CE2-0244-ACD9-022B8B61AF8D}" destId="{6E4F9FB5-7E7A-FE4B-92E6-51070F4BB465}" srcOrd="0" destOrd="0" presId="urn:microsoft.com/office/officeart/2005/8/layout/hierarchy1"/>
    <dgm:cxn modelId="{894F51C5-A5DC-2346-806D-633C7B353444}" type="presParOf" srcId="{66D31A0A-0CE2-0244-ACD9-022B8B61AF8D}" destId="{3FBC5554-0B69-B447-B345-F951DA71B176}" srcOrd="1" destOrd="0" presId="urn:microsoft.com/office/officeart/2005/8/layout/hierarchy1"/>
    <dgm:cxn modelId="{0082CF7D-4B87-3B49-92F2-97DA79BD6746}" type="presParOf" srcId="{D7105620-4A59-1B49-9066-9FD9E3E23CA4}" destId="{4F425CCC-4233-AB4C-9C46-C566F8633D39}" srcOrd="1" destOrd="0" presId="urn:microsoft.com/office/officeart/2005/8/layout/hierarchy1"/>
    <dgm:cxn modelId="{B03E0355-8D7A-D04F-89A4-8A74A3526C90}" type="presParOf" srcId="{9A4A48AB-1F4F-7B4F-8108-9A9DFEC87F50}" destId="{3EBAB835-D0E4-3342-99AE-1B6A43840981}" srcOrd="1" destOrd="0" presId="urn:microsoft.com/office/officeart/2005/8/layout/hierarchy1"/>
    <dgm:cxn modelId="{4005543C-51E8-9444-8A6D-4CC10483A1A2}" type="presParOf" srcId="{3EBAB835-D0E4-3342-99AE-1B6A43840981}" destId="{5F992559-D364-9349-ABB6-ABBF499DB75D}" srcOrd="0" destOrd="0" presId="urn:microsoft.com/office/officeart/2005/8/layout/hierarchy1"/>
    <dgm:cxn modelId="{C4251397-27D1-1644-BF29-B781232DCD39}" type="presParOf" srcId="{5F992559-D364-9349-ABB6-ABBF499DB75D}" destId="{0B7D9806-4B31-F047-AC54-60567CB73197}" srcOrd="0" destOrd="0" presId="urn:microsoft.com/office/officeart/2005/8/layout/hierarchy1"/>
    <dgm:cxn modelId="{15310610-3FDB-834A-9F12-ADF0696CF2A3}" type="presParOf" srcId="{5F992559-D364-9349-ABB6-ABBF499DB75D}" destId="{A53C766F-D871-2C42-918D-91B7D88985D3}" srcOrd="1" destOrd="0" presId="urn:microsoft.com/office/officeart/2005/8/layout/hierarchy1"/>
    <dgm:cxn modelId="{6D384DB3-1BCA-9349-AE67-C6713DF4FBEB}" type="presParOf" srcId="{3EBAB835-D0E4-3342-99AE-1B6A43840981}" destId="{2D24EC92-5A13-E744-82A4-73EDBF1E1644}" srcOrd="1" destOrd="0" presId="urn:microsoft.com/office/officeart/2005/8/layout/hierarchy1"/>
    <dgm:cxn modelId="{44FFF717-D4C1-EE43-B3CA-33A077FDE0E2}" type="presParOf" srcId="{9A4A48AB-1F4F-7B4F-8108-9A9DFEC87F50}" destId="{D6779C9F-ECEE-AC47-BF42-C6122A5F3956}" srcOrd="2" destOrd="0" presId="urn:microsoft.com/office/officeart/2005/8/layout/hierarchy1"/>
    <dgm:cxn modelId="{7921936D-BE33-714A-BDB9-16497EBD22B3}" type="presParOf" srcId="{D6779C9F-ECEE-AC47-BF42-C6122A5F3956}" destId="{988B2590-9363-DA4D-850C-B1E639F7237B}" srcOrd="0" destOrd="0" presId="urn:microsoft.com/office/officeart/2005/8/layout/hierarchy1"/>
    <dgm:cxn modelId="{22E5AC43-E16A-0947-AB8A-63B493CD2FB4}" type="presParOf" srcId="{988B2590-9363-DA4D-850C-B1E639F7237B}" destId="{8F6E7F65-9545-8B43-AE3F-C63D3A382A8F}" srcOrd="0" destOrd="0" presId="urn:microsoft.com/office/officeart/2005/8/layout/hierarchy1"/>
    <dgm:cxn modelId="{C032E5B4-FFEC-0441-B749-F869B1FAEE59}" type="presParOf" srcId="{988B2590-9363-DA4D-850C-B1E639F7237B}" destId="{2B3C2675-AFD0-3E47-9B57-441FF020E94F}" srcOrd="1" destOrd="0" presId="urn:microsoft.com/office/officeart/2005/8/layout/hierarchy1"/>
    <dgm:cxn modelId="{088B8B52-10EA-6848-AFF0-EEC8EB4D461D}" type="presParOf" srcId="{D6779C9F-ECEE-AC47-BF42-C6122A5F3956}" destId="{CC735229-1734-1944-A122-94F92ACCA357}" srcOrd="1" destOrd="0" presId="urn:microsoft.com/office/officeart/2005/8/layout/hierarchy1"/>
    <dgm:cxn modelId="{2F1F332A-039D-D540-BF5C-40520E3F9FC6}" type="presParOf" srcId="{9A4A48AB-1F4F-7B4F-8108-9A9DFEC87F50}" destId="{0E1FB5E5-2EA2-E24E-8153-7AE664949BF9}" srcOrd="3" destOrd="0" presId="urn:microsoft.com/office/officeart/2005/8/layout/hierarchy1"/>
    <dgm:cxn modelId="{18D163F5-E836-464E-816F-1DB0CFA8BDBF}" type="presParOf" srcId="{0E1FB5E5-2EA2-E24E-8153-7AE664949BF9}" destId="{CD882816-E2B4-5245-8C43-AAADEB11CE0C}" srcOrd="0" destOrd="0" presId="urn:microsoft.com/office/officeart/2005/8/layout/hierarchy1"/>
    <dgm:cxn modelId="{32285E86-3163-1744-83BC-41BC6AFB26CC}" type="presParOf" srcId="{CD882816-E2B4-5245-8C43-AAADEB11CE0C}" destId="{3290F209-44B0-0E45-9029-1BFFFD3F1EE3}" srcOrd="0" destOrd="0" presId="urn:microsoft.com/office/officeart/2005/8/layout/hierarchy1"/>
    <dgm:cxn modelId="{F6EBAD90-1133-5248-8A9A-7054C56B53F1}" type="presParOf" srcId="{CD882816-E2B4-5245-8C43-AAADEB11CE0C}" destId="{15A34BFA-EA97-0540-A4DE-445CDDB4582B}" srcOrd="1" destOrd="0" presId="urn:microsoft.com/office/officeart/2005/8/layout/hierarchy1"/>
    <dgm:cxn modelId="{F1946462-6FCF-C543-B13E-E0FFA683FC8E}" type="presParOf" srcId="{0E1FB5E5-2EA2-E24E-8153-7AE664949BF9}" destId="{D69159D0-7E78-A546-9D48-728A6F79DC7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C506226-4FC7-4743-B663-15287DA4726C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A710310-A5D0-45D2-A9A9-AD835190BBC1}">
      <dgm:prSet/>
      <dgm:spPr/>
      <dgm:t>
        <a:bodyPr/>
        <a:lstStyle/>
        <a:p>
          <a:r>
            <a:rPr lang="fi-FI"/>
            <a:t>Liikuntarajoittet</a:t>
          </a:r>
          <a:endParaRPr lang="en-US"/>
        </a:p>
      </dgm:t>
    </dgm:pt>
    <dgm:pt modelId="{5E824757-98EC-43FE-8EF3-5A8F203F21FD}" type="parTrans" cxnId="{27A0C051-645F-4B38-956E-FC1BECBB4F11}">
      <dgm:prSet/>
      <dgm:spPr/>
      <dgm:t>
        <a:bodyPr/>
        <a:lstStyle/>
        <a:p>
          <a:endParaRPr lang="en-US"/>
        </a:p>
      </dgm:t>
    </dgm:pt>
    <dgm:pt modelId="{46039FDE-9688-44C2-8DAF-786B214E004C}" type="sibTrans" cxnId="{27A0C051-645F-4B38-956E-FC1BECBB4F11}">
      <dgm:prSet/>
      <dgm:spPr/>
      <dgm:t>
        <a:bodyPr/>
        <a:lstStyle/>
        <a:p>
          <a:endParaRPr lang="en-US"/>
        </a:p>
      </dgm:t>
    </dgm:pt>
    <dgm:pt modelId="{7CA6BD2C-BDFF-4FEA-8BC0-2DA3F58A1234}">
      <dgm:prSet/>
      <dgm:spPr/>
      <dgm:t>
        <a:bodyPr/>
        <a:lstStyle/>
        <a:p>
          <a:r>
            <a:rPr lang="fi-FI" dirty="0"/>
            <a:t> Näkökyvyn häiriöt</a:t>
          </a:r>
          <a:endParaRPr lang="en-US" dirty="0"/>
        </a:p>
      </dgm:t>
    </dgm:pt>
    <dgm:pt modelId="{36ADF454-0640-483D-993B-5124BC09763A}" type="parTrans" cxnId="{12B52719-CD78-42AE-9CC3-E480F62D8184}">
      <dgm:prSet/>
      <dgm:spPr/>
      <dgm:t>
        <a:bodyPr/>
        <a:lstStyle/>
        <a:p>
          <a:endParaRPr lang="en-US"/>
        </a:p>
      </dgm:t>
    </dgm:pt>
    <dgm:pt modelId="{09DB294C-96AA-4626-8544-AA94F39F237B}" type="sibTrans" cxnId="{12B52719-CD78-42AE-9CC3-E480F62D8184}">
      <dgm:prSet/>
      <dgm:spPr/>
      <dgm:t>
        <a:bodyPr/>
        <a:lstStyle/>
        <a:p>
          <a:endParaRPr lang="en-US"/>
        </a:p>
      </dgm:t>
    </dgm:pt>
    <dgm:pt modelId="{9D8C8373-E3C7-4A98-90E0-825C7460AB41}">
      <dgm:prSet/>
      <dgm:spPr/>
      <dgm:t>
        <a:bodyPr/>
        <a:lstStyle/>
        <a:p>
          <a:r>
            <a:rPr lang="fi-FI" dirty="0"/>
            <a:t>-Muistisairaudet ( Alzheimer )</a:t>
          </a:r>
          <a:endParaRPr lang="en-US" dirty="0"/>
        </a:p>
      </dgm:t>
    </dgm:pt>
    <dgm:pt modelId="{D540F1CE-1E32-4236-A513-7FF3D29D2EF3}" type="parTrans" cxnId="{D26D7E19-18A4-485A-91B2-23A4803167CC}">
      <dgm:prSet/>
      <dgm:spPr/>
      <dgm:t>
        <a:bodyPr/>
        <a:lstStyle/>
        <a:p>
          <a:endParaRPr lang="en-US"/>
        </a:p>
      </dgm:t>
    </dgm:pt>
    <dgm:pt modelId="{66CE6912-6F5E-47AB-A26F-30673D4C308E}" type="sibTrans" cxnId="{D26D7E19-18A4-485A-91B2-23A4803167CC}">
      <dgm:prSet/>
      <dgm:spPr/>
      <dgm:t>
        <a:bodyPr/>
        <a:lstStyle/>
        <a:p>
          <a:endParaRPr lang="en-US"/>
        </a:p>
      </dgm:t>
    </dgm:pt>
    <dgm:pt modelId="{DA4DDC37-9551-4A7C-AE3F-851E2DDA3CF8}">
      <dgm:prSet/>
      <dgm:spPr/>
      <dgm:t>
        <a:bodyPr/>
        <a:lstStyle/>
        <a:p>
          <a:r>
            <a:rPr lang="fi-FI" dirty="0"/>
            <a:t>Parkinsonismit</a:t>
          </a:r>
          <a:endParaRPr lang="en-US" dirty="0"/>
        </a:p>
      </dgm:t>
    </dgm:pt>
    <dgm:pt modelId="{40032F8F-0B55-4EAB-8C79-3DB2D054D84B}" type="parTrans" cxnId="{DD3E9A0A-02B2-4F49-9C0F-957280AE2D98}">
      <dgm:prSet/>
      <dgm:spPr/>
      <dgm:t>
        <a:bodyPr/>
        <a:lstStyle/>
        <a:p>
          <a:endParaRPr lang="en-US"/>
        </a:p>
      </dgm:t>
    </dgm:pt>
    <dgm:pt modelId="{87259BA4-5B1D-49B7-AFEA-CD79E541895F}" type="sibTrans" cxnId="{DD3E9A0A-02B2-4F49-9C0F-957280AE2D98}">
      <dgm:prSet/>
      <dgm:spPr/>
      <dgm:t>
        <a:bodyPr/>
        <a:lstStyle/>
        <a:p>
          <a:endParaRPr lang="en-US"/>
        </a:p>
      </dgm:t>
    </dgm:pt>
    <dgm:pt modelId="{B47A15CC-30D7-4E45-936E-42467CC57FCB}">
      <dgm:prSet/>
      <dgm:spPr/>
      <dgm:t>
        <a:bodyPr/>
        <a:lstStyle/>
        <a:p>
          <a:r>
            <a:rPr lang="fi-FI" dirty="0" err="1"/>
            <a:t>MS-tauti</a:t>
          </a:r>
          <a:endParaRPr lang="en-US" dirty="0"/>
        </a:p>
      </dgm:t>
    </dgm:pt>
    <dgm:pt modelId="{981BA67C-0A98-400A-8CBE-5B9604A49EB7}" type="parTrans" cxnId="{508E1C77-3B2E-44F0-BC5A-370CBD6EC2DA}">
      <dgm:prSet/>
      <dgm:spPr/>
      <dgm:t>
        <a:bodyPr/>
        <a:lstStyle/>
        <a:p>
          <a:endParaRPr lang="en-US"/>
        </a:p>
      </dgm:t>
    </dgm:pt>
    <dgm:pt modelId="{CEB385CE-F2DD-40B0-91F5-65A1887696B5}" type="sibTrans" cxnId="{508E1C77-3B2E-44F0-BC5A-370CBD6EC2DA}">
      <dgm:prSet/>
      <dgm:spPr/>
      <dgm:t>
        <a:bodyPr/>
        <a:lstStyle/>
        <a:p>
          <a:endParaRPr lang="en-US"/>
        </a:p>
      </dgm:t>
    </dgm:pt>
    <dgm:pt modelId="{9443CA38-9299-4FEB-BC8E-FCDCE2248127}">
      <dgm:prSet/>
      <dgm:spPr/>
      <dgm:t>
        <a:bodyPr/>
        <a:lstStyle/>
        <a:p>
          <a:r>
            <a:rPr lang="fi-FI" dirty="0" err="1"/>
            <a:t>Aivoinfraktit</a:t>
          </a:r>
          <a:r>
            <a:rPr lang="fi-FI" dirty="0"/>
            <a:t> ja – verenvuodot</a:t>
          </a:r>
          <a:endParaRPr lang="en-US" dirty="0"/>
        </a:p>
      </dgm:t>
    </dgm:pt>
    <dgm:pt modelId="{0D04D0FB-DB03-4ED4-8173-CF3AB08E2644}" type="parTrans" cxnId="{D770971C-6FF6-4B1A-9576-FE4F659DD2C5}">
      <dgm:prSet/>
      <dgm:spPr/>
      <dgm:t>
        <a:bodyPr/>
        <a:lstStyle/>
        <a:p>
          <a:endParaRPr lang="en-US"/>
        </a:p>
      </dgm:t>
    </dgm:pt>
    <dgm:pt modelId="{F0D67711-63D9-4AD9-BC30-A414706DB6D8}" type="sibTrans" cxnId="{D770971C-6FF6-4B1A-9576-FE4F659DD2C5}">
      <dgm:prSet/>
      <dgm:spPr/>
      <dgm:t>
        <a:bodyPr/>
        <a:lstStyle/>
        <a:p>
          <a:endParaRPr lang="en-US"/>
        </a:p>
      </dgm:t>
    </dgm:pt>
    <dgm:pt modelId="{4A737B87-FA31-458E-846F-C19684C2DB99}">
      <dgm:prSet/>
      <dgm:spPr/>
      <dgm:t>
        <a:bodyPr/>
        <a:lstStyle/>
        <a:p>
          <a:r>
            <a:rPr lang="fi-FI" dirty="0"/>
            <a:t>Aivovammat</a:t>
          </a:r>
          <a:endParaRPr lang="en-US" dirty="0"/>
        </a:p>
      </dgm:t>
    </dgm:pt>
    <dgm:pt modelId="{BB1E83C3-1B1E-4A7A-93A5-2C9431E3866F}" type="parTrans" cxnId="{0C905D26-F1EC-4927-A06C-C3F33A689D69}">
      <dgm:prSet/>
      <dgm:spPr/>
      <dgm:t>
        <a:bodyPr/>
        <a:lstStyle/>
        <a:p>
          <a:endParaRPr lang="en-US"/>
        </a:p>
      </dgm:t>
    </dgm:pt>
    <dgm:pt modelId="{EFD967B6-C89D-4AEB-965F-B6C43D6C4C8A}" type="sibTrans" cxnId="{0C905D26-F1EC-4927-A06C-C3F33A689D69}">
      <dgm:prSet/>
      <dgm:spPr/>
      <dgm:t>
        <a:bodyPr/>
        <a:lstStyle/>
        <a:p>
          <a:endParaRPr lang="en-US"/>
        </a:p>
      </dgm:t>
    </dgm:pt>
    <dgm:pt modelId="{6E7DB81B-2654-411A-8145-C82C7F97638B}">
      <dgm:prSet/>
      <dgm:spPr/>
      <dgm:t>
        <a:bodyPr/>
        <a:lstStyle/>
        <a:p>
          <a:r>
            <a:rPr lang="fi-FI" dirty="0"/>
            <a:t>Diabetes</a:t>
          </a:r>
          <a:endParaRPr lang="en-US" dirty="0"/>
        </a:p>
      </dgm:t>
    </dgm:pt>
    <dgm:pt modelId="{82F45ADE-0CC2-43DB-A6ED-595DA2667E2C}" type="parTrans" cxnId="{ECE125E5-F953-405E-B15A-1878893F7661}">
      <dgm:prSet/>
      <dgm:spPr/>
      <dgm:t>
        <a:bodyPr/>
        <a:lstStyle/>
        <a:p>
          <a:endParaRPr lang="en-US"/>
        </a:p>
      </dgm:t>
    </dgm:pt>
    <dgm:pt modelId="{F0BFCA72-AF63-401F-8A83-C9D311F77935}" type="sibTrans" cxnId="{ECE125E5-F953-405E-B15A-1878893F7661}">
      <dgm:prSet/>
      <dgm:spPr/>
      <dgm:t>
        <a:bodyPr/>
        <a:lstStyle/>
        <a:p>
          <a:endParaRPr lang="en-US"/>
        </a:p>
      </dgm:t>
    </dgm:pt>
    <dgm:pt modelId="{F252EC21-625A-40A2-8282-F7C8988F8CA4}">
      <dgm:prSet/>
      <dgm:spPr/>
      <dgm:t>
        <a:bodyPr/>
        <a:lstStyle/>
        <a:p>
          <a:r>
            <a:rPr lang="fi-FI" dirty="0"/>
            <a:t>Uniapnea</a:t>
          </a:r>
          <a:endParaRPr lang="en-US" dirty="0"/>
        </a:p>
      </dgm:t>
    </dgm:pt>
    <dgm:pt modelId="{136AA6D7-8C96-4AC2-AF22-77EB31788904}" type="parTrans" cxnId="{670D31FB-BF75-44F2-85A0-CD25CBAFC561}">
      <dgm:prSet/>
      <dgm:spPr/>
      <dgm:t>
        <a:bodyPr/>
        <a:lstStyle/>
        <a:p>
          <a:endParaRPr lang="en-US"/>
        </a:p>
      </dgm:t>
    </dgm:pt>
    <dgm:pt modelId="{C02A535E-6374-414B-AA16-049E3D568819}" type="sibTrans" cxnId="{670D31FB-BF75-44F2-85A0-CD25CBAFC561}">
      <dgm:prSet/>
      <dgm:spPr/>
      <dgm:t>
        <a:bodyPr/>
        <a:lstStyle/>
        <a:p>
          <a:endParaRPr lang="en-US"/>
        </a:p>
      </dgm:t>
    </dgm:pt>
    <dgm:pt modelId="{7598FECB-3A0B-4271-ABB6-9DD2B24E2FDA}">
      <dgm:prSet/>
      <dgm:spPr/>
      <dgm:t>
        <a:bodyPr/>
        <a:lstStyle/>
        <a:p>
          <a:r>
            <a:rPr lang="fi-FI" dirty="0"/>
            <a:t>-Hengitysvajaukset</a:t>
          </a:r>
          <a:endParaRPr lang="en-US" dirty="0"/>
        </a:p>
      </dgm:t>
    </dgm:pt>
    <dgm:pt modelId="{0EB16FFC-ACEF-4AF5-80F6-9B5A9B8BEBC4}" type="parTrans" cxnId="{4AC16D90-5C9F-4B3F-A4D7-8A7030EB772B}">
      <dgm:prSet/>
      <dgm:spPr/>
      <dgm:t>
        <a:bodyPr/>
        <a:lstStyle/>
        <a:p>
          <a:endParaRPr lang="en-US"/>
        </a:p>
      </dgm:t>
    </dgm:pt>
    <dgm:pt modelId="{7058D6F6-739C-42B7-8D12-20F96AB9A8C3}" type="sibTrans" cxnId="{4AC16D90-5C9F-4B3F-A4D7-8A7030EB772B}">
      <dgm:prSet/>
      <dgm:spPr/>
      <dgm:t>
        <a:bodyPr/>
        <a:lstStyle/>
        <a:p>
          <a:endParaRPr lang="en-US"/>
        </a:p>
      </dgm:t>
    </dgm:pt>
    <dgm:pt modelId="{37C26019-89CB-4D46-9A17-B41DAC30E150}">
      <dgm:prSet/>
      <dgm:spPr/>
      <dgm:t>
        <a:bodyPr/>
        <a:lstStyle/>
        <a:p>
          <a:r>
            <a:rPr lang="fi-FI" dirty="0"/>
            <a:t>ADHD, kehitysvammat</a:t>
          </a:r>
          <a:endParaRPr lang="en-US" dirty="0"/>
        </a:p>
      </dgm:t>
    </dgm:pt>
    <dgm:pt modelId="{A643A137-7E09-4646-A9DE-0089CFB455D5}" type="parTrans" cxnId="{A8411D09-9BB4-4B06-B0AB-586C81FB6A15}">
      <dgm:prSet/>
      <dgm:spPr/>
      <dgm:t>
        <a:bodyPr/>
        <a:lstStyle/>
        <a:p>
          <a:endParaRPr lang="en-US"/>
        </a:p>
      </dgm:t>
    </dgm:pt>
    <dgm:pt modelId="{FCC96446-C5F1-40D6-97D1-B3C452ED82F3}" type="sibTrans" cxnId="{A8411D09-9BB4-4B06-B0AB-586C81FB6A15}">
      <dgm:prSet/>
      <dgm:spPr/>
      <dgm:t>
        <a:bodyPr/>
        <a:lstStyle/>
        <a:p>
          <a:endParaRPr lang="en-US"/>
        </a:p>
      </dgm:t>
    </dgm:pt>
    <dgm:pt modelId="{D37B9F23-F82E-47EF-BB9B-2B11E0BB9AEE}">
      <dgm:prSet/>
      <dgm:spPr/>
      <dgm:t>
        <a:bodyPr/>
        <a:lstStyle/>
        <a:p>
          <a:r>
            <a:rPr lang="fi-FI" dirty="0"/>
            <a:t> Päihdesairaudet</a:t>
          </a:r>
          <a:endParaRPr lang="en-US" dirty="0"/>
        </a:p>
      </dgm:t>
    </dgm:pt>
    <dgm:pt modelId="{D0D1DD07-A6B1-4E0C-9B89-3F8B388BFE3C}" type="parTrans" cxnId="{1138FCEC-2B9C-4597-A930-660318798735}">
      <dgm:prSet/>
      <dgm:spPr/>
      <dgm:t>
        <a:bodyPr/>
        <a:lstStyle/>
        <a:p>
          <a:endParaRPr lang="en-US"/>
        </a:p>
      </dgm:t>
    </dgm:pt>
    <dgm:pt modelId="{7746EF53-6134-4DE4-BD6A-251E4C530EA5}" type="sibTrans" cxnId="{1138FCEC-2B9C-4597-A930-660318798735}">
      <dgm:prSet/>
      <dgm:spPr/>
      <dgm:t>
        <a:bodyPr/>
        <a:lstStyle/>
        <a:p>
          <a:endParaRPr lang="en-US"/>
        </a:p>
      </dgm:t>
    </dgm:pt>
    <dgm:pt modelId="{44D7D77A-7D17-4AE3-A7EA-C8A7FD8905A2}">
      <dgm:prSet/>
      <dgm:spPr/>
      <dgm:t>
        <a:bodyPr/>
        <a:lstStyle/>
        <a:p>
          <a:r>
            <a:rPr lang="fi-FI" dirty="0"/>
            <a:t>Mielenterveys- sairaudet</a:t>
          </a:r>
          <a:endParaRPr lang="en-US" dirty="0"/>
        </a:p>
      </dgm:t>
    </dgm:pt>
    <dgm:pt modelId="{15CC0523-4B9D-4CB9-A84C-5AC238A09680}" type="parTrans" cxnId="{BDD359B5-8F16-4B75-9D9B-2E293092D435}">
      <dgm:prSet/>
      <dgm:spPr/>
      <dgm:t>
        <a:bodyPr/>
        <a:lstStyle/>
        <a:p>
          <a:endParaRPr lang="en-US"/>
        </a:p>
      </dgm:t>
    </dgm:pt>
    <dgm:pt modelId="{3722AFA2-F8F4-4E98-A066-04CB96528313}" type="sibTrans" cxnId="{BDD359B5-8F16-4B75-9D9B-2E293092D435}">
      <dgm:prSet/>
      <dgm:spPr/>
      <dgm:t>
        <a:bodyPr/>
        <a:lstStyle/>
        <a:p>
          <a:endParaRPr lang="en-US"/>
        </a:p>
      </dgm:t>
    </dgm:pt>
    <dgm:pt modelId="{F23A75C7-C7FE-9848-84D6-A8DC36C526F5}" type="pres">
      <dgm:prSet presAssocID="{DC506226-4FC7-4743-B663-15287DA4726C}" presName="Name0" presStyleCnt="0">
        <dgm:presLayoutVars>
          <dgm:dir/>
          <dgm:resizeHandles val="exact"/>
        </dgm:presLayoutVars>
      </dgm:prSet>
      <dgm:spPr/>
    </dgm:pt>
    <dgm:pt modelId="{4EB86AE1-3669-A947-B414-2BB376B97FD9}" type="pres">
      <dgm:prSet presAssocID="{FA710310-A5D0-45D2-A9A9-AD835190BBC1}" presName="node" presStyleLbl="node1" presStyleIdx="0" presStyleCnt="13">
        <dgm:presLayoutVars>
          <dgm:bulletEnabled val="1"/>
        </dgm:presLayoutVars>
      </dgm:prSet>
      <dgm:spPr/>
    </dgm:pt>
    <dgm:pt modelId="{CE8B12C1-2D23-D54F-8456-7EFF2D7BDFE2}" type="pres">
      <dgm:prSet presAssocID="{46039FDE-9688-44C2-8DAF-786B214E004C}" presName="sibTrans" presStyleLbl="sibTrans1D1" presStyleIdx="0" presStyleCnt="12"/>
      <dgm:spPr/>
    </dgm:pt>
    <dgm:pt modelId="{2A74CEB1-54E9-214E-BC1E-57AC555E458E}" type="pres">
      <dgm:prSet presAssocID="{46039FDE-9688-44C2-8DAF-786B214E004C}" presName="connectorText" presStyleLbl="sibTrans1D1" presStyleIdx="0" presStyleCnt="12"/>
      <dgm:spPr/>
    </dgm:pt>
    <dgm:pt modelId="{50430ABF-E45D-5149-AD37-01F4176997CD}" type="pres">
      <dgm:prSet presAssocID="{7CA6BD2C-BDFF-4FEA-8BC0-2DA3F58A1234}" presName="node" presStyleLbl="node1" presStyleIdx="1" presStyleCnt="13">
        <dgm:presLayoutVars>
          <dgm:bulletEnabled val="1"/>
        </dgm:presLayoutVars>
      </dgm:prSet>
      <dgm:spPr/>
    </dgm:pt>
    <dgm:pt modelId="{961ADD44-2343-AE43-9E28-9F296063D4F8}" type="pres">
      <dgm:prSet presAssocID="{09DB294C-96AA-4626-8544-AA94F39F237B}" presName="sibTrans" presStyleLbl="sibTrans1D1" presStyleIdx="1" presStyleCnt="12"/>
      <dgm:spPr/>
    </dgm:pt>
    <dgm:pt modelId="{C4EDC72C-B31A-EF40-9F8C-99E7EAC4CF5F}" type="pres">
      <dgm:prSet presAssocID="{09DB294C-96AA-4626-8544-AA94F39F237B}" presName="connectorText" presStyleLbl="sibTrans1D1" presStyleIdx="1" presStyleCnt="12"/>
      <dgm:spPr/>
    </dgm:pt>
    <dgm:pt modelId="{3B238A48-41E8-F148-8096-06262FDCDCE1}" type="pres">
      <dgm:prSet presAssocID="{9D8C8373-E3C7-4A98-90E0-825C7460AB41}" presName="node" presStyleLbl="node1" presStyleIdx="2" presStyleCnt="13">
        <dgm:presLayoutVars>
          <dgm:bulletEnabled val="1"/>
        </dgm:presLayoutVars>
      </dgm:prSet>
      <dgm:spPr/>
    </dgm:pt>
    <dgm:pt modelId="{FD0CB255-08EC-D145-BF74-57E9F7055196}" type="pres">
      <dgm:prSet presAssocID="{66CE6912-6F5E-47AB-A26F-30673D4C308E}" presName="sibTrans" presStyleLbl="sibTrans1D1" presStyleIdx="2" presStyleCnt="12"/>
      <dgm:spPr/>
    </dgm:pt>
    <dgm:pt modelId="{9EA5F912-DC8D-0648-918B-41A8D9EF451A}" type="pres">
      <dgm:prSet presAssocID="{66CE6912-6F5E-47AB-A26F-30673D4C308E}" presName="connectorText" presStyleLbl="sibTrans1D1" presStyleIdx="2" presStyleCnt="12"/>
      <dgm:spPr/>
    </dgm:pt>
    <dgm:pt modelId="{F6C983D8-B08C-D14D-B4C7-126744CB12EF}" type="pres">
      <dgm:prSet presAssocID="{DA4DDC37-9551-4A7C-AE3F-851E2DDA3CF8}" presName="node" presStyleLbl="node1" presStyleIdx="3" presStyleCnt="13">
        <dgm:presLayoutVars>
          <dgm:bulletEnabled val="1"/>
        </dgm:presLayoutVars>
      </dgm:prSet>
      <dgm:spPr/>
    </dgm:pt>
    <dgm:pt modelId="{D6ADFFE6-6570-4849-96CE-7A191A00CEDA}" type="pres">
      <dgm:prSet presAssocID="{87259BA4-5B1D-49B7-AFEA-CD79E541895F}" presName="sibTrans" presStyleLbl="sibTrans1D1" presStyleIdx="3" presStyleCnt="12"/>
      <dgm:spPr/>
    </dgm:pt>
    <dgm:pt modelId="{81F1E1D3-AE25-274E-85CB-3949BBBBF59C}" type="pres">
      <dgm:prSet presAssocID="{87259BA4-5B1D-49B7-AFEA-CD79E541895F}" presName="connectorText" presStyleLbl="sibTrans1D1" presStyleIdx="3" presStyleCnt="12"/>
      <dgm:spPr/>
    </dgm:pt>
    <dgm:pt modelId="{E258E319-660A-C94A-BFA6-E2BDB6FA3D12}" type="pres">
      <dgm:prSet presAssocID="{B47A15CC-30D7-4E45-936E-42467CC57FCB}" presName="node" presStyleLbl="node1" presStyleIdx="4" presStyleCnt="13">
        <dgm:presLayoutVars>
          <dgm:bulletEnabled val="1"/>
        </dgm:presLayoutVars>
      </dgm:prSet>
      <dgm:spPr/>
    </dgm:pt>
    <dgm:pt modelId="{2EBB424C-39D8-2B40-A89C-DF869D1AA16C}" type="pres">
      <dgm:prSet presAssocID="{CEB385CE-F2DD-40B0-91F5-65A1887696B5}" presName="sibTrans" presStyleLbl="sibTrans1D1" presStyleIdx="4" presStyleCnt="12"/>
      <dgm:spPr/>
    </dgm:pt>
    <dgm:pt modelId="{40B75B61-BE1F-F648-84B0-8510A0B7B704}" type="pres">
      <dgm:prSet presAssocID="{CEB385CE-F2DD-40B0-91F5-65A1887696B5}" presName="connectorText" presStyleLbl="sibTrans1D1" presStyleIdx="4" presStyleCnt="12"/>
      <dgm:spPr/>
    </dgm:pt>
    <dgm:pt modelId="{9E5C71E3-4938-9349-93AE-391C38B04921}" type="pres">
      <dgm:prSet presAssocID="{9443CA38-9299-4FEB-BC8E-FCDCE2248127}" presName="node" presStyleLbl="node1" presStyleIdx="5" presStyleCnt="13">
        <dgm:presLayoutVars>
          <dgm:bulletEnabled val="1"/>
        </dgm:presLayoutVars>
      </dgm:prSet>
      <dgm:spPr/>
    </dgm:pt>
    <dgm:pt modelId="{84BB00C5-33A1-034B-8DE3-F4B5AFCC4F8F}" type="pres">
      <dgm:prSet presAssocID="{F0D67711-63D9-4AD9-BC30-A414706DB6D8}" presName="sibTrans" presStyleLbl="sibTrans1D1" presStyleIdx="5" presStyleCnt="12"/>
      <dgm:spPr/>
    </dgm:pt>
    <dgm:pt modelId="{753E6F2C-105D-EB4E-B860-CE3E6CC8EF45}" type="pres">
      <dgm:prSet presAssocID="{F0D67711-63D9-4AD9-BC30-A414706DB6D8}" presName="connectorText" presStyleLbl="sibTrans1D1" presStyleIdx="5" presStyleCnt="12"/>
      <dgm:spPr/>
    </dgm:pt>
    <dgm:pt modelId="{E4C163BF-81FD-C241-8CDC-0F2C805C76B7}" type="pres">
      <dgm:prSet presAssocID="{4A737B87-FA31-458E-846F-C19684C2DB99}" presName="node" presStyleLbl="node1" presStyleIdx="6" presStyleCnt="13">
        <dgm:presLayoutVars>
          <dgm:bulletEnabled val="1"/>
        </dgm:presLayoutVars>
      </dgm:prSet>
      <dgm:spPr/>
    </dgm:pt>
    <dgm:pt modelId="{040FF0AF-6C0B-CE4C-B7EB-A2929074888F}" type="pres">
      <dgm:prSet presAssocID="{EFD967B6-C89D-4AEB-965F-B6C43D6C4C8A}" presName="sibTrans" presStyleLbl="sibTrans1D1" presStyleIdx="6" presStyleCnt="12"/>
      <dgm:spPr/>
    </dgm:pt>
    <dgm:pt modelId="{601FEE29-5C16-5D4A-80CE-A92E0BED2EA4}" type="pres">
      <dgm:prSet presAssocID="{EFD967B6-C89D-4AEB-965F-B6C43D6C4C8A}" presName="connectorText" presStyleLbl="sibTrans1D1" presStyleIdx="6" presStyleCnt="12"/>
      <dgm:spPr/>
    </dgm:pt>
    <dgm:pt modelId="{63B714DE-7187-4240-976E-A4AEC94DEB9D}" type="pres">
      <dgm:prSet presAssocID="{6E7DB81B-2654-411A-8145-C82C7F97638B}" presName="node" presStyleLbl="node1" presStyleIdx="7" presStyleCnt="13">
        <dgm:presLayoutVars>
          <dgm:bulletEnabled val="1"/>
        </dgm:presLayoutVars>
      </dgm:prSet>
      <dgm:spPr/>
    </dgm:pt>
    <dgm:pt modelId="{DB3C8813-0EB0-2F4C-9014-923C9C615727}" type="pres">
      <dgm:prSet presAssocID="{F0BFCA72-AF63-401F-8A83-C9D311F77935}" presName="sibTrans" presStyleLbl="sibTrans1D1" presStyleIdx="7" presStyleCnt="12"/>
      <dgm:spPr/>
    </dgm:pt>
    <dgm:pt modelId="{77F27364-85FE-7740-8BAA-845A0A86CCA5}" type="pres">
      <dgm:prSet presAssocID="{F0BFCA72-AF63-401F-8A83-C9D311F77935}" presName="connectorText" presStyleLbl="sibTrans1D1" presStyleIdx="7" presStyleCnt="12"/>
      <dgm:spPr/>
    </dgm:pt>
    <dgm:pt modelId="{6966BB26-4DE1-6E41-B9FC-CCA1783A4FA9}" type="pres">
      <dgm:prSet presAssocID="{F252EC21-625A-40A2-8282-F7C8988F8CA4}" presName="node" presStyleLbl="node1" presStyleIdx="8" presStyleCnt="13">
        <dgm:presLayoutVars>
          <dgm:bulletEnabled val="1"/>
        </dgm:presLayoutVars>
      </dgm:prSet>
      <dgm:spPr/>
    </dgm:pt>
    <dgm:pt modelId="{742199CF-D582-C242-ACB6-C5EDD9F0CE4B}" type="pres">
      <dgm:prSet presAssocID="{C02A535E-6374-414B-AA16-049E3D568819}" presName="sibTrans" presStyleLbl="sibTrans1D1" presStyleIdx="8" presStyleCnt="12"/>
      <dgm:spPr/>
    </dgm:pt>
    <dgm:pt modelId="{A2FC5068-C78E-2B41-8B8B-90E68D68197B}" type="pres">
      <dgm:prSet presAssocID="{C02A535E-6374-414B-AA16-049E3D568819}" presName="connectorText" presStyleLbl="sibTrans1D1" presStyleIdx="8" presStyleCnt="12"/>
      <dgm:spPr/>
    </dgm:pt>
    <dgm:pt modelId="{B83281FF-3CB7-9846-A73E-17F61B205FF8}" type="pres">
      <dgm:prSet presAssocID="{7598FECB-3A0B-4271-ABB6-9DD2B24E2FDA}" presName="node" presStyleLbl="node1" presStyleIdx="9" presStyleCnt="13">
        <dgm:presLayoutVars>
          <dgm:bulletEnabled val="1"/>
        </dgm:presLayoutVars>
      </dgm:prSet>
      <dgm:spPr/>
    </dgm:pt>
    <dgm:pt modelId="{FE090F3D-449D-F147-BBE1-8CABE2C1E07E}" type="pres">
      <dgm:prSet presAssocID="{7058D6F6-739C-42B7-8D12-20F96AB9A8C3}" presName="sibTrans" presStyleLbl="sibTrans1D1" presStyleIdx="9" presStyleCnt="12"/>
      <dgm:spPr/>
    </dgm:pt>
    <dgm:pt modelId="{1602A672-A325-794D-BAD5-FD17019D782C}" type="pres">
      <dgm:prSet presAssocID="{7058D6F6-739C-42B7-8D12-20F96AB9A8C3}" presName="connectorText" presStyleLbl="sibTrans1D1" presStyleIdx="9" presStyleCnt="12"/>
      <dgm:spPr/>
    </dgm:pt>
    <dgm:pt modelId="{654A7ED5-6651-E640-9026-ACF48EC7A345}" type="pres">
      <dgm:prSet presAssocID="{37C26019-89CB-4D46-9A17-B41DAC30E150}" presName="node" presStyleLbl="node1" presStyleIdx="10" presStyleCnt="13">
        <dgm:presLayoutVars>
          <dgm:bulletEnabled val="1"/>
        </dgm:presLayoutVars>
      </dgm:prSet>
      <dgm:spPr/>
    </dgm:pt>
    <dgm:pt modelId="{9FE19E68-64AD-8F48-918D-E26F5F19DCF9}" type="pres">
      <dgm:prSet presAssocID="{FCC96446-C5F1-40D6-97D1-B3C452ED82F3}" presName="sibTrans" presStyleLbl="sibTrans1D1" presStyleIdx="10" presStyleCnt="12"/>
      <dgm:spPr/>
    </dgm:pt>
    <dgm:pt modelId="{618ACC1D-275D-EE42-8755-EACD513FACAA}" type="pres">
      <dgm:prSet presAssocID="{FCC96446-C5F1-40D6-97D1-B3C452ED82F3}" presName="connectorText" presStyleLbl="sibTrans1D1" presStyleIdx="10" presStyleCnt="12"/>
      <dgm:spPr/>
    </dgm:pt>
    <dgm:pt modelId="{5240C47C-4815-4047-9168-24523F30B04F}" type="pres">
      <dgm:prSet presAssocID="{D37B9F23-F82E-47EF-BB9B-2B11E0BB9AEE}" presName="node" presStyleLbl="node1" presStyleIdx="11" presStyleCnt="13">
        <dgm:presLayoutVars>
          <dgm:bulletEnabled val="1"/>
        </dgm:presLayoutVars>
      </dgm:prSet>
      <dgm:spPr/>
    </dgm:pt>
    <dgm:pt modelId="{3240DF9B-93FC-3243-942C-39E8433927FC}" type="pres">
      <dgm:prSet presAssocID="{7746EF53-6134-4DE4-BD6A-251E4C530EA5}" presName="sibTrans" presStyleLbl="sibTrans1D1" presStyleIdx="11" presStyleCnt="12"/>
      <dgm:spPr/>
    </dgm:pt>
    <dgm:pt modelId="{45CE494D-D432-D34A-86F7-EB2859CDF5D0}" type="pres">
      <dgm:prSet presAssocID="{7746EF53-6134-4DE4-BD6A-251E4C530EA5}" presName="connectorText" presStyleLbl="sibTrans1D1" presStyleIdx="11" presStyleCnt="12"/>
      <dgm:spPr/>
    </dgm:pt>
    <dgm:pt modelId="{656809DC-396D-7544-8DDF-928A87407AF8}" type="pres">
      <dgm:prSet presAssocID="{44D7D77A-7D17-4AE3-A7EA-C8A7FD8905A2}" presName="node" presStyleLbl="node1" presStyleIdx="12" presStyleCnt="13">
        <dgm:presLayoutVars>
          <dgm:bulletEnabled val="1"/>
        </dgm:presLayoutVars>
      </dgm:prSet>
      <dgm:spPr/>
    </dgm:pt>
  </dgm:ptLst>
  <dgm:cxnLst>
    <dgm:cxn modelId="{497ED406-7E11-544C-B964-33D43DBE35AC}" type="presOf" srcId="{F252EC21-625A-40A2-8282-F7C8988F8CA4}" destId="{6966BB26-4DE1-6E41-B9FC-CCA1783A4FA9}" srcOrd="0" destOrd="0" presId="urn:microsoft.com/office/officeart/2016/7/layout/RepeatingBendingProcessNew"/>
    <dgm:cxn modelId="{A8411D09-9BB4-4B06-B0AB-586C81FB6A15}" srcId="{DC506226-4FC7-4743-B663-15287DA4726C}" destId="{37C26019-89CB-4D46-9A17-B41DAC30E150}" srcOrd="10" destOrd="0" parTransId="{A643A137-7E09-4646-A9DE-0089CFB455D5}" sibTransId="{FCC96446-C5F1-40D6-97D1-B3C452ED82F3}"/>
    <dgm:cxn modelId="{3228820A-2616-7344-B72E-2D72976D1492}" type="presOf" srcId="{09DB294C-96AA-4626-8544-AA94F39F237B}" destId="{961ADD44-2343-AE43-9E28-9F296063D4F8}" srcOrd="0" destOrd="0" presId="urn:microsoft.com/office/officeart/2016/7/layout/RepeatingBendingProcessNew"/>
    <dgm:cxn modelId="{DD3E9A0A-02B2-4F49-9C0F-957280AE2D98}" srcId="{DC506226-4FC7-4743-B663-15287DA4726C}" destId="{DA4DDC37-9551-4A7C-AE3F-851E2DDA3CF8}" srcOrd="3" destOrd="0" parTransId="{40032F8F-0B55-4EAB-8C79-3DB2D054D84B}" sibTransId="{87259BA4-5B1D-49B7-AFEA-CD79E541895F}"/>
    <dgm:cxn modelId="{B6A52B0B-B3F8-6B4A-ABA8-0B545F8A8096}" type="presOf" srcId="{7598FECB-3A0B-4271-ABB6-9DD2B24E2FDA}" destId="{B83281FF-3CB7-9846-A73E-17F61B205FF8}" srcOrd="0" destOrd="0" presId="urn:microsoft.com/office/officeart/2016/7/layout/RepeatingBendingProcessNew"/>
    <dgm:cxn modelId="{88CAA90C-0366-0947-B261-3260170C5A0B}" type="presOf" srcId="{CEB385CE-F2DD-40B0-91F5-65A1887696B5}" destId="{2EBB424C-39D8-2B40-A89C-DF869D1AA16C}" srcOrd="0" destOrd="0" presId="urn:microsoft.com/office/officeart/2016/7/layout/RepeatingBendingProcessNew"/>
    <dgm:cxn modelId="{C145C611-93C1-B64A-B8B4-9006A5725709}" type="presOf" srcId="{87259BA4-5B1D-49B7-AFEA-CD79E541895F}" destId="{D6ADFFE6-6570-4849-96CE-7A191A00CEDA}" srcOrd="0" destOrd="0" presId="urn:microsoft.com/office/officeart/2016/7/layout/RepeatingBendingProcessNew"/>
    <dgm:cxn modelId="{12B52719-CD78-42AE-9CC3-E480F62D8184}" srcId="{DC506226-4FC7-4743-B663-15287DA4726C}" destId="{7CA6BD2C-BDFF-4FEA-8BC0-2DA3F58A1234}" srcOrd="1" destOrd="0" parTransId="{36ADF454-0640-483D-993B-5124BC09763A}" sibTransId="{09DB294C-96AA-4626-8544-AA94F39F237B}"/>
    <dgm:cxn modelId="{D26D7E19-18A4-485A-91B2-23A4803167CC}" srcId="{DC506226-4FC7-4743-B663-15287DA4726C}" destId="{9D8C8373-E3C7-4A98-90E0-825C7460AB41}" srcOrd="2" destOrd="0" parTransId="{D540F1CE-1E32-4236-A513-7FF3D29D2EF3}" sibTransId="{66CE6912-6F5E-47AB-A26F-30673D4C308E}"/>
    <dgm:cxn modelId="{9717811C-4AD3-4C44-B81E-FDFB6D6978ED}" type="presOf" srcId="{6E7DB81B-2654-411A-8145-C82C7F97638B}" destId="{63B714DE-7187-4240-976E-A4AEC94DEB9D}" srcOrd="0" destOrd="0" presId="urn:microsoft.com/office/officeart/2016/7/layout/RepeatingBendingProcessNew"/>
    <dgm:cxn modelId="{D770971C-6FF6-4B1A-9576-FE4F659DD2C5}" srcId="{DC506226-4FC7-4743-B663-15287DA4726C}" destId="{9443CA38-9299-4FEB-BC8E-FCDCE2248127}" srcOrd="5" destOrd="0" parTransId="{0D04D0FB-DB03-4ED4-8173-CF3AB08E2644}" sibTransId="{F0D67711-63D9-4AD9-BC30-A414706DB6D8}"/>
    <dgm:cxn modelId="{A334311E-D3B9-D346-8EEC-F76A6AF0B1B9}" type="presOf" srcId="{9443CA38-9299-4FEB-BC8E-FCDCE2248127}" destId="{9E5C71E3-4938-9349-93AE-391C38B04921}" srcOrd="0" destOrd="0" presId="urn:microsoft.com/office/officeart/2016/7/layout/RepeatingBendingProcessNew"/>
    <dgm:cxn modelId="{F9C2D21F-9E76-114A-A64F-26EA861891A8}" type="presOf" srcId="{46039FDE-9688-44C2-8DAF-786B214E004C}" destId="{CE8B12C1-2D23-D54F-8456-7EFF2D7BDFE2}" srcOrd="0" destOrd="0" presId="urn:microsoft.com/office/officeart/2016/7/layout/RepeatingBendingProcessNew"/>
    <dgm:cxn modelId="{0F188122-3208-EA43-9EEA-AD025A939964}" type="presOf" srcId="{F0BFCA72-AF63-401F-8A83-C9D311F77935}" destId="{DB3C8813-0EB0-2F4C-9014-923C9C615727}" srcOrd="0" destOrd="0" presId="urn:microsoft.com/office/officeart/2016/7/layout/RepeatingBendingProcessNew"/>
    <dgm:cxn modelId="{0C905D26-F1EC-4927-A06C-C3F33A689D69}" srcId="{DC506226-4FC7-4743-B663-15287DA4726C}" destId="{4A737B87-FA31-458E-846F-C19684C2DB99}" srcOrd="6" destOrd="0" parTransId="{BB1E83C3-1B1E-4A7A-93A5-2C9431E3866F}" sibTransId="{EFD967B6-C89D-4AEB-965F-B6C43D6C4C8A}"/>
    <dgm:cxn modelId="{A8BFED27-A460-1647-9E54-754C06048079}" type="presOf" srcId="{FA710310-A5D0-45D2-A9A9-AD835190BBC1}" destId="{4EB86AE1-3669-A947-B414-2BB376B97FD9}" srcOrd="0" destOrd="0" presId="urn:microsoft.com/office/officeart/2016/7/layout/RepeatingBendingProcessNew"/>
    <dgm:cxn modelId="{94F11628-FBAE-2748-B458-0F50A2D82D4E}" type="presOf" srcId="{FCC96446-C5F1-40D6-97D1-B3C452ED82F3}" destId="{618ACC1D-275D-EE42-8755-EACD513FACAA}" srcOrd="1" destOrd="0" presId="urn:microsoft.com/office/officeart/2016/7/layout/RepeatingBendingProcessNew"/>
    <dgm:cxn modelId="{E4779B2C-CBAB-CA45-A54E-C6F67ACE0222}" type="presOf" srcId="{4A737B87-FA31-458E-846F-C19684C2DB99}" destId="{E4C163BF-81FD-C241-8CDC-0F2C805C76B7}" srcOrd="0" destOrd="0" presId="urn:microsoft.com/office/officeart/2016/7/layout/RepeatingBendingProcessNew"/>
    <dgm:cxn modelId="{9C3FE232-9EAC-1248-96E4-EE2869783BA2}" type="presOf" srcId="{CEB385CE-F2DD-40B0-91F5-65A1887696B5}" destId="{40B75B61-BE1F-F648-84B0-8510A0B7B704}" srcOrd="1" destOrd="0" presId="urn:microsoft.com/office/officeart/2016/7/layout/RepeatingBendingProcessNew"/>
    <dgm:cxn modelId="{877F453D-5039-364F-BEBD-1773F81A199C}" type="presOf" srcId="{EFD967B6-C89D-4AEB-965F-B6C43D6C4C8A}" destId="{040FF0AF-6C0B-CE4C-B7EB-A2929074888F}" srcOrd="0" destOrd="0" presId="urn:microsoft.com/office/officeart/2016/7/layout/RepeatingBendingProcessNew"/>
    <dgm:cxn modelId="{CDD38260-E39A-CF40-B008-C6C083ED2D0C}" type="presOf" srcId="{F0D67711-63D9-4AD9-BC30-A414706DB6D8}" destId="{753E6F2C-105D-EB4E-B860-CE3E6CC8EF45}" srcOrd="1" destOrd="0" presId="urn:microsoft.com/office/officeart/2016/7/layout/RepeatingBendingProcessNew"/>
    <dgm:cxn modelId="{1D661641-8C6A-4243-8833-92FC7C8FFBF9}" type="presOf" srcId="{66CE6912-6F5E-47AB-A26F-30673D4C308E}" destId="{9EA5F912-DC8D-0648-918B-41A8D9EF451A}" srcOrd="1" destOrd="0" presId="urn:microsoft.com/office/officeart/2016/7/layout/RepeatingBendingProcessNew"/>
    <dgm:cxn modelId="{1D37D943-DF0B-5940-BAD7-E4D9910B462E}" type="presOf" srcId="{FCC96446-C5F1-40D6-97D1-B3C452ED82F3}" destId="{9FE19E68-64AD-8F48-918D-E26F5F19DCF9}" srcOrd="0" destOrd="0" presId="urn:microsoft.com/office/officeart/2016/7/layout/RepeatingBendingProcessNew"/>
    <dgm:cxn modelId="{18088966-8BB1-D04F-9165-7BBD25BDF667}" type="presOf" srcId="{7058D6F6-739C-42B7-8D12-20F96AB9A8C3}" destId="{1602A672-A325-794D-BAD5-FD17019D782C}" srcOrd="1" destOrd="0" presId="urn:microsoft.com/office/officeart/2016/7/layout/RepeatingBendingProcessNew"/>
    <dgm:cxn modelId="{8B13C267-6DBD-8B46-887A-ECE7DD3E8EB9}" type="presOf" srcId="{7CA6BD2C-BDFF-4FEA-8BC0-2DA3F58A1234}" destId="{50430ABF-E45D-5149-AD37-01F4176997CD}" srcOrd="0" destOrd="0" presId="urn:microsoft.com/office/officeart/2016/7/layout/RepeatingBendingProcessNew"/>
    <dgm:cxn modelId="{4C76056C-E888-B647-8F12-40AFDCCB1C47}" type="presOf" srcId="{46039FDE-9688-44C2-8DAF-786B214E004C}" destId="{2A74CEB1-54E9-214E-BC1E-57AC555E458E}" srcOrd="1" destOrd="0" presId="urn:microsoft.com/office/officeart/2016/7/layout/RepeatingBendingProcessNew"/>
    <dgm:cxn modelId="{2DC4996D-BB12-4E4B-AA1B-DAA117D7D91D}" type="presOf" srcId="{F0BFCA72-AF63-401F-8A83-C9D311F77935}" destId="{77F27364-85FE-7740-8BAA-845A0A86CCA5}" srcOrd="1" destOrd="0" presId="urn:microsoft.com/office/officeart/2016/7/layout/RepeatingBendingProcessNew"/>
    <dgm:cxn modelId="{27A0C051-645F-4B38-956E-FC1BECBB4F11}" srcId="{DC506226-4FC7-4743-B663-15287DA4726C}" destId="{FA710310-A5D0-45D2-A9A9-AD835190BBC1}" srcOrd="0" destOrd="0" parTransId="{5E824757-98EC-43FE-8EF3-5A8F203F21FD}" sibTransId="{46039FDE-9688-44C2-8DAF-786B214E004C}"/>
    <dgm:cxn modelId="{01340253-FB31-1A46-BF17-B86A095B2C2B}" type="presOf" srcId="{09DB294C-96AA-4626-8544-AA94F39F237B}" destId="{C4EDC72C-B31A-EF40-9F8C-99E7EAC4CF5F}" srcOrd="1" destOrd="0" presId="urn:microsoft.com/office/officeart/2016/7/layout/RepeatingBendingProcessNew"/>
    <dgm:cxn modelId="{F1627D55-CD33-8F4C-9EED-3689673B82CA}" type="presOf" srcId="{D37B9F23-F82E-47EF-BB9B-2B11E0BB9AEE}" destId="{5240C47C-4815-4047-9168-24523F30B04F}" srcOrd="0" destOrd="0" presId="urn:microsoft.com/office/officeart/2016/7/layout/RepeatingBendingProcessNew"/>
    <dgm:cxn modelId="{508E1C77-3B2E-44F0-BC5A-370CBD6EC2DA}" srcId="{DC506226-4FC7-4743-B663-15287DA4726C}" destId="{B47A15CC-30D7-4E45-936E-42467CC57FCB}" srcOrd="4" destOrd="0" parTransId="{981BA67C-0A98-400A-8CBE-5B9604A49EB7}" sibTransId="{CEB385CE-F2DD-40B0-91F5-65A1887696B5}"/>
    <dgm:cxn modelId="{7E40D877-4CCE-384D-9D19-927672097E63}" type="presOf" srcId="{66CE6912-6F5E-47AB-A26F-30673D4C308E}" destId="{FD0CB255-08EC-D145-BF74-57E9F7055196}" srcOrd="0" destOrd="0" presId="urn:microsoft.com/office/officeart/2016/7/layout/RepeatingBendingProcessNew"/>
    <dgm:cxn modelId="{63858A5A-0938-814A-88D7-78DA0B176780}" type="presOf" srcId="{7746EF53-6134-4DE4-BD6A-251E4C530EA5}" destId="{3240DF9B-93FC-3243-942C-39E8433927FC}" srcOrd="0" destOrd="0" presId="urn:microsoft.com/office/officeart/2016/7/layout/RepeatingBendingProcessNew"/>
    <dgm:cxn modelId="{FD42DD86-D927-A64B-911D-DE8DADBC0395}" type="presOf" srcId="{7746EF53-6134-4DE4-BD6A-251E4C530EA5}" destId="{45CE494D-D432-D34A-86F7-EB2859CDF5D0}" srcOrd="1" destOrd="0" presId="urn:microsoft.com/office/officeart/2016/7/layout/RepeatingBendingProcessNew"/>
    <dgm:cxn modelId="{9329CC8B-2A16-2741-8B7A-942EB5C53045}" type="presOf" srcId="{44D7D77A-7D17-4AE3-A7EA-C8A7FD8905A2}" destId="{656809DC-396D-7544-8DDF-928A87407AF8}" srcOrd="0" destOrd="0" presId="urn:microsoft.com/office/officeart/2016/7/layout/RepeatingBendingProcessNew"/>
    <dgm:cxn modelId="{4AC16D90-5C9F-4B3F-A4D7-8A7030EB772B}" srcId="{DC506226-4FC7-4743-B663-15287DA4726C}" destId="{7598FECB-3A0B-4271-ABB6-9DD2B24E2FDA}" srcOrd="9" destOrd="0" parTransId="{0EB16FFC-ACEF-4AF5-80F6-9B5A9B8BEBC4}" sibTransId="{7058D6F6-739C-42B7-8D12-20F96AB9A8C3}"/>
    <dgm:cxn modelId="{4D4011A4-9A5C-5748-A3D6-E0C3B8B1B502}" type="presOf" srcId="{DA4DDC37-9551-4A7C-AE3F-851E2DDA3CF8}" destId="{F6C983D8-B08C-D14D-B4C7-126744CB12EF}" srcOrd="0" destOrd="0" presId="urn:microsoft.com/office/officeart/2016/7/layout/RepeatingBendingProcessNew"/>
    <dgm:cxn modelId="{717536AC-3577-5742-BBC7-49E64CDCD0B4}" type="presOf" srcId="{F0D67711-63D9-4AD9-BC30-A414706DB6D8}" destId="{84BB00C5-33A1-034B-8DE3-F4B5AFCC4F8F}" srcOrd="0" destOrd="0" presId="urn:microsoft.com/office/officeart/2016/7/layout/RepeatingBendingProcessNew"/>
    <dgm:cxn modelId="{BDD359B5-8F16-4B75-9D9B-2E293092D435}" srcId="{DC506226-4FC7-4743-B663-15287DA4726C}" destId="{44D7D77A-7D17-4AE3-A7EA-C8A7FD8905A2}" srcOrd="12" destOrd="0" parTransId="{15CC0523-4B9D-4CB9-A84C-5AC238A09680}" sibTransId="{3722AFA2-F8F4-4E98-A066-04CB96528313}"/>
    <dgm:cxn modelId="{53012EBC-F23E-1040-8321-D0629AADD8F1}" type="presOf" srcId="{B47A15CC-30D7-4E45-936E-42467CC57FCB}" destId="{E258E319-660A-C94A-BFA6-E2BDB6FA3D12}" srcOrd="0" destOrd="0" presId="urn:microsoft.com/office/officeart/2016/7/layout/RepeatingBendingProcessNew"/>
    <dgm:cxn modelId="{0CA579BC-81F4-7241-8229-C9D3C59110A9}" type="presOf" srcId="{EFD967B6-C89D-4AEB-965F-B6C43D6C4C8A}" destId="{601FEE29-5C16-5D4A-80CE-A92E0BED2EA4}" srcOrd="1" destOrd="0" presId="urn:microsoft.com/office/officeart/2016/7/layout/RepeatingBendingProcessNew"/>
    <dgm:cxn modelId="{9297C8D1-92D1-804D-A56B-A5BC55C29671}" type="presOf" srcId="{9D8C8373-E3C7-4A98-90E0-825C7460AB41}" destId="{3B238A48-41E8-F148-8096-06262FDCDCE1}" srcOrd="0" destOrd="0" presId="urn:microsoft.com/office/officeart/2016/7/layout/RepeatingBendingProcessNew"/>
    <dgm:cxn modelId="{7B4064D6-4FCB-2644-9F60-0B5339AAADC5}" type="presOf" srcId="{C02A535E-6374-414B-AA16-049E3D568819}" destId="{742199CF-D582-C242-ACB6-C5EDD9F0CE4B}" srcOrd="0" destOrd="0" presId="urn:microsoft.com/office/officeart/2016/7/layout/RepeatingBendingProcessNew"/>
    <dgm:cxn modelId="{02E4A2D8-CBF7-4249-AF23-1DA6D8CBDF5F}" type="presOf" srcId="{37C26019-89CB-4D46-9A17-B41DAC30E150}" destId="{654A7ED5-6651-E640-9026-ACF48EC7A345}" srcOrd="0" destOrd="0" presId="urn:microsoft.com/office/officeart/2016/7/layout/RepeatingBendingProcessNew"/>
    <dgm:cxn modelId="{ECE125E5-F953-405E-B15A-1878893F7661}" srcId="{DC506226-4FC7-4743-B663-15287DA4726C}" destId="{6E7DB81B-2654-411A-8145-C82C7F97638B}" srcOrd="7" destOrd="0" parTransId="{82F45ADE-0CC2-43DB-A6ED-595DA2667E2C}" sibTransId="{F0BFCA72-AF63-401F-8A83-C9D311F77935}"/>
    <dgm:cxn modelId="{333C80EC-91A2-4E49-8B58-CD53DFEE87A6}" type="presOf" srcId="{DC506226-4FC7-4743-B663-15287DA4726C}" destId="{F23A75C7-C7FE-9848-84D6-A8DC36C526F5}" srcOrd="0" destOrd="0" presId="urn:microsoft.com/office/officeart/2016/7/layout/RepeatingBendingProcessNew"/>
    <dgm:cxn modelId="{1138FCEC-2B9C-4597-A930-660318798735}" srcId="{DC506226-4FC7-4743-B663-15287DA4726C}" destId="{D37B9F23-F82E-47EF-BB9B-2B11E0BB9AEE}" srcOrd="11" destOrd="0" parTransId="{D0D1DD07-A6B1-4E0C-9B89-3F8B388BFE3C}" sibTransId="{7746EF53-6134-4DE4-BD6A-251E4C530EA5}"/>
    <dgm:cxn modelId="{94D912F0-2FFE-0A42-A034-F24CC1B55028}" type="presOf" srcId="{C02A535E-6374-414B-AA16-049E3D568819}" destId="{A2FC5068-C78E-2B41-8B8B-90E68D68197B}" srcOrd="1" destOrd="0" presId="urn:microsoft.com/office/officeart/2016/7/layout/RepeatingBendingProcessNew"/>
    <dgm:cxn modelId="{66AD7BF1-34BD-9C4F-8D5F-1B2D18ED89D4}" type="presOf" srcId="{7058D6F6-739C-42B7-8D12-20F96AB9A8C3}" destId="{FE090F3D-449D-F147-BBE1-8CABE2C1E07E}" srcOrd="0" destOrd="0" presId="urn:microsoft.com/office/officeart/2016/7/layout/RepeatingBendingProcessNew"/>
    <dgm:cxn modelId="{DE33B4F1-E6C3-BD4F-979A-6E4A1F3A89D6}" type="presOf" srcId="{87259BA4-5B1D-49B7-AFEA-CD79E541895F}" destId="{81F1E1D3-AE25-274E-85CB-3949BBBBF59C}" srcOrd="1" destOrd="0" presId="urn:microsoft.com/office/officeart/2016/7/layout/RepeatingBendingProcessNew"/>
    <dgm:cxn modelId="{670D31FB-BF75-44F2-85A0-CD25CBAFC561}" srcId="{DC506226-4FC7-4743-B663-15287DA4726C}" destId="{F252EC21-625A-40A2-8282-F7C8988F8CA4}" srcOrd="8" destOrd="0" parTransId="{136AA6D7-8C96-4AC2-AF22-77EB31788904}" sibTransId="{C02A535E-6374-414B-AA16-049E3D568819}"/>
    <dgm:cxn modelId="{8DE8D53F-B12E-3C49-97D1-A46B6E8859D1}" type="presParOf" srcId="{F23A75C7-C7FE-9848-84D6-A8DC36C526F5}" destId="{4EB86AE1-3669-A947-B414-2BB376B97FD9}" srcOrd="0" destOrd="0" presId="urn:microsoft.com/office/officeart/2016/7/layout/RepeatingBendingProcessNew"/>
    <dgm:cxn modelId="{A8D782F9-0AC2-114C-B99A-32FA0CC56EA2}" type="presParOf" srcId="{F23A75C7-C7FE-9848-84D6-A8DC36C526F5}" destId="{CE8B12C1-2D23-D54F-8456-7EFF2D7BDFE2}" srcOrd="1" destOrd="0" presId="urn:microsoft.com/office/officeart/2016/7/layout/RepeatingBendingProcessNew"/>
    <dgm:cxn modelId="{2AFBA4F0-CDFF-644E-90EE-64742853CEBE}" type="presParOf" srcId="{CE8B12C1-2D23-D54F-8456-7EFF2D7BDFE2}" destId="{2A74CEB1-54E9-214E-BC1E-57AC555E458E}" srcOrd="0" destOrd="0" presId="urn:microsoft.com/office/officeart/2016/7/layout/RepeatingBendingProcessNew"/>
    <dgm:cxn modelId="{9D044206-214B-A84F-9895-CB1EFFCB17F1}" type="presParOf" srcId="{F23A75C7-C7FE-9848-84D6-A8DC36C526F5}" destId="{50430ABF-E45D-5149-AD37-01F4176997CD}" srcOrd="2" destOrd="0" presId="urn:microsoft.com/office/officeart/2016/7/layout/RepeatingBendingProcessNew"/>
    <dgm:cxn modelId="{CAD3DED6-97D4-2648-AA4E-3660AEF87564}" type="presParOf" srcId="{F23A75C7-C7FE-9848-84D6-A8DC36C526F5}" destId="{961ADD44-2343-AE43-9E28-9F296063D4F8}" srcOrd="3" destOrd="0" presId="urn:microsoft.com/office/officeart/2016/7/layout/RepeatingBendingProcessNew"/>
    <dgm:cxn modelId="{F7A7E1AA-0F9B-B74F-AFB1-5428C5D4C9AD}" type="presParOf" srcId="{961ADD44-2343-AE43-9E28-9F296063D4F8}" destId="{C4EDC72C-B31A-EF40-9F8C-99E7EAC4CF5F}" srcOrd="0" destOrd="0" presId="urn:microsoft.com/office/officeart/2016/7/layout/RepeatingBendingProcessNew"/>
    <dgm:cxn modelId="{58BDC04C-BE3A-064B-99DF-C4508E205E52}" type="presParOf" srcId="{F23A75C7-C7FE-9848-84D6-A8DC36C526F5}" destId="{3B238A48-41E8-F148-8096-06262FDCDCE1}" srcOrd="4" destOrd="0" presId="urn:microsoft.com/office/officeart/2016/7/layout/RepeatingBendingProcessNew"/>
    <dgm:cxn modelId="{5CA509A4-D4EA-8D4E-A580-589414F296DD}" type="presParOf" srcId="{F23A75C7-C7FE-9848-84D6-A8DC36C526F5}" destId="{FD0CB255-08EC-D145-BF74-57E9F7055196}" srcOrd="5" destOrd="0" presId="urn:microsoft.com/office/officeart/2016/7/layout/RepeatingBendingProcessNew"/>
    <dgm:cxn modelId="{115FF955-DD8F-E04A-A56A-05E5DA4752C6}" type="presParOf" srcId="{FD0CB255-08EC-D145-BF74-57E9F7055196}" destId="{9EA5F912-DC8D-0648-918B-41A8D9EF451A}" srcOrd="0" destOrd="0" presId="urn:microsoft.com/office/officeart/2016/7/layout/RepeatingBendingProcessNew"/>
    <dgm:cxn modelId="{37B9C326-4A82-1A48-8D13-E703DCB47B42}" type="presParOf" srcId="{F23A75C7-C7FE-9848-84D6-A8DC36C526F5}" destId="{F6C983D8-B08C-D14D-B4C7-126744CB12EF}" srcOrd="6" destOrd="0" presId="urn:microsoft.com/office/officeart/2016/7/layout/RepeatingBendingProcessNew"/>
    <dgm:cxn modelId="{FEB81E72-FE46-054B-AB6A-FB16382F360F}" type="presParOf" srcId="{F23A75C7-C7FE-9848-84D6-A8DC36C526F5}" destId="{D6ADFFE6-6570-4849-96CE-7A191A00CEDA}" srcOrd="7" destOrd="0" presId="urn:microsoft.com/office/officeart/2016/7/layout/RepeatingBendingProcessNew"/>
    <dgm:cxn modelId="{7E716FDD-4414-4B41-8F68-556BEA3FB249}" type="presParOf" srcId="{D6ADFFE6-6570-4849-96CE-7A191A00CEDA}" destId="{81F1E1D3-AE25-274E-85CB-3949BBBBF59C}" srcOrd="0" destOrd="0" presId="urn:microsoft.com/office/officeart/2016/7/layout/RepeatingBendingProcessNew"/>
    <dgm:cxn modelId="{428FDF21-C744-EF4E-9163-D43CE2ABD944}" type="presParOf" srcId="{F23A75C7-C7FE-9848-84D6-A8DC36C526F5}" destId="{E258E319-660A-C94A-BFA6-E2BDB6FA3D12}" srcOrd="8" destOrd="0" presId="urn:microsoft.com/office/officeart/2016/7/layout/RepeatingBendingProcessNew"/>
    <dgm:cxn modelId="{7E9AA731-30B3-CE49-A2EC-A7EA4866B2D0}" type="presParOf" srcId="{F23A75C7-C7FE-9848-84D6-A8DC36C526F5}" destId="{2EBB424C-39D8-2B40-A89C-DF869D1AA16C}" srcOrd="9" destOrd="0" presId="urn:microsoft.com/office/officeart/2016/7/layout/RepeatingBendingProcessNew"/>
    <dgm:cxn modelId="{7CE1A64C-654C-3D43-A7EF-D739EA2ACCB6}" type="presParOf" srcId="{2EBB424C-39D8-2B40-A89C-DF869D1AA16C}" destId="{40B75B61-BE1F-F648-84B0-8510A0B7B704}" srcOrd="0" destOrd="0" presId="urn:microsoft.com/office/officeart/2016/7/layout/RepeatingBendingProcessNew"/>
    <dgm:cxn modelId="{DC61AC54-0194-1846-8179-749A5DBAAFFB}" type="presParOf" srcId="{F23A75C7-C7FE-9848-84D6-A8DC36C526F5}" destId="{9E5C71E3-4938-9349-93AE-391C38B04921}" srcOrd="10" destOrd="0" presId="urn:microsoft.com/office/officeart/2016/7/layout/RepeatingBendingProcessNew"/>
    <dgm:cxn modelId="{F3AC76BC-1110-D344-8BA6-CA0FF1D86F73}" type="presParOf" srcId="{F23A75C7-C7FE-9848-84D6-A8DC36C526F5}" destId="{84BB00C5-33A1-034B-8DE3-F4B5AFCC4F8F}" srcOrd="11" destOrd="0" presId="urn:microsoft.com/office/officeart/2016/7/layout/RepeatingBendingProcessNew"/>
    <dgm:cxn modelId="{CFB83ECB-E1EB-654F-B9B4-485F029D3153}" type="presParOf" srcId="{84BB00C5-33A1-034B-8DE3-F4B5AFCC4F8F}" destId="{753E6F2C-105D-EB4E-B860-CE3E6CC8EF45}" srcOrd="0" destOrd="0" presId="urn:microsoft.com/office/officeart/2016/7/layout/RepeatingBendingProcessNew"/>
    <dgm:cxn modelId="{242AB266-0577-9B4B-98BD-5040CCB38F37}" type="presParOf" srcId="{F23A75C7-C7FE-9848-84D6-A8DC36C526F5}" destId="{E4C163BF-81FD-C241-8CDC-0F2C805C76B7}" srcOrd="12" destOrd="0" presId="urn:microsoft.com/office/officeart/2016/7/layout/RepeatingBendingProcessNew"/>
    <dgm:cxn modelId="{688573DF-55B6-C543-B6E4-A314CC85D0A0}" type="presParOf" srcId="{F23A75C7-C7FE-9848-84D6-A8DC36C526F5}" destId="{040FF0AF-6C0B-CE4C-B7EB-A2929074888F}" srcOrd="13" destOrd="0" presId="urn:microsoft.com/office/officeart/2016/7/layout/RepeatingBendingProcessNew"/>
    <dgm:cxn modelId="{01852C4E-F4A5-0C42-9F1A-E452D7CB7CBB}" type="presParOf" srcId="{040FF0AF-6C0B-CE4C-B7EB-A2929074888F}" destId="{601FEE29-5C16-5D4A-80CE-A92E0BED2EA4}" srcOrd="0" destOrd="0" presId="urn:microsoft.com/office/officeart/2016/7/layout/RepeatingBendingProcessNew"/>
    <dgm:cxn modelId="{24F93384-8900-5043-B457-CCE2B04353FD}" type="presParOf" srcId="{F23A75C7-C7FE-9848-84D6-A8DC36C526F5}" destId="{63B714DE-7187-4240-976E-A4AEC94DEB9D}" srcOrd="14" destOrd="0" presId="urn:microsoft.com/office/officeart/2016/7/layout/RepeatingBendingProcessNew"/>
    <dgm:cxn modelId="{3CB8A03D-D0BA-4D44-9E1A-F49207C17FF9}" type="presParOf" srcId="{F23A75C7-C7FE-9848-84D6-A8DC36C526F5}" destId="{DB3C8813-0EB0-2F4C-9014-923C9C615727}" srcOrd="15" destOrd="0" presId="urn:microsoft.com/office/officeart/2016/7/layout/RepeatingBendingProcessNew"/>
    <dgm:cxn modelId="{275DA4A6-FE53-254F-ABF9-EDBD9F19D71C}" type="presParOf" srcId="{DB3C8813-0EB0-2F4C-9014-923C9C615727}" destId="{77F27364-85FE-7740-8BAA-845A0A86CCA5}" srcOrd="0" destOrd="0" presId="urn:microsoft.com/office/officeart/2016/7/layout/RepeatingBendingProcessNew"/>
    <dgm:cxn modelId="{88C677A3-12B5-7646-BD12-CD04DE5BBF77}" type="presParOf" srcId="{F23A75C7-C7FE-9848-84D6-A8DC36C526F5}" destId="{6966BB26-4DE1-6E41-B9FC-CCA1783A4FA9}" srcOrd="16" destOrd="0" presId="urn:microsoft.com/office/officeart/2016/7/layout/RepeatingBendingProcessNew"/>
    <dgm:cxn modelId="{366FCF09-6525-5B44-9274-76A02E351B4D}" type="presParOf" srcId="{F23A75C7-C7FE-9848-84D6-A8DC36C526F5}" destId="{742199CF-D582-C242-ACB6-C5EDD9F0CE4B}" srcOrd="17" destOrd="0" presId="urn:microsoft.com/office/officeart/2016/7/layout/RepeatingBendingProcessNew"/>
    <dgm:cxn modelId="{BEBBF10C-6E68-1E4C-917E-906DADD48C4D}" type="presParOf" srcId="{742199CF-D582-C242-ACB6-C5EDD9F0CE4B}" destId="{A2FC5068-C78E-2B41-8B8B-90E68D68197B}" srcOrd="0" destOrd="0" presId="urn:microsoft.com/office/officeart/2016/7/layout/RepeatingBendingProcessNew"/>
    <dgm:cxn modelId="{597A896A-DC47-BA49-A13F-814C6F368BD6}" type="presParOf" srcId="{F23A75C7-C7FE-9848-84D6-A8DC36C526F5}" destId="{B83281FF-3CB7-9846-A73E-17F61B205FF8}" srcOrd="18" destOrd="0" presId="urn:microsoft.com/office/officeart/2016/7/layout/RepeatingBendingProcessNew"/>
    <dgm:cxn modelId="{B6A38067-E8ED-C648-9BD6-ACF3914D1500}" type="presParOf" srcId="{F23A75C7-C7FE-9848-84D6-A8DC36C526F5}" destId="{FE090F3D-449D-F147-BBE1-8CABE2C1E07E}" srcOrd="19" destOrd="0" presId="urn:microsoft.com/office/officeart/2016/7/layout/RepeatingBendingProcessNew"/>
    <dgm:cxn modelId="{D67CF0A9-AAB9-4544-9301-C7336669B3D7}" type="presParOf" srcId="{FE090F3D-449D-F147-BBE1-8CABE2C1E07E}" destId="{1602A672-A325-794D-BAD5-FD17019D782C}" srcOrd="0" destOrd="0" presId="urn:microsoft.com/office/officeart/2016/7/layout/RepeatingBendingProcessNew"/>
    <dgm:cxn modelId="{94BF6532-4655-0F4D-9421-4BBE093D0124}" type="presParOf" srcId="{F23A75C7-C7FE-9848-84D6-A8DC36C526F5}" destId="{654A7ED5-6651-E640-9026-ACF48EC7A345}" srcOrd="20" destOrd="0" presId="urn:microsoft.com/office/officeart/2016/7/layout/RepeatingBendingProcessNew"/>
    <dgm:cxn modelId="{0E9F42E9-C9D1-DC41-83B9-6E16D8789E09}" type="presParOf" srcId="{F23A75C7-C7FE-9848-84D6-A8DC36C526F5}" destId="{9FE19E68-64AD-8F48-918D-E26F5F19DCF9}" srcOrd="21" destOrd="0" presId="urn:microsoft.com/office/officeart/2016/7/layout/RepeatingBendingProcessNew"/>
    <dgm:cxn modelId="{A6674647-3C55-474F-A478-082FFD3478F8}" type="presParOf" srcId="{9FE19E68-64AD-8F48-918D-E26F5F19DCF9}" destId="{618ACC1D-275D-EE42-8755-EACD513FACAA}" srcOrd="0" destOrd="0" presId="urn:microsoft.com/office/officeart/2016/7/layout/RepeatingBendingProcessNew"/>
    <dgm:cxn modelId="{D9368B74-31D9-0F40-B578-D50140423E52}" type="presParOf" srcId="{F23A75C7-C7FE-9848-84D6-A8DC36C526F5}" destId="{5240C47C-4815-4047-9168-24523F30B04F}" srcOrd="22" destOrd="0" presId="urn:microsoft.com/office/officeart/2016/7/layout/RepeatingBendingProcessNew"/>
    <dgm:cxn modelId="{DC98082F-8B17-8647-92B8-68FBC8C2E0D0}" type="presParOf" srcId="{F23A75C7-C7FE-9848-84D6-A8DC36C526F5}" destId="{3240DF9B-93FC-3243-942C-39E8433927FC}" srcOrd="23" destOrd="0" presId="urn:microsoft.com/office/officeart/2016/7/layout/RepeatingBendingProcessNew"/>
    <dgm:cxn modelId="{CEFC276A-D8BA-C742-A28F-EE0BBCD15E9A}" type="presParOf" srcId="{3240DF9B-93FC-3243-942C-39E8433927FC}" destId="{45CE494D-D432-D34A-86F7-EB2859CDF5D0}" srcOrd="0" destOrd="0" presId="urn:microsoft.com/office/officeart/2016/7/layout/RepeatingBendingProcessNew"/>
    <dgm:cxn modelId="{61B2733B-8DC3-4A4D-BE4B-4E83DC0637B1}" type="presParOf" srcId="{F23A75C7-C7FE-9848-84D6-A8DC36C526F5}" destId="{656809DC-396D-7544-8DDF-928A87407AF8}" srcOrd="24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48F5D81-B1DB-4381-8126-7F3EBF95FFF1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F41793E-F986-4EC1-A5FC-7277A6DF0EA3}">
      <dgm:prSet/>
      <dgm:spPr/>
      <dgm:t>
        <a:bodyPr/>
        <a:lstStyle/>
        <a:p>
          <a:r>
            <a:rPr lang="fi-FI"/>
            <a:t>Ajoterveyteen vaikuttavat keskeisesti uni, levon riittävyys, päihteiden käyttö.</a:t>
          </a:r>
          <a:endParaRPr lang="en-US"/>
        </a:p>
      </dgm:t>
    </dgm:pt>
    <dgm:pt modelId="{9D6508DD-7D75-431D-AD4A-435C2C0BDC6A}" type="parTrans" cxnId="{6603E2FE-15E2-4471-BD27-D06AEFAD56A8}">
      <dgm:prSet/>
      <dgm:spPr/>
      <dgm:t>
        <a:bodyPr/>
        <a:lstStyle/>
        <a:p>
          <a:endParaRPr lang="en-US"/>
        </a:p>
      </dgm:t>
    </dgm:pt>
    <dgm:pt modelId="{102C8071-084D-4AE6-BC13-7584340207A6}" type="sibTrans" cxnId="{6603E2FE-15E2-4471-BD27-D06AEFAD56A8}">
      <dgm:prSet/>
      <dgm:spPr/>
      <dgm:t>
        <a:bodyPr/>
        <a:lstStyle/>
        <a:p>
          <a:endParaRPr lang="en-US"/>
        </a:p>
      </dgm:t>
    </dgm:pt>
    <dgm:pt modelId="{4B449529-52E9-47A2-AA12-379459A7691A}">
      <dgm:prSet/>
      <dgm:spPr/>
      <dgm:t>
        <a:bodyPr/>
        <a:lstStyle/>
        <a:p>
          <a:r>
            <a:rPr lang="fi-FI"/>
            <a:t>Väsymys, stressi (Usein yhdessä sairauksien ja lääkkeiden sivuvaikutusten kanssa).</a:t>
          </a:r>
          <a:endParaRPr lang="en-US"/>
        </a:p>
      </dgm:t>
    </dgm:pt>
    <dgm:pt modelId="{BFC56C87-8EEB-42E6-8A1D-FB71CBE85E72}" type="parTrans" cxnId="{4FDB61F4-94D6-43B7-88F5-118AFD166CCF}">
      <dgm:prSet/>
      <dgm:spPr/>
      <dgm:t>
        <a:bodyPr/>
        <a:lstStyle/>
        <a:p>
          <a:endParaRPr lang="en-US"/>
        </a:p>
      </dgm:t>
    </dgm:pt>
    <dgm:pt modelId="{0AECDC8B-5251-44F7-ACB5-E7283B98432E}" type="sibTrans" cxnId="{4FDB61F4-94D6-43B7-88F5-118AFD166CCF}">
      <dgm:prSet/>
      <dgm:spPr/>
      <dgm:t>
        <a:bodyPr/>
        <a:lstStyle/>
        <a:p>
          <a:endParaRPr lang="en-US"/>
        </a:p>
      </dgm:t>
    </dgm:pt>
    <dgm:pt modelId="{C2341610-BEF5-46C4-B67B-CC2A2AEF5526}">
      <dgm:prSet/>
      <dgm:spPr/>
      <dgm:t>
        <a:bodyPr/>
        <a:lstStyle/>
        <a:p>
          <a:r>
            <a:rPr lang="fi-FI"/>
            <a:t>Riittävä lepo, terveelliset elämäntavat ja ajoissa hoidetut sairaudet parantavat ajokykyä.</a:t>
          </a:r>
          <a:endParaRPr lang="en-US"/>
        </a:p>
      </dgm:t>
    </dgm:pt>
    <dgm:pt modelId="{4A6680E2-F2FF-433D-8078-45A196560CDE}" type="parTrans" cxnId="{EA9CA205-127E-4BD8-8FCE-F1CDE1CAFFBA}">
      <dgm:prSet/>
      <dgm:spPr/>
      <dgm:t>
        <a:bodyPr/>
        <a:lstStyle/>
        <a:p>
          <a:endParaRPr lang="en-US"/>
        </a:p>
      </dgm:t>
    </dgm:pt>
    <dgm:pt modelId="{E9433435-2626-434C-BA2B-7AF15EE9AFF1}" type="sibTrans" cxnId="{EA9CA205-127E-4BD8-8FCE-F1CDE1CAFFBA}">
      <dgm:prSet/>
      <dgm:spPr/>
      <dgm:t>
        <a:bodyPr/>
        <a:lstStyle/>
        <a:p>
          <a:endParaRPr lang="en-US"/>
        </a:p>
      </dgm:t>
    </dgm:pt>
    <dgm:pt modelId="{CE17C9A5-136A-0946-8B32-02AD57F6AC6A}" type="pres">
      <dgm:prSet presAssocID="{348F5D81-B1DB-4381-8126-7F3EBF95FFF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C30CFE1-79FE-E043-BD01-ED5E743946AB}" type="pres">
      <dgm:prSet presAssocID="{FF41793E-F986-4EC1-A5FC-7277A6DF0EA3}" presName="hierRoot1" presStyleCnt="0"/>
      <dgm:spPr/>
    </dgm:pt>
    <dgm:pt modelId="{229BF0EB-EDD0-C243-BD1E-5F86847FEE0C}" type="pres">
      <dgm:prSet presAssocID="{FF41793E-F986-4EC1-A5FC-7277A6DF0EA3}" presName="composite" presStyleCnt="0"/>
      <dgm:spPr/>
    </dgm:pt>
    <dgm:pt modelId="{0EE2E1C3-40B2-0845-91E9-B0020DA0ABE9}" type="pres">
      <dgm:prSet presAssocID="{FF41793E-F986-4EC1-A5FC-7277A6DF0EA3}" presName="background" presStyleLbl="node0" presStyleIdx="0" presStyleCnt="3"/>
      <dgm:spPr/>
    </dgm:pt>
    <dgm:pt modelId="{71C032B7-818B-3840-940B-1EF033E42A5E}" type="pres">
      <dgm:prSet presAssocID="{FF41793E-F986-4EC1-A5FC-7277A6DF0EA3}" presName="text" presStyleLbl="fgAcc0" presStyleIdx="0" presStyleCnt="3">
        <dgm:presLayoutVars>
          <dgm:chPref val="3"/>
        </dgm:presLayoutVars>
      </dgm:prSet>
      <dgm:spPr/>
    </dgm:pt>
    <dgm:pt modelId="{478B6572-2A4B-2F47-9B78-9465E65BC166}" type="pres">
      <dgm:prSet presAssocID="{FF41793E-F986-4EC1-A5FC-7277A6DF0EA3}" presName="hierChild2" presStyleCnt="0"/>
      <dgm:spPr/>
    </dgm:pt>
    <dgm:pt modelId="{384420C1-B3D5-984E-AD66-0D3D6452A91B}" type="pres">
      <dgm:prSet presAssocID="{4B449529-52E9-47A2-AA12-379459A7691A}" presName="hierRoot1" presStyleCnt="0"/>
      <dgm:spPr/>
    </dgm:pt>
    <dgm:pt modelId="{E0F3F1E8-586D-EA43-8ADF-F9A1677EB842}" type="pres">
      <dgm:prSet presAssocID="{4B449529-52E9-47A2-AA12-379459A7691A}" presName="composite" presStyleCnt="0"/>
      <dgm:spPr/>
    </dgm:pt>
    <dgm:pt modelId="{5CA7D40F-EF23-9843-A0E4-826506F95A1A}" type="pres">
      <dgm:prSet presAssocID="{4B449529-52E9-47A2-AA12-379459A7691A}" presName="background" presStyleLbl="node0" presStyleIdx="1" presStyleCnt="3"/>
      <dgm:spPr/>
    </dgm:pt>
    <dgm:pt modelId="{BA0F0BA1-51B3-2748-BDDD-E69025CC9A87}" type="pres">
      <dgm:prSet presAssocID="{4B449529-52E9-47A2-AA12-379459A7691A}" presName="text" presStyleLbl="fgAcc0" presStyleIdx="1" presStyleCnt="3">
        <dgm:presLayoutVars>
          <dgm:chPref val="3"/>
        </dgm:presLayoutVars>
      </dgm:prSet>
      <dgm:spPr/>
    </dgm:pt>
    <dgm:pt modelId="{7547C8CE-60DE-E940-957A-5501FBD85BE1}" type="pres">
      <dgm:prSet presAssocID="{4B449529-52E9-47A2-AA12-379459A7691A}" presName="hierChild2" presStyleCnt="0"/>
      <dgm:spPr/>
    </dgm:pt>
    <dgm:pt modelId="{6E5ADB36-2421-5645-8A74-FD0193E21C60}" type="pres">
      <dgm:prSet presAssocID="{C2341610-BEF5-46C4-B67B-CC2A2AEF5526}" presName="hierRoot1" presStyleCnt="0"/>
      <dgm:spPr/>
    </dgm:pt>
    <dgm:pt modelId="{B2756DF9-398E-434A-B0A5-C16FD02C4531}" type="pres">
      <dgm:prSet presAssocID="{C2341610-BEF5-46C4-B67B-CC2A2AEF5526}" presName="composite" presStyleCnt="0"/>
      <dgm:spPr/>
    </dgm:pt>
    <dgm:pt modelId="{00172F53-FBC2-684A-A5E9-800BAEAC9712}" type="pres">
      <dgm:prSet presAssocID="{C2341610-BEF5-46C4-B67B-CC2A2AEF5526}" presName="background" presStyleLbl="node0" presStyleIdx="2" presStyleCnt="3"/>
      <dgm:spPr/>
    </dgm:pt>
    <dgm:pt modelId="{5AFC747C-7C20-6846-A38D-22FEF5FE6A8D}" type="pres">
      <dgm:prSet presAssocID="{C2341610-BEF5-46C4-B67B-CC2A2AEF5526}" presName="text" presStyleLbl="fgAcc0" presStyleIdx="2" presStyleCnt="3">
        <dgm:presLayoutVars>
          <dgm:chPref val="3"/>
        </dgm:presLayoutVars>
      </dgm:prSet>
      <dgm:spPr/>
    </dgm:pt>
    <dgm:pt modelId="{E5E406EB-67C5-BD40-8944-9745185C8230}" type="pres">
      <dgm:prSet presAssocID="{C2341610-BEF5-46C4-B67B-CC2A2AEF5526}" presName="hierChild2" presStyleCnt="0"/>
      <dgm:spPr/>
    </dgm:pt>
  </dgm:ptLst>
  <dgm:cxnLst>
    <dgm:cxn modelId="{EA9CA205-127E-4BD8-8FCE-F1CDE1CAFFBA}" srcId="{348F5D81-B1DB-4381-8126-7F3EBF95FFF1}" destId="{C2341610-BEF5-46C4-B67B-CC2A2AEF5526}" srcOrd="2" destOrd="0" parTransId="{4A6680E2-F2FF-433D-8078-45A196560CDE}" sibTransId="{E9433435-2626-434C-BA2B-7AF15EE9AFF1}"/>
    <dgm:cxn modelId="{53A33415-0B9E-C844-B333-BE227EF8F248}" type="presOf" srcId="{C2341610-BEF5-46C4-B67B-CC2A2AEF5526}" destId="{5AFC747C-7C20-6846-A38D-22FEF5FE6A8D}" srcOrd="0" destOrd="0" presId="urn:microsoft.com/office/officeart/2005/8/layout/hierarchy1"/>
    <dgm:cxn modelId="{F2525959-84CE-1846-88A0-E1E935EA92AE}" type="presOf" srcId="{348F5D81-B1DB-4381-8126-7F3EBF95FFF1}" destId="{CE17C9A5-136A-0946-8B32-02AD57F6AC6A}" srcOrd="0" destOrd="0" presId="urn:microsoft.com/office/officeart/2005/8/layout/hierarchy1"/>
    <dgm:cxn modelId="{DFD954CF-C6EA-144D-9418-27A1C67DEDC7}" type="presOf" srcId="{4B449529-52E9-47A2-AA12-379459A7691A}" destId="{BA0F0BA1-51B3-2748-BDDD-E69025CC9A87}" srcOrd="0" destOrd="0" presId="urn:microsoft.com/office/officeart/2005/8/layout/hierarchy1"/>
    <dgm:cxn modelId="{588B6DD3-FD71-9648-94E6-74B88B1C2F5D}" type="presOf" srcId="{FF41793E-F986-4EC1-A5FC-7277A6DF0EA3}" destId="{71C032B7-818B-3840-940B-1EF033E42A5E}" srcOrd="0" destOrd="0" presId="urn:microsoft.com/office/officeart/2005/8/layout/hierarchy1"/>
    <dgm:cxn modelId="{4FDB61F4-94D6-43B7-88F5-118AFD166CCF}" srcId="{348F5D81-B1DB-4381-8126-7F3EBF95FFF1}" destId="{4B449529-52E9-47A2-AA12-379459A7691A}" srcOrd="1" destOrd="0" parTransId="{BFC56C87-8EEB-42E6-8A1D-FB71CBE85E72}" sibTransId="{0AECDC8B-5251-44F7-ACB5-E7283B98432E}"/>
    <dgm:cxn modelId="{6603E2FE-15E2-4471-BD27-D06AEFAD56A8}" srcId="{348F5D81-B1DB-4381-8126-7F3EBF95FFF1}" destId="{FF41793E-F986-4EC1-A5FC-7277A6DF0EA3}" srcOrd="0" destOrd="0" parTransId="{9D6508DD-7D75-431D-AD4A-435C2C0BDC6A}" sibTransId="{102C8071-084D-4AE6-BC13-7584340207A6}"/>
    <dgm:cxn modelId="{3060A279-0670-FC41-8912-F312DB771477}" type="presParOf" srcId="{CE17C9A5-136A-0946-8B32-02AD57F6AC6A}" destId="{DC30CFE1-79FE-E043-BD01-ED5E743946AB}" srcOrd="0" destOrd="0" presId="urn:microsoft.com/office/officeart/2005/8/layout/hierarchy1"/>
    <dgm:cxn modelId="{63B73AD6-E3F7-8543-BE20-5056E95D1986}" type="presParOf" srcId="{DC30CFE1-79FE-E043-BD01-ED5E743946AB}" destId="{229BF0EB-EDD0-C243-BD1E-5F86847FEE0C}" srcOrd="0" destOrd="0" presId="urn:microsoft.com/office/officeart/2005/8/layout/hierarchy1"/>
    <dgm:cxn modelId="{1CB14BD1-70CF-0B42-92A6-4BB4C7310883}" type="presParOf" srcId="{229BF0EB-EDD0-C243-BD1E-5F86847FEE0C}" destId="{0EE2E1C3-40B2-0845-91E9-B0020DA0ABE9}" srcOrd="0" destOrd="0" presId="urn:microsoft.com/office/officeart/2005/8/layout/hierarchy1"/>
    <dgm:cxn modelId="{7D607ACF-D616-8B4B-9A9F-3A0A6F148F86}" type="presParOf" srcId="{229BF0EB-EDD0-C243-BD1E-5F86847FEE0C}" destId="{71C032B7-818B-3840-940B-1EF033E42A5E}" srcOrd="1" destOrd="0" presId="urn:microsoft.com/office/officeart/2005/8/layout/hierarchy1"/>
    <dgm:cxn modelId="{54E7AFA8-891E-854C-BC08-61AA741E69B2}" type="presParOf" srcId="{DC30CFE1-79FE-E043-BD01-ED5E743946AB}" destId="{478B6572-2A4B-2F47-9B78-9465E65BC166}" srcOrd="1" destOrd="0" presId="urn:microsoft.com/office/officeart/2005/8/layout/hierarchy1"/>
    <dgm:cxn modelId="{7887AEB6-8227-3241-A1B3-44CA28133E3E}" type="presParOf" srcId="{CE17C9A5-136A-0946-8B32-02AD57F6AC6A}" destId="{384420C1-B3D5-984E-AD66-0D3D6452A91B}" srcOrd="1" destOrd="0" presId="urn:microsoft.com/office/officeart/2005/8/layout/hierarchy1"/>
    <dgm:cxn modelId="{D8E2FA2B-CA1D-5846-A4F1-5B6A65D3D284}" type="presParOf" srcId="{384420C1-B3D5-984E-AD66-0D3D6452A91B}" destId="{E0F3F1E8-586D-EA43-8ADF-F9A1677EB842}" srcOrd="0" destOrd="0" presId="urn:microsoft.com/office/officeart/2005/8/layout/hierarchy1"/>
    <dgm:cxn modelId="{9DAFA2FD-900E-4440-8058-90F06B97F3BC}" type="presParOf" srcId="{E0F3F1E8-586D-EA43-8ADF-F9A1677EB842}" destId="{5CA7D40F-EF23-9843-A0E4-826506F95A1A}" srcOrd="0" destOrd="0" presId="urn:microsoft.com/office/officeart/2005/8/layout/hierarchy1"/>
    <dgm:cxn modelId="{47E170C8-060B-8641-BF83-09DBEAC66234}" type="presParOf" srcId="{E0F3F1E8-586D-EA43-8ADF-F9A1677EB842}" destId="{BA0F0BA1-51B3-2748-BDDD-E69025CC9A87}" srcOrd="1" destOrd="0" presId="urn:microsoft.com/office/officeart/2005/8/layout/hierarchy1"/>
    <dgm:cxn modelId="{17E284FA-9F1A-2249-946B-539E90141290}" type="presParOf" srcId="{384420C1-B3D5-984E-AD66-0D3D6452A91B}" destId="{7547C8CE-60DE-E940-957A-5501FBD85BE1}" srcOrd="1" destOrd="0" presId="urn:microsoft.com/office/officeart/2005/8/layout/hierarchy1"/>
    <dgm:cxn modelId="{B5B873F5-D955-BA43-8CAF-C243443F54B1}" type="presParOf" srcId="{CE17C9A5-136A-0946-8B32-02AD57F6AC6A}" destId="{6E5ADB36-2421-5645-8A74-FD0193E21C60}" srcOrd="2" destOrd="0" presId="urn:microsoft.com/office/officeart/2005/8/layout/hierarchy1"/>
    <dgm:cxn modelId="{FC4C3077-6D21-7A4F-BD4C-54662AF3C901}" type="presParOf" srcId="{6E5ADB36-2421-5645-8A74-FD0193E21C60}" destId="{B2756DF9-398E-434A-B0A5-C16FD02C4531}" srcOrd="0" destOrd="0" presId="urn:microsoft.com/office/officeart/2005/8/layout/hierarchy1"/>
    <dgm:cxn modelId="{BB17ECC7-9CCF-4F40-B8FA-E382D1F4A5F7}" type="presParOf" srcId="{B2756DF9-398E-434A-B0A5-C16FD02C4531}" destId="{00172F53-FBC2-684A-A5E9-800BAEAC9712}" srcOrd="0" destOrd="0" presId="urn:microsoft.com/office/officeart/2005/8/layout/hierarchy1"/>
    <dgm:cxn modelId="{E648F34F-2FB6-9147-83FB-1E08349E47B0}" type="presParOf" srcId="{B2756DF9-398E-434A-B0A5-C16FD02C4531}" destId="{5AFC747C-7C20-6846-A38D-22FEF5FE6A8D}" srcOrd="1" destOrd="0" presId="urn:microsoft.com/office/officeart/2005/8/layout/hierarchy1"/>
    <dgm:cxn modelId="{9AB61879-647A-8248-AABD-9FE54D031EFD}" type="presParOf" srcId="{6E5ADB36-2421-5645-8A74-FD0193E21C60}" destId="{E5E406EB-67C5-BD40-8944-9745185C823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7939708-C0C7-48A8-8D1C-18F413033D6F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FB25956D-311A-433B-9818-65A542BB7197}">
      <dgm:prSet/>
      <dgm:spPr/>
      <dgm:t>
        <a:bodyPr/>
        <a:lstStyle/>
        <a:p>
          <a:pPr>
            <a:defRPr b="1"/>
          </a:pPr>
          <a:r>
            <a:rPr lang="fi-FI" b="1"/>
            <a:t>Toimi ensisijaisesti näin:</a:t>
          </a:r>
          <a:endParaRPr lang="en-US"/>
        </a:p>
      </dgm:t>
    </dgm:pt>
    <dgm:pt modelId="{033D9BC2-1815-4C36-852A-CC62A52220A9}" type="parTrans" cxnId="{81ED6F4C-7BEE-4EAE-A3BB-79E49D0729A8}">
      <dgm:prSet/>
      <dgm:spPr/>
      <dgm:t>
        <a:bodyPr/>
        <a:lstStyle/>
        <a:p>
          <a:endParaRPr lang="en-US"/>
        </a:p>
      </dgm:t>
    </dgm:pt>
    <dgm:pt modelId="{C94DF622-9DF0-4D32-A6AC-86C233C645BC}" type="sibTrans" cxnId="{81ED6F4C-7BEE-4EAE-A3BB-79E49D0729A8}">
      <dgm:prSet/>
      <dgm:spPr/>
      <dgm:t>
        <a:bodyPr/>
        <a:lstStyle/>
        <a:p>
          <a:endParaRPr lang="en-US"/>
        </a:p>
      </dgm:t>
    </dgm:pt>
    <dgm:pt modelId="{B7555AED-5CD7-4B85-B9DA-0F0D9D0E4908}">
      <dgm:prSet/>
      <dgm:spPr/>
      <dgm:t>
        <a:bodyPr/>
        <a:lstStyle/>
        <a:p>
          <a:r>
            <a:rPr lang="fi-FI"/>
            <a:t>Ohjaa henkilö lääkärin arvioon.</a:t>
          </a:r>
          <a:endParaRPr lang="en-US"/>
        </a:p>
      </dgm:t>
    </dgm:pt>
    <dgm:pt modelId="{3974F06C-593A-416B-93D3-DD8D6E3CA5FA}" type="parTrans" cxnId="{299F1171-F266-438C-8A89-B403C05A6E0B}">
      <dgm:prSet/>
      <dgm:spPr/>
      <dgm:t>
        <a:bodyPr/>
        <a:lstStyle/>
        <a:p>
          <a:endParaRPr lang="en-US"/>
        </a:p>
      </dgm:t>
    </dgm:pt>
    <dgm:pt modelId="{01C83019-5C91-4AD3-9CFC-284ED7264836}" type="sibTrans" cxnId="{299F1171-F266-438C-8A89-B403C05A6E0B}">
      <dgm:prSet/>
      <dgm:spPr/>
      <dgm:t>
        <a:bodyPr/>
        <a:lstStyle/>
        <a:p>
          <a:endParaRPr lang="en-US"/>
        </a:p>
      </dgm:t>
    </dgm:pt>
    <dgm:pt modelId="{35D8C0B1-2A8F-4D30-AB03-7222F45F9201}">
      <dgm:prSet/>
      <dgm:spPr/>
      <dgm:t>
        <a:bodyPr/>
        <a:lstStyle/>
        <a:p>
          <a:r>
            <a:rPr lang="fi-FI"/>
            <a:t>Tarvittaessa ota yhteys hoitavaan tahoon ja kerro havainnoistasi.</a:t>
          </a:r>
          <a:endParaRPr lang="en-US"/>
        </a:p>
      </dgm:t>
    </dgm:pt>
    <dgm:pt modelId="{558D532F-7FE6-43D7-BB2A-80346EA972CB}" type="parTrans" cxnId="{622D7CAA-EA7F-4B50-8286-3D7FDD0B88BE}">
      <dgm:prSet/>
      <dgm:spPr/>
      <dgm:t>
        <a:bodyPr/>
        <a:lstStyle/>
        <a:p>
          <a:endParaRPr lang="en-US"/>
        </a:p>
      </dgm:t>
    </dgm:pt>
    <dgm:pt modelId="{079C898B-21AA-40B5-9367-460FDAAFE677}" type="sibTrans" cxnId="{622D7CAA-EA7F-4B50-8286-3D7FDD0B88BE}">
      <dgm:prSet/>
      <dgm:spPr/>
      <dgm:t>
        <a:bodyPr/>
        <a:lstStyle/>
        <a:p>
          <a:endParaRPr lang="en-US"/>
        </a:p>
      </dgm:t>
    </dgm:pt>
    <dgm:pt modelId="{A04D2B00-EEC0-4A26-BF62-4855EF07D2FA}">
      <dgm:prSet/>
      <dgm:spPr/>
      <dgm:t>
        <a:bodyPr/>
        <a:lstStyle/>
        <a:p>
          <a:r>
            <a:rPr lang="fi-FI"/>
            <a:t>Ehdota mukaan lähtemistä vastaanotolle.</a:t>
          </a:r>
          <a:endParaRPr lang="en-US"/>
        </a:p>
      </dgm:t>
    </dgm:pt>
    <dgm:pt modelId="{D3BECCA5-4684-4986-8716-2472410D7075}" type="parTrans" cxnId="{80DADE85-A1B4-4B69-944D-46D96F43EB26}">
      <dgm:prSet/>
      <dgm:spPr/>
      <dgm:t>
        <a:bodyPr/>
        <a:lstStyle/>
        <a:p>
          <a:endParaRPr lang="en-US"/>
        </a:p>
      </dgm:t>
    </dgm:pt>
    <dgm:pt modelId="{77D1CC6A-E4B7-42CB-A67E-670F7B949EDE}" type="sibTrans" cxnId="{80DADE85-A1B4-4B69-944D-46D96F43EB26}">
      <dgm:prSet/>
      <dgm:spPr/>
      <dgm:t>
        <a:bodyPr/>
        <a:lstStyle/>
        <a:p>
          <a:endParaRPr lang="en-US"/>
        </a:p>
      </dgm:t>
    </dgm:pt>
    <dgm:pt modelId="{5970C51C-5DE4-4F15-8DAC-6FA71DC36676}">
      <dgm:prSet/>
      <dgm:spPr/>
      <dgm:t>
        <a:bodyPr/>
        <a:lstStyle/>
        <a:p>
          <a:pPr>
            <a:defRPr b="1"/>
          </a:pPr>
          <a:r>
            <a:rPr lang="fi-FI" b="1"/>
            <a:t>Jos huoli jatkuu:</a:t>
          </a:r>
          <a:endParaRPr lang="en-US"/>
        </a:p>
      </dgm:t>
    </dgm:pt>
    <dgm:pt modelId="{5AB5156D-F192-49A7-ABE1-3EE398E262A9}" type="parTrans" cxnId="{65B2F945-C009-4E3D-A206-414DD31AD943}">
      <dgm:prSet/>
      <dgm:spPr/>
      <dgm:t>
        <a:bodyPr/>
        <a:lstStyle/>
        <a:p>
          <a:endParaRPr lang="en-US"/>
        </a:p>
      </dgm:t>
    </dgm:pt>
    <dgm:pt modelId="{D9D91DBB-C5E7-44C9-A120-E3186BEEB37C}" type="sibTrans" cxnId="{65B2F945-C009-4E3D-A206-414DD31AD943}">
      <dgm:prSet/>
      <dgm:spPr/>
      <dgm:t>
        <a:bodyPr/>
        <a:lstStyle/>
        <a:p>
          <a:endParaRPr lang="en-US"/>
        </a:p>
      </dgm:t>
    </dgm:pt>
    <dgm:pt modelId="{0328A3A8-0F7E-4383-A98A-A32A230B1ACB}">
      <dgm:prSet/>
      <dgm:spPr/>
      <dgm:t>
        <a:bodyPr/>
        <a:lstStyle/>
        <a:p>
          <a:r>
            <a:rPr lang="fi-FI"/>
            <a:t>Tee huoli-ilmoitus hyvinvointialueen/kunnan ohjeiden mukaisesti</a:t>
          </a:r>
          <a:endParaRPr lang="en-US"/>
        </a:p>
      </dgm:t>
    </dgm:pt>
    <dgm:pt modelId="{45FBC37A-58DB-4127-BD9D-CB567031AFFD}" type="parTrans" cxnId="{CDD608BE-F06D-4E65-99BD-5C72F5C9A791}">
      <dgm:prSet/>
      <dgm:spPr/>
      <dgm:t>
        <a:bodyPr/>
        <a:lstStyle/>
        <a:p>
          <a:endParaRPr lang="en-US"/>
        </a:p>
      </dgm:t>
    </dgm:pt>
    <dgm:pt modelId="{14ED9EEC-D864-43C6-A9C9-097FDF3C449F}" type="sibTrans" cxnId="{CDD608BE-F06D-4E65-99BD-5C72F5C9A791}">
      <dgm:prSet/>
      <dgm:spPr/>
      <dgm:t>
        <a:bodyPr/>
        <a:lstStyle/>
        <a:p>
          <a:endParaRPr lang="en-US"/>
        </a:p>
      </dgm:t>
    </dgm:pt>
    <dgm:pt modelId="{485F23C9-C33F-4A51-A7D6-FBE4D5D8FBA3}">
      <dgm:prSet/>
      <dgm:spPr/>
      <dgm:t>
        <a:bodyPr/>
        <a:lstStyle/>
        <a:p>
          <a:r>
            <a:rPr lang="fi-FI"/>
            <a:t>Välittömässä vaaratilanteessa ilmoita hätäkeskukseen</a:t>
          </a:r>
          <a:endParaRPr lang="en-US"/>
        </a:p>
      </dgm:t>
    </dgm:pt>
    <dgm:pt modelId="{52CFE6D0-138A-4B3A-9A15-5C56E82CED60}" type="parTrans" cxnId="{F731BA58-51C4-4463-BF7F-D341524EF787}">
      <dgm:prSet/>
      <dgm:spPr/>
      <dgm:t>
        <a:bodyPr/>
        <a:lstStyle/>
        <a:p>
          <a:endParaRPr lang="en-US"/>
        </a:p>
      </dgm:t>
    </dgm:pt>
    <dgm:pt modelId="{A529C656-E5B3-4FF3-9D28-B792D430031C}" type="sibTrans" cxnId="{F731BA58-51C4-4463-BF7F-D341524EF787}">
      <dgm:prSet/>
      <dgm:spPr/>
      <dgm:t>
        <a:bodyPr/>
        <a:lstStyle/>
        <a:p>
          <a:endParaRPr lang="en-US"/>
        </a:p>
      </dgm:t>
    </dgm:pt>
    <dgm:pt modelId="{CA7A462E-9C1A-4814-B3BD-00F9F75B9D1E}">
      <dgm:prSet/>
      <dgm:spPr/>
      <dgm:t>
        <a:bodyPr/>
        <a:lstStyle/>
        <a:p>
          <a:r>
            <a:rPr lang="fi-FI"/>
            <a:t>Muussa tapauksessa voit olla yhteydessä poliisiin</a:t>
          </a:r>
          <a:endParaRPr lang="en-US"/>
        </a:p>
      </dgm:t>
    </dgm:pt>
    <dgm:pt modelId="{6AFA7C93-7A04-49F3-AFF3-73892D15BFD1}" type="parTrans" cxnId="{702F3D48-5536-4407-BBD2-F8EBB1ABD215}">
      <dgm:prSet/>
      <dgm:spPr/>
      <dgm:t>
        <a:bodyPr/>
        <a:lstStyle/>
        <a:p>
          <a:endParaRPr lang="en-US"/>
        </a:p>
      </dgm:t>
    </dgm:pt>
    <dgm:pt modelId="{0775688B-27AB-49EC-818C-826760A4724F}" type="sibTrans" cxnId="{702F3D48-5536-4407-BBD2-F8EBB1ABD215}">
      <dgm:prSet/>
      <dgm:spPr/>
      <dgm:t>
        <a:bodyPr/>
        <a:lstStyle/>
        <a:p>
          <a:endParaRPr lang="en-US"/>
        </a:p>
      </dgm:t>
    </dgm:pt>
    <dgm:pt modelId="{976B346F-96B1-4B2F-B475-490F16C356B7}">
      <dgm:prSet/>
      <dgm:spPr/>
      <dgm:t>
        <a:bodyPr/>
        <a:lstStyle/>
        <a:p>
          <a:pPr>
            <a:defRPr b="1"/>
          </a:pPr>
          <a:r>
            <a:rPr lang="fi-FI" b="1"/>
            <a:t>Muista tuki ja ratkaisut</a:t>
          </a:r>
          <a:endParaRPr lang="en-US"/>
        </a:p>
      </dgm:t>
    </dgm:pt>
    <dgm:pt modelId="{B132AF2C-144A-40E7-8CA0-6649D9CE1390}" type="parTrans" cxnId="{637323A9-9607-4A6A-A56B-302503765EE7}">
      <dgm:prSet/>
      <dgm:spPr/>
      <dgm:t>
        <a:bodyPr/>
        <a:lstStyle/>
        <a:p>
          <a:endParaRPr lang="en-US"/>
        </a:p>
      </dgm:t>
    </dgm:pt>
    <dgm:pt modelId="{F796C821-4D1E-4931-B6CB-8E5A25760DAE}" type="sibTrans" cxnId="{637323A9-9607-4A6A-A56B-302503765EE7}">
      <dgm:prSet/>
      <dgm:spPr/>
      <dgm:t>
        <a:bodyPr/>
        <a:lstStyle/>
        <a:p>
          <a:endParaRPr lang="en-US"/>
        </a:p>
      </dgm:t>
    </dgm:pt>
    <dgm:pt modelId="{9913E049-C28E-444B-A56C-657629347F5F}">
      <dgm:prSet/>
      <dgm:spPr/>
      <dgm:t>
        <a:bodyPr/>
        <a:lstStyle/>
        <a:p>
          <a:r>
            <a:rPr lang="fi-FI"/>
            <a:t>Ajamisen lopettaminen on suuri elämänmuutos → tarjoa henkistä tukea</a:t>
          </a:r>
          <a:endParaRPr lang="en-US"/>
        </a:p>
      </dgm:t>
    </dgm:pt>
    <dgm:pt modelId="{D29F42B6-17DD-4930-923F-98070412683F}" type="parTrans" cxnId="{74F8DF5D-4C2E-4E53-8861-4D592022065C}">
      <dgm:prSet/>
      <dgm:spPr/>
      <dgm:t>
        <a:bodyPr/>
        <a:lstStyle/>
        <a:p>
          <a:endParaRPr lang="en-US"/>
        </a:p>
      </dgm:t>
    </dgm:pt>
    <dgm:pt modelId="{A4FEC5D3-2F5F-44B5-AE79-98CC9F321F28}" type="sibTrans" cxnId="{74F8DF5D-4C2E-4E53-8861-4D592022065C}">
      <dgm:prSet/>
      <dgm:spPr/>
      <dgm:t>
        <a:bodyPr/>
        <a:lstStyle/>
        <a:p>
          <a:endParaRPr lang="en-US"/>
        </a:p>
      </dgm:t>
    </dgm:pt>
    <dgm:pt modelId="{27AB3F47-5A1C-437B-B7C3-85BA68880886}">
      <dgm:prSet/>
      <dgm:spPr/>
      <dgm:t>
        <a:bodyPr/>
        <a:lstStyle/>
        <a:p>
          <a:r>
            <a:rPr lang="fi-FI"/>
            <a:t>Selvitä vaihtoehtoiset liikkumismahdollisuudet yhdessä</a:t>
          </a:r>
          <a:endParaRPr lang="en-US"/>
        </a:p>
      </dgm:t>
    </dgm:pt>
    <dgm:pt modelId="{F203F35F-A7EB-4258-87BF-7187663B45FB}" type="parTrans" cxnId="{73EA269C-0EAE-48A2-9D5D-A4B97D3535B5}">
      <dgm:prSet/>
      <dgm:spPr/>
      <dgm:t>
        <a:bodyPr/>
        <a:lstStyle/>
        <a:p>
          <a:endParaRPr lang="en-US"/>
        </a:p>
      </dgm:t>
    </dgm:pt>
    <dgm:pt modelId="{3E30E8C0-DD0C-4CD1-AE02-EBFE60EF5351}" type="sibTrans" cxnId="{73EA269C-0EAE-48A2-9D5D-A4B97D3535B5}">
      <dgm:prSet/>
      <dgm:spPr/>
      <dgm:t>
        <a:bodyPr/>
        <a:lstStyle/>
        <a:p>
          <a:endParaRPr lang="en-US"/>
        </a:p>
      </dgm:t>
    </dgm:pt>
    <dgm:pt modelId="{FC00384D-F9CD-424A-A08F-97031B73FCE8}">
      <dgm:prSet/>
      <dgm:spPr/>
      <dgm:t>
        <a:bodyPr/>
        <a:lstStyle/>
        <a:p>
          <a:r>
            <a:rPr lang="fi-FI"/>
            <a:t>Hyödynnä potilasjärjestöjen neuvonta ja vertaistuki </a:t>
          </a:r>
          <a:endParaRPr lang="en-US"/>
        </a:p>
      </dgm:t>
    </dgm:pt>
    <dgm:pt modelId="{927E71E5-9CD1-4A80-873A-2A3B4D99412C}" type="parTrans" cxnId="{2EF62F17-DFE4-4AB7-9D24-CBC8180772D7}">
      <dgm:prSet/>
      <dgm:spPr/>
      <dgm:t>
        <a:bodyPr/>
        <a:lstStyle/>
        <a:p>
          <a:endParaRPr lang="en-US"/>
        </a:p>
      </dgm:t>
    </dgm:pt>
    <dgm:pt modelId="{F4C8D7A2-D08B-4E74-B127-9902658AF23C}" type="sibTrans" cxnId="{2EF62F17-DFE4-4AB7-9D24-CBC8180772D7}">
      <dgm:prSet/>
      <dgm:spPr/>
      <dgm:t>
        <a:bodyPr/>
        <a:lstStyle/>
        <a:p>
          <a:endParaRPr lang="en-US"/>
        </a:p>
      </dgm:t>
    </dgm:pt>
    <dgm:pt modelId="{D0DE05C1-C926-40F1-B7D8-CF0BD699C5A8}" type="pres">
      <dgm:prSet presAssocID="{27939708-C0C7-48A8-8D1C-18F413033D6F}" presName="root" presStyleCnt="0">
        <dgm:presLayoutVars>
          <dgm:dir/>
          <dgm:resizeHandles val="exact"/>
        </dgm:presLayoutVars>
      </dgm:prSet>
      <dgm:spPr/>
    </dgm:pt>
    <dgm:pt modelId="{AEC9D874-2DD9-440B-B02C-D6E1CFAC12E0}" type="pres">
      <dgm:prSet presAssocID="{FB25956D-311A-433B-9818-65A542BB7197}" presName="compNode" presStyleCnt="0"/>
      <dgm:spPr/>
    </dgm:pt>
    <dgm:pt modelId="{DF9EB7EA-918C-4566-B1E6-0380B71EEA92}" type="pres">
      <dgm:prSet presAssocID="{FB25956D-311A-433B-9818-65A542BB7197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pper board"/>
        </a:ext>
      </dgm:extLst>
    </dgm:pt>
    <dgm:pt modelId="{18BD3448-C2EC-45BB-A79B-42643C6D3B3D}" type="pres">
      <dgm:prSet presAssocID="{FB25956D-311A-433B-9818-65A542BB7197}" presName="iconSpace" presStyleCnt="0"/>
      <dgm:spPr/>
    </dgm:pt>
    <dgm:pt modelId="{8727DD30-4C56-4862-B2E8-EE8E957DD64C}" type="pres">
      <dgm:prSet presAssocID="{FB25956D-311A-433B-9818-65A542BB7197}" presName="parTx" presStyleLbl="revTx" presStyleIdx="0" presStyleCnt="6">
        <dgm:presLayoutVars>
          <dgm:chMax val="0"/>
          <dgm:chPref val="0"/>
        </dgm:presLayoutVars>
      </dgm:prSet>
      <dgm:spPr/>
    </dgm:pt>
    <dgm:pt modelId="{60DBE274-7234-4C91-ABBA-C67F72E3E8AF}" type="pres">
      <dgm:prSet presAssocID="{FB25956D-311A-433B-9818-65A542BB7197}" presName="txSpace" presStyleCnt="0"/>
      <dgm:spPr/>
    </dgm:pt>
    <dgm:pt modelId="{F23FFF71-E898-4D3E-AF9C-41BFFBB40E23}" type="pres">
      <dgm:prSet presAssocID="{FB25956D-311A-433B-9818-65A542BB7197}" presName="desTx" presStyleLbl="revTx" presStyleIdx="1" presStyleCnt="6">
        <dgm:presLayoutVars/>
      </dgm:prSet>
      <dgm:spPr/>
    </dgm:pt>
    <dgm:pt modelId="{7BD4FD47-2A9F-49C7-9666-ABC096F2D216}" type="pres">
      <dgm:prSet presAssocID="{C94DF622-9DF0-4D32-A6AC-86C233C645BC}" presName="sibTrans" presStyleCnt="0"/>
      <dgm:spPr/>
    </dgm:pt>
    <dgm:pt modelId="{D9F1E274-45D7-474E-B7B4-58F0271F114C}" type="pres">
      <dgm:prSet presAssocID="{5970C51C-5DE4-4F15-8DAC-6FA71DC36676}" presName="compNode" presStyleCnt="0"/>
      <dgm:spPr/>
    </dgm:pt>
    <dgm:pt modelId="{C55315BF-78C7-4296-AD70-672808C303BC}" type="pres">
      <dgm:prSet presAssocID="{5970C51C-5DE4-4F15-8DAC-6FA71DC36676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e"/>
        </a:ext>
      </dgm:extLst>
    </dgm:pt>
    <dgm:pt modelId="{7CB8CFF7-483F-47A6-86A8-F8566DB95EDC}" type="pres">
      <dgm:prSet presAssocID="{5970C51C-5DE4-4F15-8DAC-6FA71DC36676}" presName="iconSpace" presStyleCnt="0"/>
      <dgm:spPr/>
    </dgm:pt>
    <dgm:pt modelId="{36E25258-4C48-416E-9D60-3DFE9ED6C530}" type="pres">
      <dgm:prSet presAssocID="{5970C51C-5DE4-4F15-8DAC-6FA71DC36676}" presName="parTx" presStyleLbl="revTx" presStyleIdx="2" presStyleCnt="6">
        <dgm:presLayoutVars>
          <dgm:chMax val="0"/>
          <dgm:chPref val="0"/>
        </dgm:presLayoutVars>
      </dgm:prSet>
      <dgm:spPr/>
    </dgm:pt>
    <dgm:pt modelId="{636D3DE7-5012-4D8F-BD1A-A4B2EBBEA650}" type="pres">
      <dgm:prSet presAssocID="{5970C51C-5DE4-4F15-8DAC-6FA71DC36676}" presName="txSpace" presStyleCnt="0"/>
      <dgm:spPr/>
    </dgm:pt>
    <dgm:pt modelId="{988D6811-DCA5-4A8A-AA54-C1A51F9B47D9}" type="pres">
      <dgm:prSet presAssocID="{5970C51C-5DE4-4F15-8DAC-6FA71DC36676}" presName="desTx" presStyleLbl="revTx" presStyleIdx="3" presStyleCnt="6">
        <dgm:presLayoutVars/>
      </dgm:prSet>
      <dgm:spPr/>
    </dgm:pt>
    <dgm:pt modelId="{613D4A7D-EF8A-4928-9192-B8BB7AD3C91B}" type="pres">
      <dgm:prSet presAssocID="{D9D91DBB-C5E7-44C9-A120-E3186BEEB37C}" presName="sibTrans" presStyleCnt="0"/>
      <dgm:spPr/>
    </dgm:pt>
    <dgm:pt modelId="{9D9F97E7-F88C-48C5-A35F-97319E37F40D}" type="pres">
      <dgm:prSet presAssocID="{976B346F-96B1-4B2F-B475-490F16C356B7}" presName="compNode" presStyleCnt="0"/>
      <dgm:spPr/>
    </dgm:pt>
    <dgm:pt modelId="{D295FB75-E3B7-40B9-83BE-CC71B54CBD52}" type="pres">
      <dgm:prSet presAssocID="{976B346F-96B1-4B2F-B475-490F16C356B7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A2E5E912-A139-4B3F-AEA2-CA21FF3F5F61}" type="pres">
      <dgm:prSet presAssocID="{976B346F-96B1-4B2F-B475-490F16C356B7}" presName="iconSpace" presStyleCnt="0"/>
      <dgm:spPr/>
    </dgm:pt>
    <dgm:pt modelId="{609BB7C6-757E-4D65-BE7F-EEAE7C1BB4D1}" type="pres">
      <dgm:prSet presAssocID="{976B346F-96B1-4B2F-B475-490F16C356B7}" presName="parTx" presStyleLbl="revTx" presStyleIdx="4" presStyleCnt="6">
        <dgm:presLayoutVars>
          <dgm:chMax val="0"/>
          <dgm:chPref val="0"/>
        </dgm:presLayoutVars>
      </dgm:prSet>
      <dgm:spPr/>
    </dgm:pt>
    <dgm:pt modelId="{6ACFB7EC-ECD7-49B8-8776-4D62B2EB3AC5}" type="pres">
      <dgm:prSet presAssocID="{976B346F-96B1-4B2F-B475-490F16C356B7}" presName="txSpace" presStyleCnt="0"/>
      <dgm:spPr/>
    </dgm:pt>
    <dgm:pt modelId="{6F2FB0A7-ED89-48F9-BCED-BCACFB7BF5B1}" type="pres">
      <dgm:prSet presAssocID="{976B346F-96B1-4B2F-B475-490F16C356B7}" presName="desTx" presStyleLbl="revTx" presStyleIdx="5" presStyleCnt="6">
        <dgm:presLayoutVars/>
      </dgm:prSet>
      <dgm:spPr/>
    </dgm:pt>
  </dgm:ptLst>
  <dgm:cxnLst>
    <dgm:cxn modelId="{2D777010-B371-4508-8FE6-F88A45B92F10}" type="presOf" srcId="{27AB3F47-5A1C-437B-B7C3-85BA68880886}" destId="{6F2FB0A7-ED89-48F9-BCED-BCACFB7BF5B1}" srcOrd="0" destOrd="1" presId="urn:microsoft.com/office/officeart/2018/5/layout/CenteredIconLabelDescriptionList"/>
    <dgm:cxn modelId="{6B13C813-BB6F-4E46-A4BE-310F6962DB03}" type="presOf" srcId="{CA7A462E-9C1A-4814-B3BD-00F9F75B9D1E}" destId="{988D6811-DCA5-4A8A-AA54-C1A51F9B47D9}" srcOrd="0" destOrd="2" presId="urn:microsoft.com/office/officeart/2018/5/layout/CenteredIconLabelDescriptionList"/>
    <dgm:cxn modelId="{2EF62F17-DFE4-4AB7-9D24-CBC8180772D7}" srcId="{976B346F-96B1-4B2F-B475-490F16C356B7}" destId="{FC00384D-F9CD-424A-A08F-97031B73FCE8}" srcOrd="2" destOrd="0" parTransId="{927E71E5-9CD1-4A80-873A-2A3B4D99412C}" sibTransId="{F4C8D7A2-D08B-4E74-B127-9902658AF23C}"/>
    <dgm:cxn modelId="{C18C5A20-CB84-44C8-A5FE-F882F2248422}" type="presOf" srcId="{5970C51C-5DE4-4F15-8DAC-6FA71DC36676}" destId="{36E25258-4C48-416E-9D60-3DFE9ED6C530}" srcOrd="0" destOrd="0" presId="urn:microsoft.com/office/officeart/2018/5/layout/CenteredIconLabelDescriptionList"/>
    <dgm:cxn modelId="{A160A231-9568-4E65-913F-A09F67D8332A}" type="presOf" srcId="{B7555AED-5CD7-4B85-B9DA-0F0D9D0E4908}" destId="{F23FFF71-E898-4D3E-AF9C-41BFFBB40E23}" srcOrd="0" destOrd="0" presId="urn:microsoft.com/office/officeart/2018/5/layout/CenteredIconLabelDescriptionList"/>
    <dgm:cxn modelId="{6A39795C-9A98-47C8-9554-57636AAB8E45}" type="presOf" srcId="{35D8C0B1-2A8F-4D30-AB03-7222F45F9201}" destId="{F23FFF71-E898-4D3E-AF9C-41BFFBB40E23}" srcOrd="0" destOrd="1" presId="urn:microsoft.com/office/officeart/2018/5/layout/CenteredIconLabelDescriptionList"/>
    <dgm:cxn modelId="{74F8DF5D-4C2E-4E53-8861-4D592022065C}" srcId="{976B346F-96B1-4B2F-B475-490F16C356B7}" destId="{9913E049-C28E-444B-A56C-657629347F5F}" srcOrd="0" destOrd="0" parTransId="{D29F42B6-17DD-4930-923F-98070412683F}" sibTransId="{A4FEC5D3-2F5F-44B5-AE79-98CC9F321F28}"/>
    <dgm:cxn modelId="{5B535C62-197B-46D6-95CB-1C21CB9E26C1}" type="presOf" srcId="{0328A3A8-0F7E-4383-A98A-A32A230B1ACB}" destId="{988D6811-DCA5-4A8A-AA54-C1A51F9B47D9}" srcOrd="0" destOrd="0" presId="urn:microsoft.com/office/officeart/2018/5/layout/CenteredIconLabelDescriptionList"/>
    <dgm:cxn modelId="{65B2F945-C009-4E3D-A206-414DD31AD943}" srcId="{27939708-C0C7-48A8-8D1C-18F413033D6F}" destId="{5970C51C-5DE4-4F15-8DAC-6FA71DC36676}" srcOrd="1" destOrd="0" parTransId="{5AB5156D-F192-49A7-ABE1-3EE398E262A9}" sibTransId="{D9D91DBB-C5E7-44C9-A120-E3186BEEB37C}"/>
    <dgm:cxn modelId="{702F3D48-5536-4407-BBD2-F8EBB1ABD215}" srcId="{5970C51C-5DE4-4F15-8DAC-6FA71DC36676}" destId="{CA7A462E-9C1A-4814-B3BD-00F9F75B9D1E}" srcOrd="2" destOrd="0" parTransId="{6AFA7C93-7A04-49F3-AFF3-73892D15BFD1}" sibTransId="{0775688B-27AB-49EC-818C-826760A4724F}"/>
    <dgm:cxn modelId="{81ED6F4C-7BEE-4EAE-A3BB-79E49D0729A8}" srcId="{27939708-C0C7-48A8-8D1C-18F413033D6F}" destId="{FB25956D-311A-433B-9818-65A542BB7197}" srcOrd="0" destOrd="0" parTransId="{033D9BC2-1815-4C36-852A-CC62A52220A9}" sibTransId="{C94DF622-9DF0-4D32-A6AC-86C233C645BC}"/>
    <dgm:cxn modelId="{299F1171-F266-438C-8A89-B403C05A6E0B}" srcId="{FB25956D-311A-433B-9818-65A542BB7197}" destId="{B7555AED-5CD7-4B85-B9DA-0F0D9D0E4908}" srcOrd="0" destOrd="0" parTransId="{3974F06C-593A-416B-93D3-DD8D6E3CA5FA}" sibTransId="{01C83019-5C91-4AD3-9CFC-284ED7264836}"/>
    <dgm:cxn modelId="{91B52C73-63BE-4285-98C7-49494CA362DD}" type="presOf" srcId="{FC00384D-F9CD-424A-A08F-97031B73FCE8}" destId="{6F2FB0A7-ED89-48F9-BCED-BCACFB7BF5B1}" srcOrd="0" destOrd="2" presId="urn:microsoft.com/office/officeart/2018/5/layout/CenteredIconLabelDescriptionList"/>
    <dgm:cxn modelId="{F731BA58-51C4-4463-BF7F-D341524EF787}" srcId="{5970C51C-5DE4-4F15-8DAC-6FA71DC36676}" destId="{485F23C9-C33F-4A51-A7D6-FBE4D5D8FBA3}" srcOrd="1" destOrd="0" parTransId="{52CFE6D0-138A-4B3A-9A15-5C56E82CED60}" sibTransId="{A529C656-E5B3-4FF3-9D28-B792D430031C}"/>
    <dgm:cxn modelId="{80DADE85-A1B4-4B69-944D-46D96F43EB26}" srcId="{FB25956D-311A-433B-9818-65A542BB7197}" destId="{A04D2B00-EEC0-4A26-BF62-4855EF07D2FA}" srcOrd="2" destOrd="0" parTransId="{D3BECCA5-4684-4986-8716-2472410D7075}" sibTransId="{77D1CC6A-E4B7-42CB-A67E-670F7B949EDE}"/>
    <dgm:cxn modelId="{33718091-E6ED-44D9-BD8A-518ECFA3915F}" type="presOf" srcId="{FB25956D-311A-433B-9818-65A542BB7197}" destId="{8727DD30-4C56-4862-B2E8-EE8E957DD64C}" srcOrd="0" destOrd="0" presId="urn:microsoft.com/office/officeart/2018/5/layout/CenteredIconLabelDescriptionList"/>
    <dgm:cxn modelId="{6434E699-DD29-4E2F-A789-5E3787C229FF}" type="presOf" srcId="{27939708-C0C7-48A8-8D1C-18F413033D6F}" destId="{D0DE05C1-C926-40F1-B7D8-CF0BD699C5A8}" srcOrd="0" destOrd="0" presId="urn:microsoft.com/office/officeart/2018/5/layout/CenteredIconLabelDescriptionList"/>
    <dgm:cxn modelId="{73EA269C-0EAE-48A2-9D5D-A4B97D3535B5}" srcId="{976B346F-96B1-4B2F-B475-490F16C356B7}" destId="{27AB3F47-5A1C-437B-B7C3-85BA68880886}" srcOrd="1" destOrd="0" parTransId="{F203F35F-A7EB-4258-87BF-7187663B45FB}" sibTransId="{3E30E8C0-DD0C-4CD1-AE02-EBFE60EF5351}"/>
    <dgm:cxn modelId="{637323A9-9607-4A6A-A56B-302503765EE7}" srcId="{27939708-C0C7-48A8-8D1C-18F413033D6F}" destId="{976B346F-96B1-4B2F-B475-490F16C356B7}" srcOrd="2" destOrd="0" parTransId="{B132AF2C-144A-40E7-8CA0-6649D9CE1390}" sibTransId="{F796C821-4D1E-4931-B6CB-8E5A25760DAE}"/>
    <dgm:cxn modelId="{622D7CAA-EA7F-4B50-8286-3D7FDD0B88BE}" srcId="{FB25956D-311A-433B-9818-65A542BB7197}" destId="{35D8C0B1-2A8F-4D30-AB03-7222F45F9201}" srcOrd="1" destOrd="0" parTransId="{558D532F-7FE6-43D7-BB2A-80346EA972CB}" sibTransId="{079C898B-21AA-40B5-9367-460FDAAFE677}"/>
    <dgm:cxn modelId="{ED4B8CBA-25DD-44EB-8D23-F45ACA0717D4}" type="presOf" srcId="{A04D2B00-EEC0-4A26-BF62-4855EF07D2FA}" destId="{F23FFF71-E898-4D3E-AF9C-41BFFBB40E23}" srcOrd="0" destOrd="2" presId="urn:microsoft.com/office/officeart/2018/5/layout/CenteredIconLabelDescriptionList"/>
    <dgm:cxn modelId="{CDD608BE-F06D-4E65-99BD-5C72F5C9A791}" srcId="{5970C51C-5DE4-4F15-8DAC-6FA71DC36676}" destId="{0328A3A8-0F7E-4383-A98A-A32A230B1ACB}" srcOrd="0" destOrd="0" parTransId="{45FBC37A-58DB-4127-BD9D-CB567031AFFD}" sibTransId="{14ED9EEC-D864-43C6-A9C9-097FDF3C449F}"/>
    <dgm:cxn modelId="{3127CFD1-EB8F-47CB-8398-83F874E5BAAA}" type="presOf" srcId="{9913E049-C28E-444B-A56C-657629347F5F}" destId="{6F2FB0A7-ED89-48F9-BCED-BCACFB7BF5B1}" srcOrd="0" destOrd="0" presId="urn:microsoft.com/office/officeart/2018/5/layout/CenteredIconLabelDescriptionList"/>
    <dgm:cxn modelId="{8FFB5BFA-1D75-41CA-8C9A-7A9DF64DC3D4}" type="presOf" srcId="{976B346F-96B1-4B2F-B475-490F16C356B7}" destId="{609BB7C6-757E-4D65-BE7F-EEAE7C1BB4D1}" srcOrd="0" destOrd="0" presId="urn:microsoft.com/office/officeart/2018/5/layout/CenteredIconLabelDescriptionList"/>
    <dgm:cxn modelId="{62D2A1FA-C595-4237-A12A-3B24D90AD8FD}" type="presOf" srcId="{485F23C9-C33F-4A51-A7D6-FBE4D5D8FBA3}" destId="{988D6811-DCA5-4A8A-AA54-C1A51F9B47D9}" srcOrd="0" destOrd="1" presId="urn:microsoft.com/office/officeart/2018/5/layout/CenteredIconLabelDescriptionList"/>
    <dgm:cxn modelId="{06B2797C-362E-4315-B1BC-BB96726D258B}" type="presParOf" srcId="{D0DE05C1-C926-40F1-B7D8-CF0BD699C5A8}" destId="{AEC9D874-2DD9-440B-B02C-D6E1CFAC12E0}" srcOrd="0" destOrd="0" presId="urn:microsoft.com/office/officeart/2018/5/layout/CenteredIconLabelDescriptionList"/>
    <dgm:cxn modelId="{C9D7F704-EFEE-4379-AAA6-99DFDBE56EE5}" type="presParOf" srcId="{AEC9D874-2DD9-440B-B02C-D6E1CFAC12E0}" destId="{DF9EB7EA-918C-4566-B1E6-0380B71EEA92}" srcOrd="0" destOrd="0" presId="urn:microsoft.com/office/officeart/2018/5/layout/CenteredIconLabelDescriptionList"/>
    <dgm:cxn modelId="{0B69A135-EAF7-49BB-89A7-F7427DD4D88C}" type="presParOf" srcId="{AEC9D874-2DD9-440B-B02C-D6E1CFAC12E0}" destId="{18BD3448-C2EC-45BB-A79B-42643C6D3B3D}" srcOrd="1" destOrd="0" presId="urn:microsoft.com/office/officeart/2018/5/layout/CenteredIconLabelDescriptionList"/>
    <dgm:cxn modelId="{14ADD3D2-2B85-42F8-BF6C-5A8D0949277A}" type="presParOf" srcId="{AEC9D874-2DD9-440B-B02C-D6E1CFAC12E0}" destId="{8727DD30-4C56-4862-B2E8-EE8E957DD64C}" srcOrd="2" destOrd="0" presId="urn:microsoft.com/office/officeart/2018/5/layout/CenteredIconLabelDescriptionList"/>
    <dgm:cxn modelId="{60F48DDE-041B-43D1-9359-390FB5A5319F}" type="presParOf" srcId="{AEC9D874-2DD9-440B-B02C-D6E1CFAC12E0}" destId="{60DBE274-7234-4C91-ABBA-C67F72E3E8AF}" srcOrd="3" destOrd="0" presId="urn:microsoft.com/office/officeart/2018/5/layout/CenteredIconLabelDescriptionList"/>
    <dgm:cxn modelId="{31B80ACF-74BA-43B5-A07D-C5D85B7FED63}" type="presParOf" srcId="{AEC9D874-2DD9-440B-B02C-D6E1CFAC12E0}" destId="{F23FFF71-E898-4D3E-AF9C-41BFFBB40E23}" srcOrd="4" destOrd="0" presId="urn:microsoft.com/office/officeart/2018/5/layout/CenteredIconLabelDescriptionList"/>
    <dgm:cxn modelId="{94E2FD97-DEAF-4C26-BC9A-8C9431BDC294}" type="presParOf" srcId="{D0DE05C1-C926-40F1-B7D8-CF0BD699C5A8}" destId="{7BD4FD47-2A9F-49C7-9666-ABC096F2D216}" srcOrd="1" destOrd="0" presId="urn:microsoft.com/office/officeart/2018/5/layout/CenteredIconLabelDescriptionList"/>
    <dgm:cxn modelId="{9646C959-E787-4513-BF0A-CAF1C78B1F7B}" type="presParOf" srcId="{D0DE05C1-C926-40F1-B7D8-CF0BD699C5A8}" destId="{D9F1E274-45D7-474E-B7B4-58F0271F114C}" srcOrd="2" destOrd="0" presId="urn:microsoft.com/office/officeart/2018/5/layout/CenteredIconLabelDescriptionList"/>
    <dgm:cxn modelId="{9B2E9B6A-E75C-4756-A05D-CDEDDE91EE58}" type="presParOf" srcId="{D9F1E274-45D7-474E-B7B4-58F0271F114C}" destId="{C55315BF-78C7-4296-AD70-672808C303BC}" srcOrd="0" destOrd="0" presId="urn:microsoft.com/office/officeart/2018/5/layout/CenteredIconLabelDescriptionList"/>
    <dgm:cxn modelId="{7C7C4879-61B0-4E23-AED4-048484178C38}" type="presParOf" srcId="{D9F1E274-45D7-474E-B7B4-58F0271F114C}" destId="{7CB8CFF7-483F-47A6-86A8-F8566DB95EDC}" srcOrd="1" destOrd="0" presId="urn:microsoft.com/office/officeart/2018/5/layout/CenteredIconLabelDescriptionList"/>
    <dgm:cxn modelId="{3A69902D-A748-4A59-B711-856BBBE7ED9C}" type="presParOf" srcId="{D9F1E274-45D7-474E-B7B4-58F0271F114C}" destId="{36E25258-4C48-416E-9D60-3DFE9ED6C530}" srcOrd="2" destOrd="0" presId="urn:microsoft.com/office/officeart/2018/5/layout/CenteredIconLabelDescriptionList"/>
    <dgm:cxn modelId="{5388FD89-76CE-457C-88F1-A35C5978C209}" type="presParOf" srcId="{D9F1E274-45D7-474E-B7B4-58F0271F114C}" destId="{636D3DE7-5012-4D8F-BD1A-A4B2EBBEA650}" srcOrd="3" destOrd="0" presId="urn:microsoft.com/office/officeart/2018/5/layout/CenteredIconLabelDescriptionList"/>
    <dgm:cxn modelId="{189F90F7-5E3C-49C3-A648-CE284C97ACC2}" type="presParOf" srcId="{D9F1E274-45D7-474E-B7B4-58F0271F114C}" destId="{988D6811-DCA5-4A8A-AA54-C1A51F9B47D9}" srcOrd="4" destOrd="0" presId="urn:microsoft.com/office/officeart/2018/5/layout/CenteredIconLabelDescriptionList"/>
    <dgm:cxn modelId="{493CE8CF-F952-41E5-958E-9AA9E6A6E551}" type="presParOf" srcId="{D0DE05C1-C926-40F1-B7D8-CF0BD699C5A8}" destId="{613D4A7D-EF8A-4928-9192-B8BB7AD3C91B}" srcOrd="3" destOrd="0" presId="urn:microsoft.com/office/officeart/2018/5/layout/CenteredIconLabelDescriptionList"/>
    <dgm:cxn modelId="{B1A69888-3CA1-4D49-9BBE-25F892ABBE4B}" type="presParOf" srcId="{D0DE05C1-C926-40F1-B7D8-CF0BD699C5A8}" destId="{9D9F97E7-F88C-48C5-A35F-97319E37F40D}" srcOrd="4" destOrd="0" presId="urn:microsoft.com/office/officeart/2018/5/layout/CenteredIconLabelDescriptionList"/>
    <dgm:cxn modelId="{CABF1728-754F-441E-A522-17E37103005C}" type="presParOf" srcId="{9D9F97E7-F88C-48C5-A35F-97319E37F40D}" destId="{D295FB75-E3B7-40B9-83BE-CC71B54CBD52}" srcOrd="0" destOrd="0" presId="urn:microsoft.com/office/officeart/2018/5/layout/CenteredIconLabelDescriptionList"/>
    <dgm:cxn modelId="{89F6E841-C7A8-4251-83FE-8B86946500A6}" type="presParOf" srcId="{9D9F97E7-F88C-48C5-A35F-97319E37F40D}" destId="{A2E5E912-A139-4B3F-AEA2-CA21FF3F5F61}" srcOrd="1" destOrd="0" presId="urn:microsoft.com/office/officeart/2018/5/layout/CenteredIconLabelDescriptionList"/>
    <dgm:cxn modelId="{2D3D92A2-AC73-4CF5-BF4C-BFCBADEC57D3}" type="presParOf" srcId="{9D9F97E7-F88C-48C5-A35F-97319E37F40D}" destId="{609BB7C6-757E-4D65-BE7F-EEAE7C1BB4D1}" srcOrd="2" destOrd="0" presId="urn:microsoft.com/office/officeart/2018/5/layout/CenteredIconLabelDescriptionList"/>
    <dgm:cxn modelId="{992ECBBD-8528-4D2F-9274-ACC3379CA066}" type="presParOf" srcId="{9D9F97E7-F88C-48C5-A35F-97319E37F40D}" destId="{6ACFB7EC-ECD7-49B8-8776-4D62B2EB3AC5}" srcOrd="3" destOrd="0" presId="urn:microsoft.com/office/officeart/2018/5/layout/CenteredIconLabelDescriptionList"/>
    <dgm:cxn modelId="{565D82B4-6AB9-4026-B488-12B70F699363}" type="presParOf" srcId="{9D9F97E7-F88C-48C5-A35F-97319E37F40D}" destId="{6F2FB0A7-ED89-48F9-BCED-BCACFB7BF5B1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E15B6B-77F2-46CE-A970-180A260BFF00}">
      <dsp:nvSpPr>
        <dsp:cNvPr id="0" name=""/>
        <dsp:cNvSpPr/>
      </dsp:nvSpPr>
      <dsp:spPr>
        <a:xfrm>
          <a:off x="282221" y="1410409"/>
          <a:ext cx="1371985" cy="137198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50F210-D7E8-4F9B-A457-8DC52FD643CA}">
      <dsp:nvSpPr>
        <dsp:cNvPr id="0" name=""/>
        <dsp:cNvSpPr/>
      </dsp:nvSpPr>
      <dsp:spPr>
        <a:xfrm>
          <a:off x="570337" y="1698526"/>
          <a:ext cx="795751" cy="79575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7D9C96-80D6-41E2-B4C6-70636711E00E}">
      <dsp:nvSpPr>
        <dsp:cNvPr id="0" name=""/>
        <dsp:cNvSpPr/>
      </dsp:nvSpPr>
      <dsp:spPr>
        <a:xfrm>
          <a:off x="1948202" y="1410409"/>
          <a:ext cx="3233964" cy="1371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Kuljettajan fyysistä, psyykkistä ja kognitiivista toimintakykyä sekä riittävää vireystilaa, joiden ansiosta hän pystyy ajamaan ajoneuvoa turvallisesti, reagoimaan liikennetilanteisiin ja suunnittelemaan toimintaansa liikenteessä. Ajoterveys kuvaa siis henkilön soveltuvuutta kuljettajaksi.</a:t>
          </a:r>
          <a:endParaRPr lang="en-US" sz="1800" kern="1200" dirty="0"/>
        </a:p>
      </dsp:txBody>
      <dsp:txXfrm>
        <a:off x="1948202" y="1410409"/>
        <a:ext cx="3233964" cy="1371985"/>
      </dsp:txXfrm>
    </dsp:sp>
    <dsp:sp modelId="{6B4460E7-9F93-43E7-AE6F-5DFC62E64983}">
      <dsp:nvSpPr>
        <dsp:cNvPr id="0" name=""/>
        <dsp:cNvSpPr/>
      </dsp:nvSpPr>
      <dsp:spPr>
        <a:xfrm>
          <a:off x="5745661" y="1410409"/>
          <a:ext cx="1371985" cy="137198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FEA9F5-2CB8-4997-8D42-82F915796CC0}">
      <dsp:nvSpPr>
        <dsp:cNvPr id="0" name=""/>
        <dsp:cNvSpPr/>
      </dsp:nvSpPr>
      <dsp:spPr>
        <a:xfrm>
          <a:off x="6033778" y="1698526"/>
          <a:ext cx="795751" cy="79575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F400DF-D18E-478D-B830-6D1AC8494ADE}">
      <dsp:nvSpPr>
        <dsp:cNvPr id="0" name=""/>
        <dsp:cNvSpPr/>
      </dsp:nvSpPr>
      <dsp:spPr>
        <a:xfrm>
          <a:off x="7411643" y="1410409"/>
          <a:ext cx="3233964" cy="1371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Ajoterveyden varmistamiseksi kuljettajan ajokykyä eli edellä mainittuja toimintoja ja niihin vaikuttavia tekijöitä arvioidaan säännöllisesti lääkärintarkastuksissa ja ajokorttia uusittaessa. Näin voidaan tunnistaa ja hallita mahdollisia riskitekijöitä sekä edistää liikenneturvallisuutta.</a:t>
          </a:r>
          <a:endParaRPr lang="en-US" sz="1800" kern="1200" dirty="0"/>
        </a:p>
      </dsp:txBody>
      <dsp:txXfrm>
        <a:off x="7411643" y="1410409"/>
        <a:ext cx="3233964" cy="13719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593EAD-E5DE-724B-BE2C-6F3154D9AE87}">
      <dsp:nvSpPr>
        <dsp:cNvPr id="0" name=""/>
        <dsp:cNvSpPr/>
      </dsp:nvSpPr>
      <dsp:spPr>
        <a:xfrm>
          <a:off x="1852309" y="1034661"/>
          <a:ext cx="39299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2999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038219" y="1078261"/>
        <a:ext cx="21179" cy="4240"/>
      </dsp:txXfrm>
    </dsp:sp>
    <dsp:sp modelId="{E2DCF394-7019-D14E-97F5-6EFA17A2D81A}">
      <dsp:nvSpPr>
        <dsp:cNvPr id="0" name=""/>
        <dsp:cNvSpPr/>
      </dsp:nvSpPr>
      <dsp:spPr>
        <a:xfrm>
          <a:off x="12372" y="527860"/>
          <a:ext cx="1841737" cy="11050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247" tIns="94730" rIns="90247" bIns="9473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Riittävä harkintakyky ja sairaudentunto.</a:t>
          </a:r>
          <a:endParaRPr lang="en-US" sz="1600" kern="1200" dirty="0"/>
        </a:p>
      </dsp:txBody>
      <dsp:txXfrm>
        <a:off x="12372" y="527860"/>
        <a:ext cx="1841737" cy="1105042"/>
      </dsp:txXfrm>
    </dsp:sp>
    <dsp:sp modelId="{F4E77C26-991D-0F4B-96A8-139FF684E7DD}">
      <dsp:nvSpPr>
        <dsp:cNvPr id="0" name=""/>
        <dsp:cNvSpPr/>
      </dsp:nvSpPr>
      <dsp:spPr>
        <a:xfrm>
          <a:off x="4117646" y="1034661"/>
          <a:ext cx="39299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2999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303556" y="1078261"/>
        <a:ext cx="21179" cy="4240"/>
      </dsp:txXfrm>
    </dsp:sp>
    <dsp:sp modelId="{1601E00B-DE59-D643-8B46-D8B06AEA9474}">
      <dsp:nvSpPr>
        <dsp:cNvPr id="0" name=""/>
        <dsp:cNvSpPr/>
      </dsp:nvSpPr>
      <dsp:spPr>
        <a:xfrm>
          <a:off x="2277709" y="527860"/>
          <a:ext cx="1841737" cy="11050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247" tIns="94730" rIns="90247" bIns="9473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Kyky ennakoivaan suunnitteluun.</a:t>
          </a:r>
          <a:endParaRPr lang="en-US" sz="1600" kern="1200" dirty="0"/>
        </a:p>
      </dsp:txBody>
      <dsp:txXfrm>
        <a:off x="2277709" y="527860"/>
        <a:ext cx="1841737" cy="1105042"/>
      </dsp:txXfrm>
    </dsp:sp>
    <dsp:sp modelId="{ECAA0FB0-32DE-E64F-8B67-EFBF51B61B24}">
      <dsp:nvSpPr>
        <dsp:cNvPr id="0" name=""/>
        <dsp:cNvSpPr/>
      </dsp:nvSpPr>
      <dsp:spPr>
        <a:xfrm>
          <a:off x="6382983" y="1034661"/>
          <a:ext cx="39299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2999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568892" y="1078261"/>
        <a:ext cx="21179" cy="4240"/>
      </dsp:txXfrm>
    </dsp:sp>
    <dsp:sp modelId="{BE66336B-7662-2249-A09F-E34E95222225}">
      <dsp:nvSpPr>
        <dsp:cNvPr id="0" name=""/>
        <dsp:cNvSpPr/>
      </dsp:nvSpPr>
      <dsp:spPr>
        <a:xfrm>
          <a:off x="4543045" y="527860"/>
          <a:ext cx="1841737" cy="11050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247" tIns="94730" rIns="90247" bIns="9473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Tarkka ja tarkoituksenmukainen havainnointikyky.</a:t>
          </a:r>
          <a:endParaRPr lang="en-US" sz="1600" kern="1200" dirty="0"/>
        </a:p>
      </dsp:txBody>
      <dsp:txXfrm>
        <a:off x="4543045" y="527860"/>
        <a:ext cx="1841737" cy="1105042"/>
      </dsp:txXfrm>
    </dsp:sp>
    <dsp:sp modelId="{F7BBC4D2-7776-F642-B9EE-973E51AF9B13}">
      <dsp:nvSpPr>
        <dsp:cNvPr id="0" name=""/>
        <dsp:cNvSpPr/>
      </dsp:nvSpPr>
      <dsp:spPr>
        <a:xfrm>
          <a:off x="8648319" y="1034661"/>
          <a:ext cx="39299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2999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8834229" y="1078261"/>
        <a:ext cx="21179" cy="4240"/>
      </dsp:txXfrm>
    </dsp:sp>
    <dsp:sp modelId="{70C7BD92-0C92-DB41-9EF5-6BFA0FE8F4B2}">
      <dsp:nvSpPr>
        <dsp:cNvPr id="0" name=""/>
        <dsp:cNvSpPr/>
      </dsp:nvSpPr>
      <dsp:spPr>
        <a:xfrm>
          <a:off x="6808382" y="527860"/>
          <a:ext cx="1841737" cy="11050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247" tIns="94730" rIns="90247" bIns="9473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Etäisyyksien ja nopeuksien oikea arviointi.</a:t>
          </a:r>
          <a:endParaRPr lang="en-US" sz="1600" kern="1200" dirty="0"/>
        </a:p>
      </dsp:txBody>
      <dsp:txXfrm>
        <a:off x="6808382" y="527860"/>
        <a:ext cx="1841737" cy="1105042"/>
      </dsp:txXfrm>
    </dsp:sp>
    <dsp:sp modelId="{CA8115E5-6249-1041-A390-B9B73ED156C9}">
      <dsp:nvSpPr>
        <dsp:cNvPr id="0" name=""/>
        <dsp:cNvSpPr/>
      </dsp:nvSpPr>
      <dsp:spPr>
        <a:xfrm>
          <a:off x="933240" y="1631102"/>
          <a:ext cx="9061347" cy="392999"/>
        </a:xfrm>
        <a:custGeom>
          <a:avLst/>
          <a:gdLst/>
          <a:ahLst/>
          <a:cxnLst/>
          <a:rect l="0" t="0" r="0" b="0"/>
          <a:pathLst>
            <a:path>
              <a:moveTo>
                <a:pt x="9061347" y="0"/>
              </a:moveTo>
              <a:lnTo>
                <a:pt x="9061347" y="213599"/>
              </a:lnTo>
              <a:lnTo>
                <a:pt x="0" y="213599"/>
              </a:lnTo>
              <a:lnTo>
                <a:pt x="0" y="392999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37133" y="1825482"/>
        <a:ext cx="453562" cy="4240"/>
      </dsp:txXfrm>
    </dsp:sp>
    <dsp:sp modelId="{6BC701E9-E524-E241-B96C-B3BEBC42820F}">
      <dsp:nvSpPr>
        <dsp:cNvPr id="0" name=""/>
        <dsp:cNvSpPr/>
      </dsp:nvSpPr>
      <dsp:spPr>
        <a:xfrm>
          <a:off x="9073719" y="527860"/>
          <a:ext cx="1841737" cy="11050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247" tIns="94730" rIns="90247" bIns="9473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 dirty="0"/>
            <a:t>Liikennemerkkien ja muun liikenneinformaation oikea tulkinta.</a:t>
          </a:r>
          <a:endParaRPr lang="en-US" sz="1400" kern="1200" dirty="0"/>
        </a:p>
      </dsp:txBody>
      <dsp:txXfrm>
        <a:off x="9073719" y="527860"/>
        <a:ext cx="1841737" cy="1105042"/>
      </dsp:txXfrm>
    </dsp:sp>
    <dsp:sp modelId="{F2ABB407-A0B8-5B48-9419-EA412E128D5D}">
      <dsp:nvSpPr>
        <dsp:cNvPr id="0" name=""/>
        <dsp:cNvSpPr/>
      </dsp:nvSpPr>
      <dsp:spPr>
        <a:xfrm>
          <a:off x="1852309" y="2563303"/>
          <a:ext cx="39299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2999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038219" y="2606903"/>
        <a:ext cx="21179" cy="4240"/>
      </dsp:txXfrm>
    </dsp:sp>
    <dsp:sp modelId="{2297E59F-DA3B-374B-81DF-9C25735845CA}">
      <dsp:nvSpPr>
        <dsp:cNvPr id="0" name=""/>
        <dsp:cNvSpPr/>
      </dsp:nvSpPr>
      <dsp:spPr>
        <a:xfrm>
          <a:off x="12372" y="2056502"/>
          <a:ext cx="1841737" cy="11050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247" tIns="94730" rIns="90247" bIns="9473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 dirty="0"/>
            <a:t>Kyky käsitellä samanaikaisesti useita ärsykkeitä ja informaatiokanavia (esimerkiksi työmuisti ja toiminnanohjaus).</a:t>
          </a:r>
          <a:endParaRPr lang="en-US" sz="1400" kern="1200" dirty="0"/>
        </a:p>
      </dsp:txBody>
      <dsp:txXfrm>
        <a:off x="12372" y="2056502"/>
        <a:ext cx="1841737" cy="1105042"/>
      </dsp:txXfrm>
    </dsp:sp>
    <dsp:sp modelId="{FBCC0524-3A79-634F-AB1B-0DDB269AB5E7}">
      <dsp:nvSpPr>
        <dsp:cNvPr id="0" name=""/>
        <dsp:cNvSpPr/>
      </dsp:nvSpPr>
      <dsp:spPr>
        <a:xfrm>
          <a:off x="4117646" y="2563303"/>
          <a:ext cx="39299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2999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303556" y="2606903"/>
        <a:ext cx="21179" cy="4240"/>
      </dsp:txXfrm>
    </dsp:sp>
    <dsp:sp modelId="{CFB092A9-04F0-0949-8A23-09C1324F2ECC}">
      <dsp:nvSpPr>
        <dsp:cNvPr id="0" name=""/>
        <dsp:cNvSpPr/>
      </dsp:nvSpPr>
      <dsp:spPr>
        <a:xfrm>
          <a:off x="2277709" y="2056502"/>
          <a:ext cx="1841737" cy="11050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247" tIns="94730" rIns="90247" bIns="9473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 dirty="0"/>
            <a:t>Päätöksentekokyky sekä nopea ja tarkoituksenmukainen reagointi äkillisissä tilanteissa.</a:t>
          </a:r>
          <a:endParaRPr lang="en-US" sz="1400" kern="1200" dirty="0"/>
        </a:p>
      </dsp:txBody>
      <dsp:txXfrm>
        <a:off x="2277709" y="2056502"/>
        <a:ext cx="1841737" cy="1105042"/>
      </dsp:txXfrm>
    </dsp:sp>
    <dsp:sp modelId="{BF6E5BE2-1343-044D-B370-02D0EBA3ACB7}">
      <dsp:nvSpPr>
        <dsp:cNvPr id="0" name=""/>
        <dsp:cNvSpPr/>
      </dsp:nvSpPr>
      <dsp:spPr>
        <a:xfrm>
          <a:off x="6382983" y="2563303"/>
          <a:ext cx="39299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2999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568892" y="2606903"/>
        <a:ext cx="21179" cy="4240"/>
      </dsp:txXfrm>
    </dsp:sp>
    <dsp:sp modelId="{26798CDE-072E-6149-B33A-FFA5AFB4058D}">
      <dsp:nvSpPr>
        <dsp:cNvPr id="0" name=""/>
        <dsp:cNvSpPr/>
      </dsp:nvSpPr>
      <dsp:spPr>
        <a:xfrm>
          <a:off x="4543045" y="2056502"/>
          <a:ext cx="1841737" cy="11050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247" tIns="94730" rIns="90247" bIns="9473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Psyykkinen tasapaino.</a:t>
          </a:r>
          <a:endParaRPr lang="en-US" sz="1600" kern="1200" dirty="0"/>
        </a:p>
      </dsp:txBody>
      <dsp:txXfrm>
        <a:off x="4543045" y="2056502"/>
        <a:ext cx="1841737" cy="1105042"/>
      </dsp:txXfrm>
    </dsp:sp>
    <dsp:sp modelId="{C3754C0B-20AB-0C4D-83E0-F02897BA2929}">
      <dsp:nvSpPr>
        <dsp:cNvPr id="0" name=""/>
        <dsp:cNvSpPr/>
      </dsp:nvSpPr>
      <dsp:spPr>
        <a:xfrm>
          <a:off x="8648319" y="2563303"/>
          <a:ext cx="39299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2999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8834229" y="2606903"/>
        <a:ext cx="21179" cy="4240"/>
      </dsp:txXfrm>
    </dsp:sp>
    <dsp:sp modelId="{E716DC9A-F272-904C-8824-C60105478D7E}">
      <dsp:nvSpPr>
        <dsp:cNvPr id="0" name=""/>
        <dsp:cNvSpPr/>
      </dsp:nvSpPr>
      <dsp:spPr>
        <a:xfrm>
          <a:off x="6808382" y="2056502"/>
          <a:ext cx="1841737" cy="11050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247" tIns="94730" rIns="90247" bIns="9473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Ajoneuvon hallintalaitteiden sujuva käsittely ja riittävät motoriset taidot.</a:t>
          </a:r>
          <a:endParaRPr lang="en-US" sz="1600" kern="1200" dirty="0"/>
        </a:p>
      </dsp:txBody>
      <dsp:txXfrm>
        <a:off x="6808382" y="2056502"/>
        <a:ext cx="1841737" cy="1105042"/>
      </dsp:txXfrm>
    </dsp:sp>
    <dsp:sp modelId="{DC0B95D4-F046-4E44-A14E-65339401E85C}">
      <dsp:nvSpPr>
        <dsp:cNvPr id="0" name=""/>
        <dsp:cNvSpPr/>
      </dsp:nvSpPr>
      <dsp:spPr>
        <a:xfrm>
          <a:off x="9073719" y="2056502"/>
          <a:ext cx="1841737" cy="11050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247" tIns="94730" rIns="90247" bIns="9473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Päihteettömyys sekä asianmukaisesti tasapainossa oleva lääkitys.</a:t>
          </a:r>
          <a:endParaRPr lang="en-US" sz="1600" kern="1200" dirty="0"/>
        </a:p>
      </dsp:txBody>
      <dsp:txXfrm>
        <a:off x="9073719" y="2056502"/>
        <a:ext cx="1841737" cy="110504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A91405-D840-2B4A-86A8-F560E92FC51E}">
      <dsp:nvSpPr>
        <dsp:cNvPr id="0" name=""/>
        <dsp:cNvSpPr/>
      </dsp:nvSpPr>
      <dsp:spPr>
        <a:xfrm>
          <a:off x="930572" y="3032"/>
          <a:ext cx="2833338" cy="170000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/>
            <a:t>Riittävä näöntarkkuus (esim. R1-ryhmässä vähintään 0,5 laseilla tai ilman).</a:t>
          </a:r>
          <a:endParaRPr lang="en-US" sz="1900" kern="1200"/>
        </a:p>
      </dsp:txBody>
      <dsp:txXfrm>
        <a:off x="930572" y="3032"/>
        <a:ext cx="2833338" cy="1700003"/>
      </dsp:txXfrm>
    </dsp:sp>
    <dsp:sp modelId="{E42E2C7B-29D4-7D4F-8D11-F4512EAD9E99}">
      <dsp:nvSpPr>
        <dsp:cNvPr id="0" name=""/>
        <dsp:cNvSpPr/>
      </dsp:nvSpPr>
      <dsp:spPr>
        <a:xfrm>
          <a:off x="4047245" y="3032"/>
          <a:ext cx="2833338" cy="170000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/>
            <a:t>Kuulo riittävä liikenteen äänien havaitsemiseen (ei R1-ryhmässä välttämätön).</a:t>
          </a:r>
          <a:endParaRPr lang="en-US" sz="1900" kern="1200"/>
        </a:p>
      </dsp:txBody>
      <dsp:txXfrm>
        <a:off x="4047245" y="3032"/>
        <a:ext cx="2833338" cy="1700003"/>
      </dsp:txXfrm>
    </dsp:sp>
    <dsp:sp modelId="{1B618402-C73B-3741-979D-D16BFD7326A4}">
      <dsp:nvSpPr>
        <dsp:cNvPr id="0" name=""/>
        <dsp:cNvSpPr/>
      </dsp:nvSpPr>
      <dsp:spPr>
        <a:xfrm>
          <a:off x="7163917" y="3032"/>
          <a:ext cx="2833338" cy="170000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/>
            <a:t>Riittävä liikkumis- ja toimintakyky: koordinaatio, reaktiokyky ja fyysinen suorituskyky.</a:t>
          </a:r>
          <a:endParaRPr lang="en-US" sz="1900" kern="1200"/>
        </a:p>
      </dsp:txBody>
      <dsp:txXfrm>
        <a:off x="7163917" y="3032"/>
        <a:ext cx="2833338" cy="1700003"/>
      </dsp:txXfrm>
    </dsp:sp>
    <dsp:sp modelId="{5CBCA41F-6897-FF44-BBAE-18A7303813C8}">
      <dsp:nvSpPr>
        <dsp:cNvPr id="0" name=""/>
        <dsp:cNvSpPr/>
      </dsp:nvSpPr>
      <dsp:spPr>
        <a:xfrm>
          <a:off x="2488909" y="1986369"/>
          <a:ext cx="2833338" cy="170000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/>
            <a:t>Vireystilan tulee säilyä hyvänä koko ajosuorituksen ajan.</a:t>
          </a:r>
          <a:endParaRPr lang="en-US" sz="1900" kern="1200"/>
        </a:p>
      </dsp:txBody>
      <dsp:txXfrm>
        <a:off x="2488909" y="1986369"/>
        <a:ext cx="2833338" cy="1700003"/>
      </dsp:txXfrm>
    </dsp:sp>
    <dsp:sp modelId="{5363BFD5-6C25-4F44-8F9C-11A3903C1CE4}">
      <dsp:nvSpPr>
        <dsp:cNvPr id="0" name=""/>
        <dsp:cNvSpPr/>
      </dsp:nvSpPr>
      <dsp:spPr>
        <a:xfrm>
          <a:off x="5605581" y="1986369"/>
          <a:ext cx="2833338" cy="170000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/>
            <a:t>Kognitiiviset ja psyykkiset valmiudet: tarkkaavaisuus, toiminnanohjaus, muisti, käyttäytymisen säätely ja impulssikontrolli.</a:t>
          </a:r>
          <a:endParaRPr lang="en-US" sz="1900" kern="1200"/>
        </a:p>
      </dsp:txBody>
      <dsp:txXfrm>
        <a:off x="5605581" y="1986369"/>
        <a:ext cx="2833338" cy="17000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4F9FB5-7E7A-FE4B-92E6-51070F4BB465}">
      <dsp:nvSpPr>
        <dsp:cNvPr id="0" name=""/>
        <dsp:cNvSpPr/>
      </dsp:nvSpPr>
      <dsp:spPr>
        <a:xfrm>
          <a:off x="3201" y="998291"/>
          <a:ext cx="2285879" cy="145153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BC5554-0B69-B447-B345-F951DA71B176}">
      <dsp:nvSpPr>
        <dsp:cNvPr id="0" name=""/>
        <dsp:cNvSpPr/>
      </dsp:nvSpPr>
      <dsp:spPr>
        <a:xfrm>
          <a:off x="257188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300" kern="1200"/>
            <a:t>Sairaudet</a:t>
          </a:r>
          <a:endParaRPr lang="en-US" sz="3300" kern="1200"/>
        </a:p>
      </dsp:txBody>
      <dsp:txXfrm>
        <a:off x="299702" y="1282093"/>
        <a:ext cx="2200851" cy="1366505"/>
      </dsp:txXfrm>
    </dsp:sp>
    <dsp:sp modelId="{0B7D9806-4B31-F047-AC54-60567CB73197}">
      <dsp:nvSpPr>
        <dsp:cNvPr id="0" name=""/>
        <dsp:cNvSpPr/>
      </dsp:nvSpPr>
      <dsp:spPr>
        <a:xfrm>
          <a:off x="2797054" y="998291"/>
          <a:ext cx="2285879" cy="145153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3C766F-D871-2C42-918D-91B7D88985D3}">
      <dsp:nvSpPr>
        <dsp:cNvPr id="0" name=""/>
        <dsp:cNvSpPr/>
      </dsp:nvSpPr>
      <dsp:spPr>
        <a:xfrm>
          <a:off x="3051041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300" kern="1200"/>
            <a:t>Lääkitykset</a:t>
          </a:r>
          <a:endParaRPr lang="en-US" sz="3300" kern="1200"/>
        </a:p>
      </dsp:txBody>
      <dsp:txXfrm>
        <a:off x="3093555" y="1282093"/>
        <a:ext cx="2200851" cy="1366505"/>
      </dsp:txXfrm>
    </dsp:sp>
    <dsp:sp modelId="{8F6E7F65-9545-8B43-AE3F-C63D3A382A8F}">
      <dsp:nvSpPr>
        <dsp:cNvPr id="0" name=""/>
        <dsp:cNvSpPr/>
      </dsp:nvSpPr>
      <dsp:spPr>
        <a:xfrm>
          <a:off x="5590907" y="998291"/>
          <a:ext cx="2285879" cy="145153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3C2675-AFD0-3E47-9B57-441FF020E94F}">
      <dsp:nvSpPr>
        <dsp:cNvPr id="0" name=""/>
        <dsp:cNvSpPr/>
      </dsp:nvSpPr>
      <dsp:spPr>
        <a:xfrm>
          <a:off x="5844894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300" kern="1200"/>
            <a:t>Elintavat</a:t>
          </a:r>
          <a:endParaRPr lang="en-US" sz="3300" kern="1200"/>
        </a:p>
      </dsp:txBody>
      <dsp:txXfrm>
        <a:off x="5887408" y="1282093"/>
        <a:ext cx="2200851" cy="1366505"/>
      </dsp:txXfrm>
    </dsp:sp>
    <dsp:sp modelId="{3290F209-44B0-0E45-9029-1BFFFD3F1EE3}">
      <dsp:nvSpPr>
        <dsp:cNvPr id="0" name=""/>
        <dsp:cNvSpPr/>
      </dsp:nvSpPr>
      <dsp:spPr>
        <a:xfrm>
          <a:off x="8384760" y="998291"/>
          <a:ext cx="2285879" cy="145153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A34BFA-EA97-0540-A4DE-445CDDB4582B}">
      <dsp:nvSpPr>
        <dsp:cNvPr id="0" name=""/>
        <dsp:cNvSpPr/>
      </dsp:nvSpPr>
      <dsp:spPr>
        <a:xfrm>
          <a:off x="8638747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300" kern="1200"/>
            <a:t>Väsymys</a:t>
          </a:r>
          <a:endParaRPr lang="en-US" sz="3300" kern="1200"/>
        </a:p>
      </dsp:txBody>
      <dsp:txXfrm>
        <a:off x="8681261" y="1282093"/>
        <a:ext cx="2200851" cy="136650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8B12C1-2D23-D54F-8456-7EFF2D7BDFE2}">
      <dsp:nvSpPr>
        <dsp:cNvPr id="0" name=""/>
        <dsp:cNvSpPr/>
      </dsp:nvSpPr>
      <dsp:spPr>
        <a:xfrm>
          <a:off x="1848780" y="520546"/>
          <a:ext cx="39341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3413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034887" y="564146"/>
        <a:ext cx="21200" cy="4240"/>
      </dsp:txXfrm>
    </dsp:sp>
    <dsp:sp modelId="{4EB86AE1-3669-A947-B414-2BB376B97FD9}">
      <dsp:nvSpPr>
        <dsp:cNvPr id="0" name=""/>
        <dsp:cNvSpPr/>
      </dsp:nvSpPr>
      <dsp:spPr>
        <a:xfrm>
          <a:off x="7043" y="13205"/>
          <a:ext cx="1843537" cy="110612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335" tIns="94822" rIns="90335" bIns="94822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/>
            <a:t>Liikuntarajoittet</a:t>
          </a:r>
          <a:endParaRPr lang="en-US" sz="1700" kern="1200"/>
        </a:p>
      </dsp:txBody>
      <dsp:txXfrm>
        <a:off x="7043" y="13205"/>
        <a:ext cx="1843537" cy="1106122"/>
      </dsp:txXfrm>
    </dsp:sp>
    <dsp:sp modelId="{961ADD44-2343-AE43-9E28-9F296063D4F8}">
      <dsp:nvSpPr>
        <dsp:cNvPr id="0" name=""/>
        <dsp:cNvSpPr/>
      </dsp:nvSpPr>
      <dsp:spPr>
        <a:xfrm>
          <a:off x="4116332" y="520546"/>
          <a:ext cx="39341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3413" y="45720"/>
              </a:lnTo>
            </a:path>
          </a:pathLst>
        </a:custGeom>
        <a:noFill/>
        <a:ln w="6350" cap="flat" cmpd="sng" algn="ctr">
          <a:solidFill>
            <a:schemeClr val="accent2">
              <a:hueOff val="-132306"/>
              <a:satOff val="-7630"/>
              <a:lumOff val="784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302438" y="564146"/>
        <a:ext cx="21200" cy="4240"/>
      </dsp:txXfrm>
    </dsp:sp>
    <dsp:sp modelId="{50430ABF-E45D-5149-AD37-01F4176997CD}">
      <dsp:nvSpPr>
        <dsp:cNvPr id="0" name=""/>
        <dsp:cNvSpPr/>
      </dsp:nvSpPr>
      <dsp:spPr>
        <a:xfrm>
          <a:off x="2274594" y="13205"/>
          <a:ext cx="1843537" cy="1106122"/>
        </a:xfrm>
        <a:prstGeom prst="rect">
          <a:avLst/>
        </a:prstGeom>
        <a:solidFill>
          <a:schemeClr val="accent2">
            <a:hueOff val="-121280"/>
            <a:satOff val="-6994"/>
            <a:lumOff val="71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335" tIns="94822" rIns="90335" bIns="94822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 dirty="0"/>
            <a:t> Näkökyvyn häiriöt</a:t>
          </a:r>
          <a:endParaRPr lang="en-US" sz="1700" kern="1200" dirty="0"/>
        </a:p>
      </dsp:txBody>
      <dsp:txXfrm>
        <a:off x="2274594" y="13205"/>
        <a:ext cx="1843537" cy="1106122"/>
      </dsp:txXfrm>
    </dsp:sp>
    <dsp:sp modelId="{FD0CB255-08EC-D145-BF74-57E9F7055196}">
      <dsp:nvSpPr>
        <dsp:cNvPr id="0" name=""/>
        <dsp:cNvSpPr/>
      </dsp:nvSpPr>
      <dsp:spPr>
        <a:xfrm>
          <a:off x="6383883" y="520546"/>
          <a:ext cx="39341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3413" y="45720"/>
              </a:lnTo>
            </a:path>
          </a:pathLst>
        </a:custGeom>
        <a:noFill/>
        <a:ln w="6350" cap="flat" cmpd="sng" algn="ctr">
          <a:solidFill>
            <a:schemeClr val="accent2">
              <a:hueOff val="-264611"/>
              <a:satOff val="-15260"/>
              <a:lumOff val="1569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569989" y="564146"/>
        <a:ext cx="21200" cy="4240"/>
      </dsp:txXfrm>
    </dsp:sp>
    <dsp:sp modelId="{3B238A48-41E8-F148-8096-06262FDCDCE1}">
      <dsp:nvSpPr>
        <dsp:cNvPr id="0" name=""/>
        <dsp:cNvSpPr/>
      </dsp:nvSpPr>
      <dsp:spPr>
        <a:xfrm>
          <a:off x="4542145" y="13205"/>
          <a:ext cx="1843537" cy="1106122"/>
        </a:xfrm>
        <a:prstGeom prst="rect">
          <a:avLst/>
        </a:prstGeom>
        <a:solidFill>
          <a:schemeClr val="accent2">
            <a:hueOff val="-242561"/>
            <a:satOff val="-13988"/>
            <a:lumOff val="14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335" tIns="94822" rIns="90335" bIns="94822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 dirty="0"/>
            <a:t>-Muistisairaudet ( Alzheimer )</a:t>
          </a:r>
          <a:endParaRPr lang="en-US" sz="1700" kern="1200" dirty="0"/>
        </a:p>
      </dsp:txBody>
      <dsp:txXfrm>
        <a:off x="4542145" y="13205"/>
        <a:ext cx="1843537" cy="1106122"/>
      </dsp:txXfrm>
    </dsp:sp>
    <dsp:sp modelId="{D6ADFFE6-6570-4849-96CE-7A191A00CEDA}">
      <dsp:nvSpPr>
        <dsp:cNvPr id="0" name=""/>
        <dsp:cNvSpPr/>
      </dsp:nvSpPr>
      <dsp:spPr>
        <a:xfrm>
          <a:off x="8651434" y="520546"/>
          <a:ext cx="39341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3413" y="45720"/>
              </a:lnTo>
            </a:path>
          </a:pathLst>
        </a:custGeom>
        <a:noFill/>
        <a:ln w="6350" cap="flat" cmpd="sng" algn="ctr">
          <a:solidFill>
            <a:schemeClr val="accent2">
              <a:hueOff val="-396917"/>
              <a:satOff val="-22889"/>
              <a:lumOff val="2353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8837540" y="564146"/>
        <a:ext cx="21200" cy="4240"/>
      </dsp:txXfrm>
    </dsp:sp>
    <dsp:sp modelId="{F6C983D8-B08C-D14D-B4C7-126744CB12EF}">
      <dsp:nvSpPr>
        <dsp:cNvPr id="0" name=""/>
        <dsp:cNvSpPr/>
      </dsp:nvSpPr>
      <dsp:spPr>
        <a:xfrm>
          <a:off x="6809696" y="13205"/>
          <a:ext cx="1843537" cy="1106122"/>
        </a:xfrm>
        <a:prstGeom prst="rect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335" tIns="94822" rIns="90335" bIns="94822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 dirty="0"/>
            <a:t>Parkinsonismit</a:t>
          </a:r>
          <a:endParaRPr lang="en-US" sz="1700" kern="1200" dirty="0"/>
        </a:p>
      </dsp:txBody>
      <dsp:txXfrm>
        <a:off x="6809696" y="13205"/>
        <a:ext cx="1843537" cy="1106122"/>
      </dsp:txXfrm>
    </dsp:sp>
    <dsp:sp modelId="{2EBB424C-39D8-2B40-A89C-DF869D1AA16C}">
      <dsp:nvSpPr>
        <dsp:cNvPr id="0" name=""/>
        <dsp:cNvSpPr/>
      </dsp:nvSpPr>
      <dsp:spPr>
        <a:xfrm>
          <a:off x="928812" y="1117527"/>
          <a:ext cx="9070204" cy="393413"/>
        </a:xfrm>
        <a:custGeom>
          <a:avLst/>
          <a:gdLst/>
          <a:ahLst/>
          <a:cxnLst/>
          <a:rect l="0" t="0" r="0" b="0"/>
          <a:pathLst>
            <a:path>
              <a:moveTo>
                <a:pt x="9070204" y="0"/>
              </a:moveTo>
              <a:lnTo>
                <a:pt x="9070204" y="213806"/>
              </a:lnTo>
              <a:lnTo>
                <a:pt x="0" y="213806"/>
              </a:lnTo>
              <a:lnTo>
                <a:pt x="0" y="393413"/>
              </a:lnTo>
            </a:path>
          </a:pathLst>
        </a:custGeom>
        <a:noFill/>
        <a:ln w="6350" cap="flat" cmpd="sng" algn="ctr">
          <a:solidFill>
            <a:schemeClr val="accent2">
              <a:hueOff val="-529223"/>
              <a:satOff val="-30519"/>
              <a:lumOff val="3137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36911" y="1312114"/>
        <a:ext cx="454005" cy="4240"/>
      </dsp:txXfrm>
    </dsp:sp>
    <dsp:sp modelId="{E258E319-660A-C94A-BFA6-E2BDB6FA3D12}">
      <dsp:nvSpPr>
        <dsp:cNvPr id="0" name=""/>
        <dsp:cNvSpPr/>
      </dsp:nvSpPr>
      <dsp:spPr>
        <a:xfrm>
          <a:off x="9077248" y="13205"/>
          <a:ext cx="1843537" cy="1106122"/>
        </a:xfrm>
        <a:prstGeom prst="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335" tIns="94822" rIns="90335" bIns="94822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 dirty="0" err="1"/>
            <a:t>MS-tauti</a:t>
          </a:r>
          <a:endParaRPr lang="en-US" sz="1700" kern="1200" dirty="0"/>
        </a:p>
      </dsp:txBody>
      <dsp:txXfrm>
        <a:off x="9077248" y="13205"/>
        <a:ext cx="1843537" cy="1106122"/>
      </dsp:txXfrm>
    </dsp:sp>
    <dsp:sp modelId="{84BB00C5-33A1-034B-8DE3-F4B5AFCC4F8F}">
      <dsp:nvSpPr>
        <dsp:cNvPr id="0" name=""/>
        <dsp:cNvSpPr/>
      </dsp:nvSpPr>
      <dsp:spPr>
        <a:xfrm>
          <a:off x="1848780" y="2050682"/>
          <a:ext cx="39341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3413" y="45720"/>
              </a:lnTo>
            </a:path>
          </a:pathLst>
        </a:custGeom>
        <a:noFill/>
        <a:ln w="6350" cap="flat" cmpd="sng" algn="ctr">
          <a:solidFill>
            <a:schemeClr val="accent2">
              <a:hueOff val="-661529"/>
              <a:satOff val="-38149"/>
              <a:lumOff val="3922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034887" y="2094282"/>
        <a:ext cx="21200" cy="4240"/>
      </dsp:txXfrm>
    </dsp:sp>
    <dsp:sp modelId="{9E5C71E3-4938-9349-93AE-391C38B04921}">
      <dsp:nvSpPr>
        <dsp:cNvPr id="0" name=""/>
        <dsp:cNvSpPr/>
      </dsp:nvSpPr>
      <dsp:spPr>
        <a:xfrm>
          <a:off x="7043" y="1543341"/>
          <a:ext cx="1843537" cy="1106122"/>
        </a:xfrm>
        <a:prstGeom prst="rect">
          <a:avLst/>
        </a:prstGeom>
        <a:solidFill>
          <a:schemeClr val="accent2">
            <a:hueOff val="-606401"/>
            <a:satOff val="-34970"/>
            <a:lumOff val="359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335" tIns="94822" rIns="90335" bIns="94822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 dirty="0" err="1"/>
            <a:t>Aivoinfraktit</a:t>
          </a:r>
          <a:r>
            <a:rPr lang="fi-FI" sz="1700" kern="1200" dirty="0"/>
            <a:t> ja – verenvuodot</a:t>
          </a:r>
          <a:endParaRPr lang="en-US" sz="1700" kern="1200" dirty="0"/>
        </a:p>
      </dsp:txBody>
      <dsp:txXfrm>
        <a:off x="7043" y="1543341"/>
        <a:ext cx="1843537" cy="1106122"/>
      </dsp:txXfrm>
    </dsp:sp>
    <dsp:sp modelId="{040FF0AF-6C0B-CE4C-B7EB-A2929074888F}">
      <dsp:nvSpPr>
        <dsp:cNvPr id="0" name=""/>
        <dsp:cNvSpPr/>
      </dsp:nvSpPr>
      <dsp:spPr>
        <a:xfrm>
          <a:off x="4116332" y="2050682"/>
          <a:ext cx="39341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3413" y="45720"/>
              </a:lnTo>
            </a:path>
          </a:pathLst>
        </a:custGeom>
        <a:noFill/>
        <a:ln w="6350" cap="flat" cmpd="sng" algn="ctr">
          <a:solidFill>
            <a:schemeClr val="accent2">
              <a:hueOff val="-793834"/>
              <a:satOff val="-45779"/>
              <a:lumOff val="4706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302438" y="2094282"/>
        <a:ext cx="21200" cy="4240"/>
      </dsp:txXfrm>
    </dsp:sp>
    <dsp:sp modelId="{E4C163BF-81FD-C241-8CDC-0F2C805C76B7}">
      <dsp:nvSpPr>
        <dsp:cNvPr id="0" name=""/>
        <dsp:cNvSpPr/>
      </dsp:nvSpPr>
      <dsp:spPr>
        <a:xfrm>
          <a:off x="2274594" y="1543341"/>
          <a:ext cx="1843537" cy="1106122"/>
        </a:xfrm>
        <a:prstGeom prst="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335" tIns="94822" rIns="90335" bIns="94822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 dirty="0"/>
            <a:t>Aivovammat</a:t>
          </a:r>
          <a:endParaRPr lang="en-US" sz="1700" kern="1200" dirty="0"/>
        </a:p>
      </dsp:txBody>
      <dsp:txXfrm>
        <a:off x="2274594" y="1543341"/>
        <a:ext cx="1843537" cy="1106122"/>
      </dsp:txXfrm>
    </dsp:sp>
    <dsp:sp modelId="{DB3C8813-0EB0-2F4C-9014-923C9C615727}">
      <dsp:nvSpPr>
        <dsp:cNvPr id="0" name=""/>
        <dsp:cNvSpPr/>
      </dsp:nvSpPr>
      <dsp:spPr>
        <a:xfrm>
          <a:off x="6383883" y="2050682"/>
          <a:ext cx="39341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3413" y="45720"/>
              </a:lnTo>
            </a:path>
          </a:pathLst>
        </a:custGeom>
        <a:noFill/>
        <a:ln w="6350" cap="flat" cmpd="sng" algn="ctr">
          <a:solidFill>
            <a:schemeClr val="accent2">
              <a:hueOff val="-926140"/>
              <a:satOff val="-53409"/>
              <a:lumOff val="5491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569989" y="2094282"/>
        <a:ext cx="21200" cy="4240"/>
      </dsp:txXfrm>
    </dsp:sp>
    <dsp:sp modelId="{63B714DE-7187-4240-976E-A4AEC94DEB9D}">
      <dsp:nvSpPr>
        <dsp:cNvPr id="0" name=""/>
        <dsp:cNvSpPr/>
      </dsp:nvSpPr>
      <dsp:spPr>
        <a:xfrm>
          <a:off x="4542145" y="1543341"/>
          <a:ext cx="1843537" cy="1106122"/>
        </a:xfrm>
        <a:prstGeom prst="rect">
          <a:avLst/>
        </a:prstGeom>
        <a:solidFill>
          <a:schemeClr val="accent2">
            <a:hueOff val="-848962"/>
            <a:satOff val="-48958"/>
            <a:lumOff val="503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335" tIns="94822" rIns="90335" bIns="94822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 dirty="0"/>
            <a:t>Diabetes</a:t>
          </a:r>
          <a:endParaRPr lang="en-US" sz="1700" kern="1200" dirty="0"/>
        </a:p>
      </dsp:txBody>
      <dsp:txXfrm>
        <a:off x="4542145" y="1543341"/>
        <a:ext cx="1843537" cy="1106122"/>
      </dsp:txXfrm>
    </dsp:sp>
    <dsp:sp modelId="{742199CF-D582-C242-ACB6-C5EDD9F0CE4B}">
      <dsp:nvSpPr>
        <dsp:cNvPr id="0" name=""/>
        <dsp:cNvSpPr/>
      </dsp:nvSpPr>
      <dsp:spPr>
        <a:xfrm>
          <a:off x="8651434" y="2050682"/>
          <a:ext cx="39341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3413" y="45720"/>
              </a:lnTo>
            </a:path>
          </a:pathLst>
        </a:custGeom>
        <a:noFill/>
        <a:ln w="6350" cap="flat" cmpd="sng" algn="ctr">
          <a:solidFill>
            <a:schemeClr val="accent2">
              <a:hueOff val="-1058446"/>
              <a:satOff val="-61039"/>
              <a:lumOff val="6275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8837540" y="2094282"/>
        <a:ext cx="21200" cy="4240"/>
      </dsp:txXfrm>
    </dsp:sp>
    <dsp:sp modelId="{6966BB26-4DE1-6E41-B9FC-CCA1783A4FA9}">
      <dsp:nvSpPr>
        <dsp:cNvPr id="0" name=""/>
        <dsp:cNvSpPr/>
      </dsp:nvSpPr>
      <dsp:spPr>
        <a:xfrm>
          <a:off x="6809696" y="1543341"/>
          <a:ext cx="1843537" cy="1106122"/>
        </a:xfrm>
        <a:prstGeom prst="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335" tIns="94822" rIns="90335" bIns="94822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 dirty="0"/>
            <a:t>Uniapnea</a:t>
          </a:r>
          <a:endParaRPr lang="en-US" sz="1700" kern="1200" dirty="0"/>
        </a:p>
      </dsp:txBody>
      <dsp:txXfrm>
        <a:off x="6809696" y="1543341"/>
        <a:ext cx="1843537" cy="1106122"/>
      </dsp:txXfrm>
    </dsp:sp>
    <dsp:sp modelId="{FE090F3D-449D-F147-BBE1-8CABE2C1E07E}">
      <dsp:nvSpPr>
        <dsp:cNvPr id="0" name=""/>
        <dsp:cNvSpPr/>
      </dsp:nvSpPr>
      <dsp:spPr>
        <a:xfrm>
          <a:off x="928812" y="2647663"/>
          <a:ext cx="9070204" cy="393413"/>
        </a:xfrm>
        <a:custGeom>
          <a:avLst/>
          <a:gdLst/>
          <a:ahLst/>
          <a:cxnLst/>
          <a:rect l="0" t="0" r="0" b="0"/>
          <a:pathLst>
            <a:path>
              <a:moveTo>
                <a:pt x="9070204" y="0"/>
              </a:moveTo>
              <a:lnTo>
                <a:pt x="9070204" y="213806"/>
              </a:lnTo>
              <a:lnTo>
                <a:pt x="0" y="213806"/>
              </a:lnTo>
              <a:lnTo>
                <a:pt x="0" y="393413"/>
              </a:lnTo>
            </a:path>
          </a:pathLst>
        </a:custGeom>
        <a:noFill/>
        <a:ln w="6350" cap="flat" cmpd="sng" algn="ctr">
          <a:solidFill>
            <a:schemeClr val="accent2">
              <a:hueOff val="-1190752"/>
              <a:satOff val="-68668"/>
              <a:lumOff val="7059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36911" y="2842250"/>
        <a:ext cx="454005" cy="4240"/>
      </dsp:txXfrm>
    </dsp:sp>
    <dsp:sp modelId="{B83281FF-3CB7-9846-A73E-17F61B205FF8}">
      <dsp:nvSpPr>
        <dsp:cNvPr id="0" name=""/>
        <dsp:cNvSpPr/>
      </dsp:nvSpPr>
      <dsp:spPr>
        <a:xfrm>
          <a:off x="9077248" y="1543341"/>
          <a:ext cx="1843537" cy="1106122"/>
        </a:xfrm>
        <a:prstGeom prst="rect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335" tIns="94822" rIns="90335" bIns="94822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 dirty="0"/>
            <a:t>-Hengitysvajaukset</a:t>
          </a:r>
          <a:endParaRPr lang="en-US" sz="1700" kern="1200" dirty="0"/>
        </a:p>
      </dsp:txBody>
      <dsp:txXfrm>
        <a:off x="9077248" y="1543341"/>
        <a:ext cx="1843537" cy="1106122"/>
      </dsp:txXfrm>
    </dsp:sp>
    <dsp:sp modelId="{9FE19E68-64AD-8F48-918D-E26F5F19DCF9}">
      <dsp:nvSpPr>
        <dsp:cNvPr id="0" name=""/>
        <dsp:cNvSpPr/>
      </dsp:nvSpPr>
      <dsp:spPr>
        <a:xfrm>
          <a:off x="1848780" y="3580818"/>
          <a:ext cx="39341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3413" y="45720"/>
              </a:lnTo>
            </a:path>
          </a:pathLst>
        </a:custGeom>
        <a:noFill/>
        <a:ln w="6350" cap="flat" cmpd="sng" algn="ctr">
          <a:solidFill>
            <a:schemeClr val="accent2">
              <a:hueOff val="-1323057"/>
              <a:satOff val="-76298"/>
              <a:lumOff val="7844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034887" y="3624418"/>
        <a:ext cx="21200" cy="4240"/>
      </dsp:txXfrm>
    </dsp:sp>
    <dsp:sp modelId="{654A7ED5-6651-E640-9026-ACF48EC7A345}">
      <dsp:nvSpPr>
        <dsp:cNvPr id="0" name=""/>
        <dsp:cNvSpPr/>
      </dsp:nvSpPr>
      <dsp:spPr>
        <a:xfrm>
          <a:off x="7043" y="3073477"/>
          <a:ext cx="1843537" cy="1106122"/>
        </a:xfrm>
        <a:prstGeom prst="rect">
          <a:avLst/>
        </a:prstGeom>
        <a:solidFill>
          <a:schemeClr val="accent2">
            <a:hueOff val="-1212803"/>
            <a:satOff val="-69940"/>
            <a:lumOff val="719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335" tIns="94822" rIns="90335" bIns="94822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 dirty="0"/>
            <a:t>ADHD, kehitysvammat</a:t>
          </a:r>
          <a:endParaRPr lang="en-US" sz="1700" kern="1200" dirty="0"/>
        </a:p>
      </dsp:txBody>
      <dsp:txXfrm>
        <a:off x="7043" y="3073477"/>
        <a:ext cx="1843537" cy="1106122"/>
      </dsp:txXfrm>
    </dsp:sp>
    <dsp:sp modelId="{3240DF9B-93FC-3243-942C-39E8433927FC}">
      <dsp:nvSpPr>
        <dsp:cNvPr id="0" name=""/>
        <dsp:cNvSpPr/>
      </dsp:nvSpPr>
      <dsp:spPr>
        <a:xfrm>
          <a:off x="4116332" y="3580818"/>
          <a:ext cx="39341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3413" y="45720"/>
              </a:lnTo>
            </a:path>
          </a:pathLst>
        </a:custGeom>
        <a:noFill/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302438" y="3624418"/>
        <a:ext cx="21200" cy="4240"/>
      </dsp:txXfrm>
    </dsp:sp>
    <dsp:sp modelId="{5240C47C-4815-4047-9168-24523F30B04F}">
      <dsp:nvSpPr>
        <dsp:cNvPr id="0" name=""/>
        <dsp:cNvSpPr/>
      </dsp:nvSpPr>
      <dsp:spPr>
        <a:xfrm>
          <a:off x="2274594" y="3073477"/>
          <a:ext cx="1843537" cy="1106122"/>
        </a:xfrm>
        <a:prstGeom prst="rect">
          <a:avLst/>
        </a:prstGeom>
        <a:solidFill>
          <a:schemeClr val="accent2">
            <a:hueOff val="-1334083"/>
            <a:satOff val="-76934"/>
            <a:lumOff val="790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335" tIns="94822" rIns="90335" bIns="94822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 dirty="0"/>
            <a:t> Päihdesairaudet</a:t>
          </a:r>
          <a:endParaRPr lang="en-US" sz="1700" kern="1200" dirty="0"/>
        </a:p>
      </dsp:txBody>
      <dsp:txXfrm>
        <a:off x="2274594" y="3073477"/>
        <a:ext cx="1843537" cy="1106122"/>
      </dsp:txXfrm>
    </dsp:sp>
    <dsp:sp modelId="{656809DC-396D-7544-8DDF-928A87407AF8}">
      <dsp:nvSpPr>
        <dsp:cNvPr id="0" name=""/>
        <dsp:cNvSpPr/>
      </dsp:nvSpPr>
      <dsp:spPr>
        <a:xfrm>
          <a:off x="4542145" y="3073477"/>
          <a:ext cx="1843537" cy="1106122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335" tIns="94822" rIns="90335" bIns="94822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 dirty="0"/>
            <a:t>Mielenterveys- sairaudet</a:t>
          </a:r>
          <a:endParaRPr lang="en-US" sz="1700" kern="1200" dirty="0"/>
        </a:p>
      </dsp:txBody>
      <dsp:txXfrm>
        <a:off x="4542145" y="3073477"/>
        <a:ext cx="1843537" cy="110612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E2E1C3-40B2-0845-91E9-B0020DA0ABE9}">
      <dsp:nvSpPr>
        <dsp:cNvPr id="0" name=""/>
        <dsp:cNvSpPr/>
      </dsp:nvSpPr>
      <dsp:spPr>
        <a:xfrm>
          <a:off x="0" y="706671"/>
          <a:ext cx="3073451" cy="19516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C032B7-818B-3840-940B-1EF033E42A5E}">
      <dsp:nvSpPr>
        <dsp:cNvPr id="0" name=""/>
        <dsp:cNvSpPr/>
      </dsp:nvSpPr>
      <dsp:spPr>
        <a:xfrm>
          <a:off x="341494" y="1031091"/>
          <a:ext cx="3073451" cy="19516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Ajoterveyteen vaikuttavat keskeisesti uni, levon riittävyys, päihteiden käyttö.</a:t>
          </a:r>
          <a:endParaRPr lang="en-US" sz="2300" kern="1200"/>
        </a:p>
      </dsp:txBody>
      <dsp:txXfrm>
        <a:off x="398656" y="1088253"/>
        <a:ext cx="2959127" cy="1837317"/>
      </dsp:txXfrm>
    </dsp:sp>
    <dsp:sp modelId="{5CA7D40F-EF23-9843-A0E4-826506F95A1A}">
      <dsp:nvSpPr>
        <dsp:cNvPr id="0" name=""/>
        <dsp:cNvSpPr/>
      </dsp:nvSpPr>
      <dsp:spPr>
        <a:xfrm>
          <a:off x="3756441" y="706671"/>
          <a:ext cx="3073451" cy="19516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0F0BA1-51B3-2748-BDDD-E69025CC9A87}">
      <dsp:nvSpPr>
        <dsp:cNvPr id="0" name=""/>
        <dsp:cNvSpPr/>
      </dsp:nvSpPr>
      <dsp:spPr>
        <a:xfrm>
          <a:off x="4097935" y="1031091"/>
          <a:ext cx="3073451" cy="19516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Väsymys, stressi (Usein yhdessä sairauksien ja lääkkeiden sivuvaikutusten kanssa).</a:t>
          </a:r>
          <a:endParaRPr lang="en-US" sz="2300" kern="1200"/>
        </a:p>
      </dsp:txBody>
      <dsp:txXfrm>
        <a:off x="4155097" y="1088253"/>
        <a:ext cx="2959127" cy="1837317"/>
      </dsp:txXfrm>
    </dsp:sp>
    <dsp:sp modelId="{00172F53-FBC2-684A-A5E9-800BAEAC9712}">
      <dsp:nvSpPr>
        <dsp:cNvPr id="0" name=""/>
        <dsp:cNvSpPr/>
      </dsp:nvSpPr>
      <dsp:spPr>
        <a:xfrm>
          <a:off x="7512882" y="706671"/>
          <a:ext cx="3073451" cy="19516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FC747C-7C20-6846-A38D-22FEF5FE6A8D}">
      <dsp:nvSpPr>
        <dsp:cNvPr id="0" name=""/>
        <dsp:cNvSpPr/>
      </dsp:nvSpPr>
      <dsp:spPr>
        <a:xfrm>
          <a:off x="7854377" y="1031091"/>
          <a:ext cx="3073451" cy="19516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Riittävä lepo, terveelliset elämäntavat ja ajoissa hoidetut sairaudet parantavat ajokykyä.</a:t>
          </a:r>
          <a:endParaRPr lang="en-US" sz="2300" kern="1200"/>
        </a:p>
      </dsp:txBody>
      <dsp:txXfrm>
        <a:off x="7911539" y="1088253"/>
        <a:ext cx="2959127" cy="183731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9EB7EA-918C-4566-B1E6-0380B71EEA92}">
      <dsp:nvSpPr>
        <dsp:cNvPr id="0" name=""/>
        <dsp:cNvSpPr/>
      </dsp:nvSpPr>
      <dsp:spPr>
        <a:xfrm>
          <a:off x="1061437" y="231838"/>
          <a:ext cx="1141382" cy="114138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27DD30-4C56-4862-B2E8-EE8E957DD64C}">
      <dsp:nvSpPr>
        <dsp:cNvPr id="0" name=""/>
        <dsp:cNvSpPr/>
      </dsp:nvSpPr>
      <dsp:spPr>
        <a:xfrm>
          <a:off x="1582" y="1533574"/>
          <a:ext cx="3261093" cy="489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fi-FI" sz="2500" b="1" kern="1200"/>
            <a:t>Toimi ensisijaisesti näin:</a:t>
          </a:r>
          <a:endParaRPr lang="en-US" sz="2500" kern="1200"/>
        </a:p>
      </dsp:txBody>
      <dsp:txXfrm>
        <a:off x="1582" y="1533574"/>
        <a:ext cx="3261093" cy="489164"/>
      </dsp:txXfrm>
    </dsp:sp>
    <dsp:sp modelId="{F23FFF71-E898-4D3E-AF9C-41BFFBB40E23}">
      <dsp:nvSpPr>
        <dsp:cNvPr id="0" name=""/>
        <dsp:cNvSpPr/>
      </dsp:nvSpPr>
      <dsp:spPr>
        <a:xfrm>
          <a:off x="1582" y="2097320"/>
          <a:ext cx="3261093" cy="18636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/>
            <a:t>Ohjaa henkilö lääkärin arvioon.</a:t>
          </a:r>
          <a:endParaRPr lang="en-US" sz="1700" kern="1200"/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/>
            <a:t>Tarvittaessa ota yhteys hoitavaan tahoon ja kerro havainnoistasi.</a:t>
          </a:r>
          <a:endParaRPr lang="en-US" sz="1700" kern="1200"/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/>
            <a:t>Ehdota mukaan lähtemistä vastaanotolle.</a:t>
          </a:r>
          <a:endParaRPr lang="en-US" sz="1700" kern="1200"/>
        </a:p>
      </dsp:txBody>
      <dsp:txXfrm>
        <a:off x="1582" y="2097320"/>
        <a:ext cx="3261093" cy="1863645"/>
      </dsp:txXfrm>
    </dsp:sp>
    <dsp:sp modelId="{C55315BF-78C7-4296-AD70-672808C303BC}">
      <dsp:nvSpPr>
        <dsp:cNvPr id="0" name=""/>
        <dsp:cNvSpPr/>
      </dsp:nvSpPr>
      <dsp:spPr>
        <a:xfrm>
          <a:off x="4893223" y="231838"/>
          <a:ext cx="1141382" cy="114138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E25258-4C48-416E-9D60-3DFE9ED6C530}">
      <dsp:nvSpPr>
        <dsp:cNvPr id="0" name=""/>
        <dsp:cNvSpPr/>
      </dsp:nvSpPr>
      <dsp:spPr>
        <a:xfrm>
          <a:off x="3833367" y="1533574"/>
          <a:ext cx="3261093" cy="489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fi-FI" sz="2500" b="1" kern="1200"/>
            <a:t>Jos huoli jatkuu:</a:t>
          </a:r>
          <a:endParaRPr lang="en-US" sz="2500" kern="1200"/>
        </a:p>
      </dsp:txBody>
      <dsp:txXfrm>
        <a:off x="3833367" y="1533574"/>
        <a:ext cx="3261093" cy="489164"/>
      </dsp:txXfrm>
    </dsp:sp>
    <dsp:sp modelId="{988D6811-DCA5-4A8A-AA54-C1A51F9B47D9}">
      <dsp:nvSpPr>
        <dsp:cNvPr id="0" name=""/>
        <dsp:cNvSpPr/>
      </dsp:nvSpPr>
      <dsp:spPr>
        <a:xfrm>
          <a:off x="3833367" y="2097320"/>
          <a:ext cx="3261093" cy="18636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/>
            <a:t>Tee huoli-ilmoitus hyvinvointialueen/kunnan ohjeiden mukaisesti</a:t>
          </a:r>
          <a:endParaRPr lang="en-US" sz="1700" kern="1200"/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/>
            <a:t>Välittömässä vaaratilanteessa ilmoita hätäkeskukseen</a:t>
          </a:r>
          <a:endParaRPr lang="en-US" sz="1700" kern="1200"/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/>
            <a:t>Muussa tapauksessa voit olla yhteydessä poliisiin</a:t>
          </a:r>
          <a:endParaRPr lang="en-US" sz="1700" kern="1200"/>
        </a:p>
      </dsp:txBody>
      <dsp:txXfrm>
        <a:off x="3833367" y="2097320"/>
        <a:ext cx="3261093" cy="1863645"/>
      </dsp:txXfrm>
    </dsp:sp>
    <dsp:sp modelId="{D295FB75-E3B7-40B9-83BE-CC71B54CBD52}">
      <dsp:nvSpPr>
        <dsp:cNvPr id="0" name=""/>
        <dsp:cNvSpPr/>
      </dsp:nvSpPr>
      <dsp:spPr>
        <a:xfrm>
          <a:off x="8725008" y="231838"/>
          <a:ext cx="1141382" cy="114138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9BB7C6-757E-4D65-BE7F-EEAE7C1BB4D1}">
      <dsp:nvSpPr>
        <dsp:cNvPr id="0" name=""/>
        <dsp:cNvSpPr/>
      </dsp:nvSpPr>
      <dsp:spPr>
        <a:xfrm>
          <a:off x="7665152" y="1533574"/>
          <a:ext cx="3261093" cy="489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fi-FI" sz="2500" b="1" kern="1200"/>
            <a:t>Muista tuki ja ratkaisut</a:t>
          </a:r>
          <a:endParaRPr lang="en-US" sz="2500" kern="1200"/>
        </a:p>
      </dsp:txBody>
      <dsp:txXfrm>
        <a:off x="7665152" y="1533574"/>
        <a:ext cx="3261093" cy="489164"/>
      </dsp:txXfrm>
    </dsp:sp>
    <dsp:sp modelId="{6F2FB0A7-ED89-48F9-BCED-BCACFB7BF5B1}">
      <dsp:nvSpPr>
        <dsp:cNvPr id="0" name=""/>
        <dsp:cNvSpPr/>
      </dsp:nvSpPr>
      <dsp:spPr>
        <a:xfrm>
          <a:off x="7665152" y="2097320"/>
          <a:ext cx="3261093" cy="18636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/>
            <a:t>Ajamisen lopettaminen on suuri elämänmuutos → tarjoa henkistä tukea</a:t>
          </a:r>
          <a:endParaRPr lang="en-US" sz="1700" kern="1200"/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/>
            <a:t>Selvitä vaihtoehtoiset liikkumismahdollisuudet yhdessä</a:t>
          </a:r>
          <a:endParaRPr lang="en-US" sz="1700" kern="1200"/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/>
            <a:t>Hyödynnä potilasjärjestöjen neuvonta ja vertaistuki </a:t>
          </a:r>
          <a:endParaRPr lang="en-US" sz="1700" kern="1200"/>
        </a:p>
      </dsp:txBody>
      <dsp:txXfrm>
        <a:off x="7665152" y="2097320"/>
        <a:ext cx="3261093" cy="18636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A7A13E-28E3-4221-8C35-BC997F70F186}" type="datetimeFigureOut">
              <a:rPr lang="fi-FI" smtClean="0"/>
              <a:t>9.3.2026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C6F267-8C46-46E6-BBFD-129ECF38A1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0636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C6F267-8C46-46E6-BBFD-129ECF38A161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43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087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601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861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360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165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6531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06988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382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99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3141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079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330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9" r:id="rId1"/>
    <p:sldLayoutId id="2147484030" r:id="rId2"/>
    <p:sldLayoutId id="2147484031" r:id="rId3"/>
    <p:sldLayoutId id="2147484032" r:id="rId4"/>
    <p:sldLayoutId id="2147484033" r:id="rId5"/>
    <p:sldLayoutId id="2147484034" r:id="rId6"/>
    <p:sldLayoutId id="2147484035" r:id="rId7"/>
    <p:sldLayoutId id="2147484036" r:id="rId8"/>
    <p:sldLayoutId id="2147484037" r:id="rId9"/>
    <p:sldLayoutId id="2147484038" r:id="rId10"/>
    <p:sldLayoutId id="21474840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ikenneturva.fi/liikenteessa/ajokunto-ja-ajoterveys/" TargetMode="External"/><Relationship Id="rId2" Type="http://schemas.openxmlformats.org/officeDocument/2006/relationships/hyperlink" Target="https://youtu.be/j83pMAmQCG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mehilainen.fi/yleiset-sairaudet/ajokorttitodistus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CB3343E-7B71-E09D-35C3-0B378DAEC3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pPr algn="r"/>
            <a:r>
              <a:rPr lang="fi-FI" sz="4800" dirty="0">
                <a:solidFill>
                  <a:srgbClr val="FFFFFF"/>
                </a:solidFill>
              </a:rPr>
              <a:t>LIIKENNEKOULU AJOMESSI</a:t>
            </a:r>
            <a:br>
              <a:rPr lang="fi-FI" sz="4800" dirty="0">
                <a:solidFill>
                  <a:srgbClr val="FFFFFF"/>
                </a:solidFill>
              </a:rPr>
            </a:br>
            <a:r>
              <a:rPr lang="fi-FI" sz="4800" dirty="0">
                <a:solidFill>
                  <a:srgbClr val="FFFFFF"/>
                </a:solidFill>
              </a:rPr>
              <a:t>Rauhankatu 19, Lahti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308362B-3E5E-1986-4E33-09E659E363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r>
              <a:rPr lang="fi-FI" dirty="0">
                <a:solidFill>
                  <a:srgbClr val="FFFFFF"/>
                </a:solidFill>
              </a:rPr>
              <a:t>Merja Peltonen</a:t>
            </a:r>
          </a:p>
          <a:p>
            <a:pPr algn="r"/>
            <a:r>
              <a:rPr lang="fi-FI" dirty="0">
                <a:solidFill>
                  <a:srgbClr val="FFFFFF"/>
                </a:solidFill>
              </a:rPr>
              <a:t>Jyrki </a:t>
            </a:r>
            <a:r>
              <a:rPr lang="fi-FI" dirty="0" err="1">
                <a:solidFill>
                  <a:srgbClr val="FFFFFF"/>
                </a:solidFill>
              </a:rPr>
              <a:t>Mandelin</a:t>
            </a:r>
            <a:endParaRPr lang="fi-FI" dirty="0">
              <a:solidFill>
                <a:srgbClr val="FFFFFF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080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88B038D-639C-1464-6159-F587842BC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fi-FI" sz="4000">
                <a:solidFill>
                  <a:srgbClr val="FFFFFF"/>
                </a:solidFill>
              </a:rPr>
              <a:t>Ajoterveys ja muisti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DCCF859-FD07-98A2-562F-26180A037D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fi-FI" sz="2000" dirty="0"/>
              <a:t>Reittien muistaminen:</a:t>
            </a:r>
          </a:p>
          <a:p>
            <a:pPr lvl="1">
              <a:lnSpc>
                <a:spcPct val="150000"/>
              </a:lnSpc>
            </a:pPr>
            <a:r>
              <a:rPr lang="fi-FI" sz="2000" dirty="0"/>
              <a:t>Ajoreittiä suunniteltaessa etukäteen</a:t>
            </a:r>
          </a:p>
          <a:p>
            <a:pPr lvl="1">
              <a:lnSpc>
                <a:spcPct val="150000"/>
              </a:lnSpc>
            </a:pPr>
            <a:r>
              <a:rPr lang="fi-FI" sz="2000" dirty="0"/>
              <a:t>Ajoreitin muistaminen ajaessa.</a:t>
            </a:r>
          </a:p>
          <a:p>
            <a:pPr>
              <a:lnSpc>
                <a:spcPct val="150000"/>
              </a:lnSpc>
            </a:pPr>
            <a:r>
              <a:rPr lang="fi-FI" sz="2000" dirty="0"/>
              <a:t>Liikennesääntöjen muistaminen.</a:t>
            </a:r>
          </a:p>
          <a:p>
            <a:pPr>
              <a:lnSpc>
                <a:spcPct val="150000"/>
              </a:lnSpc>
            </a:pPr>
            <a:r>
              <a:rPr lang="fi-FI" sz="2000" dirty="0"/>
              <a:t>Liikennemerkkien ja muiden opasteiden merkityksen muistaminen.</a:t>
            </a:r>
          </a:p>
          <a:p>
            <a:pPr>
              <a:lnSpc>
                <a:spcPct val="150000"/>
              </a:lnSpc>
            </a:pPr>
            <a:r>
              <a:rPr lang="fi-FI" sz="2000" dirty="0"/>
              <a:t>Nähdyn muistaminen keskeisempää kuin kielellinen muisti.</a:t>
            </a:r>
          </a:p>
          <a:p>
            <a:pPr>
              <a:lnSpc>
                <a:spcPct val="150000"/>
              </a:lnSpc>
            </a:pPr>
            <a:r>
              <a:rPr lang="fi-FI" sz="2000" dirty="0"/>
              <a:t>Kielellisen muistin heikkeneminen ennen pitkää myös korreloi ajoterveyteen.</a:t>
            </a:r>
          </a:p>
        </p:txBody>
      </p:sp>
    </p:spTree>
    <p:extLst>
      <p:ext uri="{BB962C8B-B14F-4D97-AF65-F5344CB8AC3E}">
        <p14:creationId xmlns:p14="http://schemas.microsoft.com/office/powerpoint/2010/main" val="23541197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D23893C-8BD9-9FA5-CCCD-FB2AADB9B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0"/>
            <a:ext cx="5323715" cy="1642970"/>
          </a:xfrm>
        </p:spPr>
        <p:txBody>
          <a:bodyPr anchor="b">
            <a:normAutofit/>
          </a:bodyPr>
          <a:lstStyle/>
          <a:p>
            <a:r>
              <a:rPr lang="fi-FI" sz="4000"/>
              <a:t>Lääkkeet ja liikenne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7D46219-BD27-7F7A-B645-F2163B3592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4923" y="2405894"/>
            <a:ext cx="5315189" cy="3535083"/>
          </a:xfrm>
        </p:spPr>
        <p:txBody>
          <a:bodyPr anchor="t">
            <a:normAutofit/>
          </a:bodyPr>
          <a:lstStyle/>
          <a:p>
            <a:r>
              <a:rPr lang="fi-FI" sz="2000" dirty="0"/>
              <a:t>Lääkkeiden vaikutuksesta ajokykyyn on huomattavaa yksilöiden välistä vaihtelua.</a:t>
            </a:r>
          </a:p>
          <a:p>
            <a:r>
              <a:rPr lang="fi-FI" sz="2000" dirty="0"/>
              <a:t>Kolmio ei merkitse sitä, että autolla ajaminen olisi kiellettyä – eikä toisaalta kolmion puuttuminen takaa lääkkeen turvallisuutta liikenteessä.</a:t>
            </a:r>
          </a:p>
          <a:p>
            <a:r>
              <a:rPr lang="fi-FI" sz="2000" dirty="0"/>
              <a:t>Myös lääkkeen käyttämättä jättäminen tai huono hoitotasapaino voivat heikentää liikenteessä suoriutumista.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B7D3576-001B-32B1-13D0-90AEBF739A4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8297" r="32796"/>
          <a:stretch>
            <a:fillRect/>
          </a:stretch>
        </p:blipFill>
        <p:spPr>
          <a:xfrm>
            <a:off x="7075967" y="1046596"/>
            <a:ext cx="4170530" cy="4796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40050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6F3D93A-631D-0280-D993-62D1C1CE5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fi-FI" sz="4000">
                <a:solidFill>
                  <a:srgbClr val="FFFFFF"/>
                </a:solidFill>
              </a:rPr>
              <a:t>Ajoterveys ja elämäntavat</a:t>
            </a:r>
          </a:p>
        </p:txBody>
      </p:sp>
      <p:graphicFrame>
        <p:nvGraphicFramePr>
          <p:cNvPr id="21" name="Sisällön paikkamerkki 2">
            <a:extLst>
              <a:ext uri="{FF2B5EF4-FFF2-40B4-BE49-F238E27FC236}">
                <a16:creationId xmlns:a16="http://schemas.microsoft.com/office/drawing/2014/main" id="{744CB18A-3134-55AF-996E-744E501A27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9464406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652186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Slide Background">
            <a:extLst>
              <a:ext uri="{FF2B5EF4-FFF2-40B4-BE49-F238E27FC236}">
                <a16:creationId xmlns:a16="http://schemas.microsoft.com/office/drawing/2014/main" id="{9F7D5CDA-D291-4307-BF55-1381FED2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1F5FB6D-2409-7D65-4F74-F4969C14D6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61800" y="381001"/>
            <a:ext cx="5334197" cy="170824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4000" b="0" i="0" u="none" strike="noStrike" cap="none" normalizeH="0" baseline="0" dirty="0">
                <a:ln>
                  <a:noFill/>
                </a:ln>
                <a:effectLst/>
                <a:latin typeface="-webkit-standard"/>
              </a:rPr>
              <a:t>Ajoterveyden arviointi ja säädöspohja</a:t>
            </a:r>
            <a:endParaRPr kumimoji="0" lang="fi-FI" altLang="fi-FI" sz="40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0759D62-4CE9-70E3-F79D-A44F57E1C6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0" y="2470244"/>
            <a:ext cx="5334197" cy="3769835"/>
          </a:xfrm>
        </p:spPr>
        <p:txBody>
          <a:bodyPr anchor="ctr">
            <a:normAutofit fontScale="92500" lnSpcReduction="20000"/>
          </a:bodyPr>
          <a:lstStyle/>
          <a:p>
            <a:pPr marL="0" indent="0" algn="ctr">
              <a:buNone/>
            </a:pPr>
            <a:r>
              <a:rPr lang="fi-FI" sz="1800" b="1" dirty="0"/>
              <a:t>Ajoterveyden arvioinnissa huomioidaan:</a:t>
            </a:r>
            <a:endParaRPr lang="fi-FI" sz="1800" dirty="0"/>
          </a:p>
          <a:p>
            <a:pPr lvl="0" algn="ctr"/>
            <a:r>
              <a:rPr lang="fi-FI" sz="1800" dirty="0"/>
              <a:t>Onko kyse kroonisesta sairaudesta vai ohimenevästä tilasta</a:t>
            </a:r>
          </a:p>
          <a:p>
            <a:pPr lvl="0" algn="ctr"/>
            <a:r>
              <a:rPr lang="fi-FI" sz="1800" dirty="0"/>
              <a:t>Sairauden hoitotilanne ja saavutettu hoitotasapaino</a:t>
            </a:r>
          </a:p>
          <a:p>
            <a:pPr lvl="0" algn="ctr"/>
            <a:r>
              <a:rPr lang="fi-FI" sz="1800" dirty="0"/>
              <a:t>Lääkehoito ja muu hoito sekä lääkehoidon aloitusvaiheen vaikutus ajokykyyn</a:t>
            </a:r>
          </a:p>
          <a:p>
            <a:pPr lvl="0" algn="ctr"/>
            <a:r>
              <a:rPr lang="fi-FI" sz="1800" dirty="0"/>
              <a:t>Muutokset ajoterveydessä (äkilliset tai vähitellen etenevät)</a:t>
            </a:r>
          </a:p>
          <a:p>
            <a:pPr lvl="0" algn="ctr"/>
            <a:r>
              <a:rPr lang="fi-FI" sz="1800" dirty="0"/>
              <a:t>Vaikutuksen kesto: tilapäinen vai pysyvä</a:t>
            </a:r>
          </a:p>
          <a:p>
            <a:pPr algn="ctr"/>
            <a:r>
              <a:rPr lang="fi-FI" sz="1800" b="1" dirty="0"/>
              <a:t>Ajoneuvoa ei saa ajaa</a:t>
            </a:r>
            <a:r>
              <a:rPr lang="fi-FI" sz="1800" dirty="0"/>
              <a:t>, jos kuljettajalta puuttuvat siihen tarvittavat edellytykset sairauden, vamman, vian, väsymyksen, päihtymyksen tai muun vastaavan syyn vuoksi.</a:t>
            </a:r>
          </a:p>
          <a:p>
            <a:pPr algn="ctr"/>
            <a:r>
              <a:rPr lang="fi-FI" sz="1800" dirty="0"/>
              <a:t>Autoa ei tule ajaa, jos oma vointi poikkeaa normaalista (esim. poikkeava väsymys, tokkuraisuus).</a:t>
            </a:r>
          </a:p>
          <a:p>
            <a:endParaRPr lang="fi-FI" sz="1600" dirty="0"/>
          </a:p>
        </p:txBody>
      </p:sp>
      <p:pic>
        <p:nvPicPr>
          <p:cNvPr id="6" name="Picture 5" descr="Auton näyttö raportti">
            <a:extLst>
              <a:ext uri="{FF2B5EF4-FFF2-40B4-BE49-F238E27FC236}">
                <a16:creationId xmlns:a16="http://schemas.microsoft.com/office/drawing/2014/main" id="{01995598-C7F2-5425-36C2-5D807AF395F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9933" r="28230" b="-1"/>
          <a:stretch>
            <a:fillRect/>
          </a:stretch>
        </p:blipFill>
        <p:spPr>
          <a:xfrm>
            <a:off x="6857797" y="-10886"/>
            <a:ext cx="5334204" cy="6868886"/>
          </a:xfrm>
          <a:prstGeom prst="rect">
            <a:avLst/>
          </a:prstGeom>
          <a:effectLst>
            <a:outerShdw blurRad="127000" dist="50800" dir="10800000" sx="99000" sy="99000" algn="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7806410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Slide Background">
            <a:extLst>
              <a:ext uri="{FF2B5EF4-FFF2-40B4-BE49-F238E27FC236}">
                <a16:creationId xmlns:a16="http://schemas.microsoft.com/office/drawing/2014/main" id="{9F7D5CDA-D291-4307-BF55-1381FED2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3724D6A-7AC0-E037-B82E-FE2C5C4B11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61800" y="0"/>
            <a:ext cx="5334197" cy="170824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4000" b="0" i="0" u="none" strike="noStrike" cap="none" normalizeH="0" baseline="0">
                <a:ln>
                  <a:noFill/>
                </a:ln>
                <a:effectLst/>
                <a:latin typeface="-webkit-standard"/>
              </a:rPr>
              <a:t>Ajokyvyn ylläpito ja ennaltaehkäisy</a:t>
            </a:r>
            <a:endParaRPr kumimoji="0" lang="fi-FI" altLang="fi-FI" sz="40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AE2783-64AC-74A0-901C-446CCE456F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0" y="1683657"/>
            <a:ext cx="5334197" cy="5174343"/>
          </a:xfrm>
        </p:spPr>
        <p:txBody>
          <a:bodyPr anchor="ctr">
            <a:normAutofit lnSpcReduction="10000"/>
          </a:bodyPr>
          <a:lstStyle/>
          <a:p>
            <a:pPr marL="0" indent="0" algn="ctr">
              <a:buNone/>
            </a:pPr>
            <a:r>
              <a:rPr lang="fi-FI" sz="1800" b="1"/>
              <a:t>Terveydenhuollon rooli</a:t>
            </a:r>
            <a:endParaRPr lang="fi-FI" sz="1800"/>
          </a:p>
          <a:p>
            <a:pPr lvl="0" algn="ctr"/>
            <a:r>
              <a:rPr lang="fi-FI" sz="1800"/>
              <a:t>Ennakoiva ajoterveyden arviointi</a:t>
            </a:r>
          </a:p>
          <a:p>
            <a:pPr lvl="0" algn="ctr"/>
            <a:r>
              <a:rPr lang="fi-FI" sz="1800"/>
              <a:t>Terveysriskien tunnistaminen ja hoito</a:t>
            </a:r>
          </a:p>
          <a:p>
            <a:pPr lvl="0" algn="ctr"/>
            <a:r>
              <a:rPr lang="fi-FI" sz="1800"/>
              <a:t>Ajokyvyn ja liikenneturvallisuuden tukeminen</a:t>
            </a:r>
          </a:p>
          <a:p>
            <a:pPr marL="0" indent="0" algn="ctr">
              <a:buNone/>
            </a:pPr>
            <a:endParaRPr lang="fi-FI" sz="1800" b="1"/>
          </a:p>
          <a:p>
            <a:pPr marL="0" indent="0" algn="ctr">
              <a:buNone/>
            </a:pPr>
            <a:r>
              <a:rPr lang="fi-FI" sz="1800" b="1"/>
              <a:t>Kuljettajan omat keinot</a:t>
            </a:r>
            <a:endParaRPr lang="fi-FI" sz="1800"/>
          </a:p>
          <a:p>
            <a:pPr lvl="0" algn="ctr"/>
            <a:r>
              <a:rPr lang="fi-FI" sz="1800"/>
              <a:t>Nuku ennen matkaa vähintään 6 tuntia</a:t>
            </a:r>
          </a:p>
          <a:p>
            <a:pPr lvl="0" algn="ctr"/>
            <a:r>
              <a:rPr lang="fi-FI" sz="1800"/>
              <a:t>Ota tarvittaessa torkut ennen ajoa</a:t>
            </a:r>
          </a:p>
          <a:p>
            <a:pPr lvl="0" algn="ctr"/>
            <a:r>
              <a:rPr lang="fi-FI" sz="1800"/>
              <a:t>Pidä riittävästi taukoja</a:t>
            </a:r>
          </a:p>
          <a:p>
            <a:pPr lvl="0" algn="ctr"/>
            <a:r>
              <a:rPr lang="fi-FI" sz="1800"/>
              <a:t>Huolehdi auton kunnosta ja turvavarusteista</a:t>
            </a:r>
          </a:p>
          <a:p>
            <a:pPr lvl="0" algn="ctr"/>
            <a:r>
              <a:rPr lang="fi-FI" sz="1800"/>
              <a:t>Hoida sairaudet asianmukaisesti</a:t>
            </a:r>
          </a:p>
          <a:p>
            <a:pPr lvl="0" algn="ctr"/>
            <a:r>
              <a:rPr lang="fi-FI" sz="1800"/>
              <a:t>Älä aja akuutisti sairaana</a:t>
            </a:r>
          </a:p>
          <a:p>
            <a:pPr lvl="0" algn="ctr"/>
            <a:r>
              <a:rPr lang="fi-FI" sz="1800"/>
              <a:t>Vältä ajamista voimakkaassa tunnekuohussa</a:t>
            </a:r>
          </a:p>
          <a:p>
            <a:pPr lvl="0" algn="ctr"/>
            <a:r>
              <a:rPr lang="fi-FI" sz="1800"/>
              <a:t>Aja säännöllisesti taitojen ylläpitämiseksi</a:t>
            </a:r>
          </a:p>
          <a:p>
            <a:pPr lvl="0" algn="ctr"/>
            <a:r>
              <a:rPr lang="fi-FI" sz="1800"/>
              <a:t>Lopeta ajaminen, kun se ei ole enää turvallista</a:t>
            </a:r>
          </a:p>
          <a:p>
            <a:endParaRPr lang="fi-FI" sz="800" dirty="0"/>
          </a:p>
        </p:txBody>
      </p:sp>
      <p:pic>
        <p:nvPicPr>
          <p:cNvPr id="23" name="Picture 22" descr="Sumennettu liikekuva liikenteestä">
            <a:extLst>
              <a:ext uri="{FF2B5EF4-FFF2-40B4-BE49-F238E27FC236}">
                <a16:creationId xmlns:a16="http://schemas.microsoft.com/office/drawing/2014/main" id="{25F224F7-1F75-E16B-21C0-ABF1F8FCCA4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4916" r="13247" b="-1"/>
          <a:stretch>
            <a:fillRect/>
          </a:stretch>
        </p:blipFill>
        <p:spPr>
          <a:xfrm>
            <a:off x="6857797" y="-10886"/>
            <a:ext cx="5334204" cy="6868886"/>
          </a:xfrm>
          <a:prstGeom prst="rect">
            <a:avLst/>
          </a:prstGeom>
          <a:effectLst>
            <a:outerShdw blurRad="127000" dist="50800" dir="10800000" sx="99000" sy="99000" algn="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14921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A87502E-3776-A369-D2CB-AC89CD504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fi-FI" sz="4000">
                <a:solidFill>
                  <a:srgbClr val="FFFFFF"/>
                </a:solidFill>
              </a:rPr>
              <a:t>Kun kuljettajan ajoterveys huolettaa</a:t>
            </a: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83A10FF2-DB76-05A6-0769-4AB1F308F3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260405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102531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5" name="Rectangle 94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84C77FA-2491-4627-A05B-1307793F2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1727" y="-440023"/>
            <a:ext cx="5323715" cy="1642970"/>
          </a:xfrm>
        </p:spPr>
        <p:txBody>
          <a:bodyPr anchor="b">
            <a:normAutofit/>
          </a:bodyPr>
          <a:lstStyle/>
          <a:p>
            <a:pPr algn="ctr"/>
            <a:r>
              <a:rPr lang="fi-FI" sz="4000" dirty="0"/>
              <a:t>Ajokoe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CC9D9F-DF74-525B-D8F2-3E5870706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3033" y="1642970"/>
            <a:ext cx="5323715" cy="4872130"/>
          </a:xfrm>
        </p:spPr>
        <p:txBody>
          <a:bodyPr anchor="t">
            <a:noAutofit/>
          </a:bodyPr>
          <a:lstStyle/>
          <a:p>
            <a:pPr algn="ctr"/>
            <a:r>
              <a:rPr lang="fi-FI" sz="1800" dirty="0"/>
              <a:t>Ajokokeeseen ei voi lähettää jos terveysedellytykset ei täyty (Traficom).</a:t>
            </a:r>
          </a:p>
          <a:p>
            <a:pPr algn="ctr"/>
            <a:r>
              <a:rPr lang="fi-FI" sz="1800" dirty="0"/>
              <a:t>Poliisi voi määrätä ajokokeeseen lääkärintodistuksen tai/ja muun syyn (liikenteen valvonta) seurauksena.</a:t>
            </a:r>
          </a:p>
          <a:p>
            <a:pPr algn="ctr"/>
            <a:r>
              <a:rPr lang="fi-FI" sz="1800" dirty="0"/>
              <a:t>Ajokortin uusinnan edellytyksenä voi olla ajokokeen suorittaminen (lääkärintodistus).</a:t>
            </a:r>
          </a:p>
          <a:p>
            <a:pPr algn="ctr"/>
            <a:r>
              <a:rPr lang="fi-FI" sz="1800" dirty="0"/>
              <a:t>Ajokokeessa tutkinnonvastaanottaja arvioi kuljettajan liikennesääntöjen ja ajoneuvon hallintaa normaalissa liikennevirrassa. Ajokokeen sisältö on aina vakiomuotoinen, eikä se sisällä teoriakoetta (Traficom).</a:t>
            </a:r>
          </a:p>
          <a:p>
            <a:pPr algn="ctr"/>
            <a:r>
              <a:rPr lang="fi-FI" sz="1800" dirty="0"/>
              <a:t>Lääkärille ei tule ajokokeesta lausuntoa ja jos ajokoe läpäistään palautetaan ajo-oikeus automaattisesti. Yrityskertoja ei ole rajattu.</a:t>
            </a:r>
          </a:p>
          <a:p>
            <a:pPr algn="ctr"/>
            <a:r>
              <a:rPr lang="fi-FI" sz="1800" dirty="0"/>
              <a:t> Suoritetaan autokouluvarusteisella autolla.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0" name="Picture 89">
            <a:extLst>
              <a:ext uri="{FF2B5EF4-FFF2-40B4-BE49-F238E27FC236}">
                <a16:creationId xmlns:a16="http://schemas.microsoft.com/office/drawing/2014/main" id="{17802CE5-CB52-6DF7-2C93-9E8FF458F0D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336" r="24643"/>
          <a:stretch>
            <a:fillRect/>
          </a:stretch>
        </p:blipFill>
        <p:spPr>
          <a:xfrm>
            <a:off x="7447168" y="909081"/>
            <a:ext cx="3428128" cy="5071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53573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009D6D5-DAC2-4A8B-A17A-E206B9012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B1F45CA-844A-3190-FC39-6DE453020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5251316" cy="1807305"/>
          </a:xfrm>
        </p:spPr>
        <p:txBody>
          <a:bodyPr>
            <a:normAutofit/>
          </a:bodyPr>
          <a:lstStyle/>
          <a:p>
            <a:pPr algn="ctr"/>
            <a:r>
              <a:rPr lang="fi-FI" dirty="0"/>
              <a:t>Ajonäyte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A9F5CAF-1354-3341-FA4C-E7CF9DF5FF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27200"/>
            <a:ext cx="4660900" cy="4765675"/>
          </a:xfrm>
        </p:spPr>
        <p:txBody>
          <a:bodyPr>
            <a:noAutofit/>
          </a:bodyPr>
          <a:lstStyle/>
          <a:p>
            <a:pPr algn="ctr"/>
            <a:r>
              <a:rPr lang="fi-FI" sz="1800" dirty="0"/>
              <a:t>Poliisi määrää henkilön ajonäytteeseen lääkärin ehdotuksesta. Ajonäytteeseen voidaan määrätä vain henkilö, jonka ajo-oikeus on voimassa.</a:t>
            </a:r>
          </a:p>
          <a:p>
            <a:pPr algn="ctr"/>
            <a:r>
              <a:rPr lang="fi-FI" sz="1800" dirty="0"/>
              <a:t>Ajonäytteen tarkoituksena on selvittää henkilön edellytykset ajoneuvon hallintalaitteiden käyttöön joko sellaisenaan tai mahdollisesti tarvittavien lisähallintalaitteiden kanssa.</a:t>
            </a:r>
          </a:p>
          <a:p>
            <a:pPr algn="ctr"/>
            <a:r>
              <a:rPr lang="fi-FI" sz="1800" dirty="0"/>
              <a:t>Liikenteen havainnointikyvyn arviointiin ajonäyte ei sovellu.</a:t>
            </a:r>
          </a:p>
          <a:p>
            <a:pPr algn="ctr"/>
            <a:r>
              <a:rPr lang="fi-FI" sz="1800" dirty="0"/>
              <a:t>Lääkäri ei saa palautetta ajonäytteen tuloksista – lausunto poliisille.</a:t>
            </a:r>
          </a:p>
          <a:p>
            <a:pPr algn="ctr"/>
            <a:r>
              <a:rPr lang="fi-FI" sz="1800" dirty="0"/>
              <a:t>Ajonäytteen perusteella ajokorttiin lisätään tarvittaessa ehdot lisähallintalaitteista.</a:t>
            </a:r>
          </a:p>
          <a:p>
            <a:pPr algn="ctr"/>
            <a:r>
              <a:rPr lang="fi-FI" sz="1800" dirty="0"/>
              <a:t>Voidaan suorittaa omalla autolla.</a:t>
            </a:r>
          </a:p>
        </p:txBody>
      </p:sp>
      <p:pic>
        <p:nvPicPr>
          <p:cNvPr id="5" name="Picture 4" descr="Kuva, joka sisältää kohteen auto, ajoneuvo, maa-ajoneuvo, yö&#10;&#10;Tekoälyllä luotu sisältö voi olla virheellistä.">
            <a:extLst>
              <a:ext uri="{FF2B5EF4-FFF2-40B4-BE49-F238E27FC236}">
                <a16:creationId xmlns:a16="http://schemas.microsoft.com/office/drawing/2014/main" id="{C0551F86-811E-F755-5E26-A54CF1E01D8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2038" r="19054"/>
          <a:stretch>
            <a:fillRect/>
          </a:stretch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4080221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4EFB16A-BBC7-69F2-541F-CF5A0E35C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fi-FI" sz="3400">
                <a:solidFill>
                  <a:srgbClr val="FFFFFF"/>
                </a:solidFill>
              </a:rPr>
              <a:t>Vapaaehtoinen ajokyvyn testaus (terveysperusteinen ajokyvyn arviointi)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DB4B48-C507-6E74-AE46-4F0377B91C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>
              <a:lnSpc>
                <a:spcPct val="150000"/>
              </a:lnSpc>
            </a:pPr>
            <a:r>
              <a:rPr lang="fi-FI" sz="2000" dirty="0"/>
              <a:t>Testi toteutetaan normaalissa liikennevirrassa yleensä autokouluautolla.</a:t>
            </a:r>
          </a:p>
          <a:p>
            <a:pPr>
              <a:lnSpc>
                <a:spcPct val="150000"/>
              </a:lnSpc>
            </a:pPr>
            <a:r>
              <a:rPr lang="fi-FI" sz="2000" dirty="0"/>
              <a:t>Voidaan yleensä tehdä vaikka ajo-oikeus ei olisi voimassa ( rinnastetaan opetukseen ).</a:t>
            </a:r>
          </a:p>
          <a:p>
            <a:pPr>
              <a:lnSpc>
                <a:spcPct val="150000"/>
              </a:lnSpc>
            </a:pPr>
            <a:r>
              <a:rPr lang="fi-FI" sz="2000" dirty="0"/>
              <a:t>Testi on vapaamuotoinen ja yksilöllinen (missä, miten, kauanko, perehtyneisyys).</a:t>
            </a:r>
          </a:p>
          <a:p>
            <a:pPr>
              <a:lnSpc>
                <a:spcPct val="150000"/>
              </a:lnSpc>
            </a:pPr>
            <a:r>
              <a:rPr lang="fi-FI" sz="2000" dirty="0"/>
              <a:t>Lääkäriltä esitiedot ts. mikä huolettaa.</a:t>
            </a:r>
          </a:p>
          <a:p>
            <a:pPr>
              <a:lnSpc>
                <a:spcPct val="150000"/>
              </a:lnSpc>
            </a:pPr>
            <a:r>
              <a:rPr lang="fi-FI" sz="2000" dirty="0"/>
              <a:t>Lääkäri käyttää testistä saatua liikenneopettajan laatimaa lausuntoa päätöksentekonsa tukena laatiessaan lausuntoa ajoterveysvaatimusten täyttymisestä.</a:t>
            </a:r>
          </a:p>
        </p:txBody>
      </p:sp>
    </p:spTree>
    <p:extLst>
      <p:ext uri="{BB962C8B-B14F-4D97-AF65-F5344CB8AC3E}">
        <p14:creationId xmlns:p14="http://schemas.microsoft.com/office/powerpoint/2010/main" val="13695336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A7BE9D0-A615-6E22-4992-CE0342814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fi-FI" sz="4000">
                <a:solidFill>
                  <a:srgbClr val="FFFFFF"/>
                </a:solidFill>
              </a:rPr>
              <a:t>Terveysperusteinen ajokyvyn arvio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6D14DC9-3664-E02B-EFB5-95582D736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fi-FI" sz="2000" dirty="0"/>
              <a:t>Esitiedot lääkäriltä ( lähete, saate ), mikä on huoli.</a:t>
            </a:r>
          </a:p>
          <a:p>
            <a:r>
              <a:rPr lang="fi-FI" sz="2000" dirty="0"/>
              <a:t>Millä ajetaan ja missä?</a:t>
            </a:r>
          </a:p>
          <a:p>
            <a:r>
              <a:rPr lang="fi-FI" sz="2000" dirty="0"/>
              <a:t>Kuka on vastuullinen kuljettaja?</a:t>
            </a:r>
          </a:p>
          <a:p>
            <a:r>
              <a:rPr lang="fi-FI" sz="2000" dirty="0"/>
              <a:t>Ohjeiden antaminen.</a:t>
            </a:r>
          </a:p>
          <a:p>
            <a:r>
              <a:rPr lang="fi-FI" sz="2000" dirty="0"/>
              <a:t>Mitä arvioidaan?</a:t>
            </a:r>
          </a:p>
          <a:p>
            <a:r>
              <a:rPr lang="fi-FI" sz="2000" dirty="0"/>
              <a:t>Palaute kuljettajalle.</a:t>
            </a:r>
          </a:p>
          <a:p>
            <a:r>
              <a:rPr lang="fi-FI" sz="2000" dirty="0"/>
              <a:t>Lausunto lääkärille.</a:t>
            </a:r>
          </a:p>
          <a:p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3748309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9438EB0-D1C3-BFB5-1EA0-A97A040D6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fi-FI" sz="4000" dirty="0">
                <a:solidFill>
                  <a:srgbClr val="FFFFFF"/>
                </a:solidFill>
              </a:rPr>
              <a:t>Ajoterveys tarkoittaa</a:t>
            </a: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A947FABA-5731-D012-9F80-3AFEC34285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6912216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058150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9629DC1-5B21-6281-201A-7555053F9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fi-FI" sz="4000">
                <a:solidFill>
                  <a:srgbClr val="FFFFFF"/>
                </a:solidFill>
              </a:rPr>
              <a:t>Hyödyllisiä nettisivuja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80BD766-EE8A-7FBA-BAEE-415E0B971A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fi-FI" sz="2000" dirty="0">
                <a:hlinkClick r:id="rId2"/>
              </a:rPr>
              <a:t>https://youtu.be/j83pMAmQCGs</a:t>
            </a:r>
            <a:endParaRPr lang="fi-FI" sz="2000" dirty="0"/>
          </a:p>
          <a:p>
            <a:r>
              <a:rPr lang="fi-FI" sz="2000" dirty="0">
                <a:hlinkClick r:id="rId3"/>
              </a:rPr>
              <a:t>https://www.liikenneturva.fi/liikenteessa/ajokunto-ja-ajoterveys/</a:t>
            </a:r>
            <a:endParaRPr lang="fi-FI" sz="2000" dirty="0"/>
          </a:p>
          <a:p>
            <a:r>
              <a:rPr lang="fi-FI" sz="2000" dirty="0" err="1"/>
              <a:t>https</a:t>
            </a:r>
            <a:r>
              <a:rPr lang="fi-FI" sz="2000" dirty="0"/>
              <a:t>://</a:t>
            </a:r>
            <a:r>
              <a:rPr lang="fi-FI" sz="2000" dirty="0" err="1"/>
              <a:t>traficom.fi</a:t>
            </a:r>
            <a:r>
              <a:rPr lang="fi-FI" sz="2000" dirty="0"/>
              <a:t>/fi/liikenne/autoilijat/ajokortit</a:t>
            </a:r>
          </a:p>
          <a:p>
            <a:r>
              <a:rPr lang="fi-FI" sz="2000" dirty="0">
                <a:hlinkClick r:id="rId4"/>
              </a:rPr>
              <a:t>https://www.mehilainen.fi/yleiset-sairaudet/ajokorttitodistus</a:t>
            </a:r>
            <a:endParaRPr lang="fi-FI" sz="2000" dirty="0"/>
          </a:p>
          <a:p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5682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3AF36E2-391E-8666-B86B-505511E93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fi-FI" sz="4000">
                <a:solidFill>
                  <a:srgbClr val="FFFFFF"/>
                </a:solidFill>
              </a:rPr>
              <a:t>Ajaminen vaatii</a:t>
            </a:r>
          </a:p>
        </p:txBody>
      </p:sp>
      <p:graphicFrame>
        <p:nvGraphicFramePr>
          <p:cNvPr id="24" name="Sisällön paikkamerkki 2">
            <a:extLst>
              <a:ext uri="{FF2B5EF4-FFF2-40B4-BE49-F238E27FC236}">
                <a16:creationId xmlns:a16="http://schemas.microsoft.com/office/drawing/2014/main" id="{F8A17628-1174-51DE-F3AE-6613704C2F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2048228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47122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91F87B5-1FE2-6DC9-D337-ECECDF9BB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fi-FI" sz="4000">
                <a:solidFill>
                  <a:srgbClr val="FFFFFF"/>
                </a:solidFill>
              </a:rPr>
              <a:t>Ajoterveys koskettaa kaikenikäisiä kuljettajia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1389169-C486-8F92-D0BF-BF14265D66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i-FI" sz="2000" dirty="0"/>
              <a:t>Terveysongelmat ovat yleisiä onnettomuuksien taustatekijöitä</a:t>
            </a:r>
            <a:r>
              <a:rPr lang="fi-FI" sz="2000" b="1" dirty="0"/>
              <a:t>:</a:t>
            </a:r>
            <a:endParaRPr lang="fi-FI" sz="2000" dirty="0"/>
          </a:p>
          <a:p>
            <a:pPr lvl="1">
              <a:lnSpc>
                <a:spcPct val="150000"/>
              </a:lnSpc>
            </a:pPr>
            <a:r>
              <a:rPr lang="fi-FI" sz="2000" dirty="0"/>
              <a:t>Nuorilla korostuvat päihde- ja mielenterveysongelmat sekä tarkkaavuuden haasteet.</a:t>
            </a:r>
          </a:p>
          <a:p>
            <a:pPr lvl="1">
              <a:lnSpc>
                <a:spcPct val="150000"/>
              </a:lnSpc>
            </a:pPr>
            <a:r>
              <a:rPr lang="fi-FI" sz="2000" dirty="0"/>
              <a:t>Iäkkäillä yleisiä ovat krooniset sairaudet, kuten sydän- ja muistisairaudet.</a:t>
            </a:r>
          </a:p>
          <a:p>
            <a:pPr lvl="1">
              <a:lnSpc>
                <a:spcPct val="150000"/>
              </a:lnSpc>
            </a:pPr>
            <a:r>
              <a:rPr lang="fi-FI" sz="2000" dirty="0"/>
              <a:t>Hyvin hoidettu yksittäinen sairaus ei yleensä estä ajamista.</a:t>
            </a:r>
          </a:p>
          <a:p>
            <a:pPr lvl="1">
              <a:lnSpc>
                <a:spcPct val="150000"/>
              </a:lnSpc>
            </a:pPr>
            <a:r>
              <a:rPr lang="fi-FI" sz="2000" dirty="0"/>
              <a:t>Lääkitys ja terveelliset elämäntavat tukevat ajokykyä (esim. ADHD-lääkitys).</a:t>
            </a:r>
          </a:p>
          <a:p>
            <a:pPr lvl="1">
              <a:lnSpc>
                <a:spcPct val="150000"/>
              </a:lnSpc>
            </a:pPr>
            <a:r>
              <a:rPr lang="fi-FI" sz="2000" dirty="0"/>
              <a:t>Osa lääkkeistä, erityisesti rauhoittavat ja unilääkkeet, voi heikentää ajokykyä ja lisätä väsymystä.</a:t>
            </a:r>
          </a:p>
        </p:txBody>
      </p:sp>
    </p:spTree>
    <p:extLst>
      <p:ext uri="{BB962C8B-B14F-4D97-AF65-F5344CB8AC3E}">
        <p14:creationId xmlns:p14="http://schemas.microsoft.com/office/powerpoint/2010/main" val="361191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28F763E-1A8A-6C4F-7045-8BA49C1F7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fi-FI" sz="4000">
                <a:solidFill>
                  <a:srgbClr val="FFFFFF"/>
                </a:solidFill>
              </a:rPr>
              <a:t>Mitä ajoterveyteen kuuluu</a:t>
            </a: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C7E8FF38-A15F-7F4C-12C4-44DD2CA0F8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2283193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78130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2D6827D-9DCB-1D8B-4D15-E0D6629A9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fi-FI" sz="4000" dirty="0">
                <a:solidFill>
                  <a:srgbClr val="FFFFFF"/>
                </a:solidFill>
              </a:rPr>
              <a:t>Ajoterveyteen vaikuttavia tekijöitä</a:t>
            </a: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09AF5BB0-3C60-0990-70C3-068FE77062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0772778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38372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A430C56-E239-F942-E117-E411F4506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0"/>
            <a:ext cx="5323715" cy="1642970"/>
          </a:xfrm>
        </p:spPr>
        <p:txBody>
          <a:bodyPr anchor="b">
            <a:normAutofit/>
          </a:bodyPr>
          <a:lstStyle/>
          <a:p>
            <a:r>
              <a:rPr lang="fi-FI" sz="4000" dirty="0"/>
              <a:t>Ajoterveys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2912EC7-87EE-6A0D-9FAA-1750BA8C88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4923" y="2405894"/>
            <a:ext cx="5315189" cy="3535083"/>
          </a:xfrm>
        </p:spPr>
        <p:txBody>
          <a:bodyPr anchor="t">
            <a:normAutofit/>
          </a:bodyPr>
          <a:lstStyle/>
          <a:p>
            <a:pPr lvl="0"/>
            <a:r>
              <a:rPr lang="fi-FI" sz="1900" dirty="0"/>
              <a:t>Sairaudet ja niiden hoitotasapaino vaikuttavat ajokykyyn.</a:t>
            </a:r>
          </a:p>
          <a:p>
            <a:pPr lvl="0"/>
            <a:r>
              <a:rPr lang="fi-FI" sz="1900" dirty="0"/>
              <a:t>Muutos voi olla äkillinen tai hitaasti etenevä, ja vaikutus tilapäinen tai pysyvä.</a:t>
            </a:r>
          </a:p>
          <a:p>
            <a:pPr lvl="0"/>
            <a:r>
              <a:rPr lang="fi-FI" sz="1900" dirty="0"/>
              <a:t>Tarkemmat tiedot ja lääkärinlausuntovaatimukset: Liikenne- ja viestintävirasto Traficom (Ajokortti-info).</a:t>
            </a:r>
          </a:p>
          <a:p>
            <a:r>
              <a:rPr lang="fi-FI" sz="1900" dirty="0"/>
              <a:t>Säädöspohja: Ajokorttilaki ja Euroopan unionin ajokorttidirektiivi.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Graphic 6" descr="Varoitus">
            <a:extLst>
              <a:ext uri="{FF2B5EF4-FFF2-40B4-BE49-F238E27FC236}">
                <a16:creationId xmlns:a16="http://schemas.microsoft.com/office/drawing/2014/main" id="{637BECAD-5326-72EC-1EAD-D6479E9397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75967" y="1359681"/>
            <a:ext cx="4170530" cy="4170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0451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78BFC6E-3AFE-E60C-E514-135EED454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fi-FI" sz="4000">
                <a:solidFill>
                  <a:srgbClr val="FFFFFF"/>
                </a:solidFill>
              </a:rPr>
              <a:t>Tyypillisiä sairauksia, jotka vaikuttavat ajokykyyn</a:t>
            </a: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1EA213FD-2F60-615D-3A26-46E30F7B9C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2510930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00803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888E788-15E1-BA8C-2F62-7ED5016CD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fi-FI" sz="4000">
                <a:solidFill>
                  <a:srgbClr val="FFFFFF"/>
                </a:solidFill>
              </a:rPr>
              <a:t>Vireystila ja ajoturvallisuus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73C39AA-3054-620E-C031-E597AEEC8C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 lvl="0">
              <a:lnSpc>
                <a:spcPct val="150000"/>
              </a:lnSpc>
            </a:pPr>
            <a:r>
              <a:rPr lang="fi-FI" sz="2000" dirty="0"/>
              <a:t>Sairaudet, lääkkeet ja päihteet voivat heikentää vireyttä ja lisätä nukahtamisriskiä.</a:t>
            </a:r>
          </a:p>
          <a:p>
            <a:pPr lvl="0">
              <a:lnSpc>
                <a:spcPct val="150000"/>
              </a:lnSpc>
            </a:pPr>
            <a:r>
              <a:rPr lang="fi-FI" sz="2000" dirty="0"/>
              <a:t>Väsymys heikentää tarkkaavaisuutta, hidastaa päätöksentekoa ja kaventaa huomiokykyä.</a:t>
            </a:r>
          </a:p>
          <a:p>
            <a:pPr lvl="0">
              <a:lnSpc>
                <a:spcPct val="150000"/>
              </a:lnSpc>
            </a:pPr>
            <a:r>
              <a:rPr lang="fi-FI" sz="2000" dirty="0"/>
              <a:t>Aivoperäisten sairauksien jälkitiloissa ajaminen vaatii enemmän tietoista kontrollia, mikä lisää kuormitusta.</a:t>
            </a:r>
          </a:p>
          <a:p>
            <a:pPr lvl="0">
              <a:lnSpc>
                <a:spcPct val="150000"/>
              </a:lnSpc>
            </a:pPr>
            <a:r>
              <a:rPr lang="fi-FI" sz="2000" dirty="0"/>
              <a:t>Kuormituksen kasvaessa myös onnettomuusriski suurenee.</a:t>
            </a:r>
          </a:p>
          <a:p>
            <a:pPr marL="457200" lvl="1" indent="0">
              <a:buNone/>
            </a:pP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772470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– 2022 -teema">
  <a:themeElements>
    <a:clrScheme name="Office 2013 – 2022 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– 2022 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– 2022 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631</TotalTime>
  <Words>1034</Words>
  <Application>Microsoft Office PowerPoint</Application>
  <PresentationFormat>Laajakuva</PresentationFormat>
  <Paragraphs>147</Paragraphs>
  <Slides>20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20</vt:i4>
      </vt:variant>
    </vt:vector>
  </HeadingPairs>
  <TitlesOfParts>
    <vt:vector size="26" baseType="lpstr">
      <vt:lpstr>Aptos</vt:lpstr>
      <vt:lpstr>Arial</vt:lpstr>
      <vt:lpstr>Calibri</vt:lpstr>
      <vt:lpstr>Calibri Light</vt:lpstr>
      <vt:lpstr>-webkit-standard</vt:lpstr>
      <vt:lpstr>Office 2013 – 2022 -teema</vt:lpstr>
      <vt:lpstr>LIIKENNEKOULU AJOMESSI Rauhankatu 19, Lahti</vt:lpstr>
      <vt:lpstr>Ajoterveys tarkoittaa</vt:lpstr>
      <vt:lpstr>Ajaminen vaatii</vt:lpstr>
      <vt:lpstr>Ajoterveys koskettaa kaikenikäisiä kuljettajia</vt:lpstr>
      <vt:lpstr>Mitä ajoterveyteen kuuluu</vt:lpstr>
      <vt:lpstr>Ajoterveyteen vaikuttavia tekijöitä</vt:lpstr>
      <vt:lpstr>Ajoterveys</vt:lpstr>
      <vt:lpstr>Tyypillisiä sairauksia, jotka vaikuttavat ajokykyyn</vt:lpstr>
      <vt:lpstr>Vireystila ja ajoturvallisuus</vt:lpstr>
      <vt:lpstr>Ajoterveys ja muisti</vt:lpstr>
      <vt:lpstr>Lääkkeet ja liikenne</vt:lpstr>
      <vt:lpstr>Ajoterveys ja elämäntavat</vt:lpstr>
      <vt:lpstr>Ajoterveyden arviointi ja säädöspohja</vt:lpstr>
      <vt:lpstr>Ajokyvyn ylläpito ja ennaltaehkäisy</vt:lpstr>
      <vt:lpstr>Kun kuljettajan ajoterveys huolettaa</vt:lpstr>
      <vt:lpstr>Ajokoe</vt:lpstr>
      <vt:lpstr>Ajonäyte</vt:lpstr>
      <vt:lpstr>Vapaaehtoinen ajokyvyn testaus (terveysperusteinen ajokyvyn arviointi)</vt:lpstr>
      <vt:lpstr>Terveysperusteinen ajokyvyn arvio</vt:lpstr>
      <vt:lpstr>Hyödyllisiä nettisivuja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LIIKENNEKOULU AJOMESSI Rauhankatu 19, Lahti</dc:title>
  <dc:creator>Liikennekoulu Ajomessi</dc:creator>
  <cp:lastModifiedBy>Erja Rutanen</cp:lastModifiedBy>
  <cp:revision>22</cp:revision>
  <dcterms:created xsi:type="dcterms:W3CDTF">2026-02-03T10:25:33Z</dcterms:created>
  <dcterms:modified xsi:type="dcterms:W3CDTF">2026-03-09T13:28:39Z</dcterms:modified>
</cp:coreProperties>
</file>