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i niiranen" initials="mn" lastIdx="2" clrIdx="0">
    <p:extLst>
      <p:ext uri="{19B8F6BF-5375-455C-9EA6-DF929625EA0E}">
        <p15:presenceInfo xmlns:p15="http://schemas.microsoft.com/office/powerpoint/2012/main" userId="matti niiran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C04337-A56A-476F-9F73-70653B78A6B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152B31B-74F8-43F9-9D94-07DFD6CFF94E}">
      <dgm:prSet phldrT="[Teksti]"/>
      <dgm:spPr/>
      <dgm:t>
        <a:bodyPr/>
        <a:lstStyle/>
        <a:p>
          <a:r>
            <a:rPr lang="fi-FI" dirty="0"/>
            <a:t>Tammikuu</a:t>
          </a:r>
        </a:p>
      </dgm:t>
    </dgm:pt>
    <dgm:pt modelId="{E41C5042-8755-4149-9357-A9218249EC10}" type="parTrans" cxnId="{68BC37CE-600E-4571-9B5B-F2C3C5BE41A9}">
      <dgm:prSet/>
      <dgm:spPr/>
      <dgm:t>
        <a:bodyPr/>
        <a:lstStyle/>
        <a:p>
          <a:endParaRPr lang="fi-FI"/>
        </a:p>
      </dgm:t>
    </dgm:pt>
    <dgm:pt modelId="{78F6D525-11B7-42AF-A676-48A16D6835C6}" type="sibTrans" cxnId="{68BC37CE-600E-4571-9B5B-F2C3C5BE41A9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C291E1A9-D5C2-4EE8-B234-5632BBFC4EAC}">
      <dgm:prSet phldrT="[Teksti]"/>
      <dgm:spPr/>
      <dgm:t>
        <a:bodyPr/>
        <a:lstStyle/>
        <a:p>
          <a:r>
            <a:rPr lang="fi-FI" dirty="0"/>
            <a:t>Helmikuu</a:t>
          </a:r>
        </a:p>
      </dgm:t>
    </dgm:pt>
    <dgm:pt modelId="{363F618E-20BD-48D6-9908-76C5582A6995}" type="parTrans" cxnId="{3F4C8028-BE84-49D6-9A45-093EF23E0881}">
      <dgm:prSet/>
      <dgm:spPr/>
      <dgm:t>
        <a:bodyPr/>
        <a:lstStyle/>
        <a:p>
          <a:endParaRPr lang="fi-FI"/>
        </a:p>
      </dgm:t>
    </dgm:pt>
    <dgm:pt modelId="{04F8B74F-E93D-4641-B3B7-485993F4CE04}" type="sibTrans" cxnId="{3F4C8028-BE84-49D6-9A45-093EF23E0881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ABF22E6E-3D39-4E7E-B589-B3752F08DC52}">
      <dgm:prSet phldrT="[Teksti]"/>
      <dgm:spPr/>
      <dgm:t>
        <a:bodyPr/>
        <a:lstStyle/>
        <a:p>
          <a:r>
            <a:rPr lang="fi-FI" dirty="0"/>
            <a:t>Maaliskuu</a:t>
          </a:r>
        </a:p>
      </dgm:t>
    </dgm:pt>
    <dgm:pt modelId="{F15F9819-EA93-4E25-8F71-A0D97808C119}" type="parTrans" cxnId="{DA1B86A8-C58F-4ED3-B85A-3B2E3FA57037}">
      <dgm:prSet/>
      <dgm:spPr/>
      <dgm:t>
        <a:bodyPr/>
        <a:lstStyle/>
        <a:p>
          <a:endParaRPr lang="fi-FI"/>
        </a:p>
      </dgm:t>
    </dgm:pt>
    <dgm:pt modelId="{3B7D0C06-F914-4EFE-B7F0-E6E0C7EE7614}" type="sibTrans" cxnId="{DA1B86A8-C58F-4ED3-B85A-3B2E3FA57037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3E52CF25-EA57-47C7-B655-A28643DCDFD1}">
      <dgm:prSet phldrT="[Teksti]"/>
      <dgm:spPr/>
      <dgm:t>
        <a:bodyPr/>
        <a:lstStyle/>
        <a:p>
          <a:r>
            <a:rPr lang="fi-FI" dirty="0"/>
            <a:t>Huhtikuu</a:t>
          </a:r>
        </a:p>
      </dgm:t>
    </dgm:pt>
    <dgm:pt modelId="{0EFB047C-88A2-4522-9B6B-9D3E6648F346}" type="parTrans" cxnId="{801DD722-60F2-4736-889D-4B0272FE6D2E}">
      <dgm:prSet/>
      <dgm:spPr/>
      <dgm:t>
        <a:bodyPr/>
        <a:lstStyle/>
        <a:p>
          <a:endParaRPr lang="fi-FI"/>
        </a:p>
      </dgm:t>
    </dgm:pt>
    <dgm:pt modelId="{05E25828-4C42-47A4-BB75-ADA361DCB720}" type="sibTrans" cxnId="{801DD722-60F2-4736-889D-4B0272FE6D2E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EE6D8F97-4A48-46FE-92C5-B031B84BE4A0}">
      <dgm:prSet phldrT="[Teksti]"/>
      <dgm:spPr/>
      <dgm:t>
        <a:bodyPr/>
        <a:lstStyle/>
        <a:p>
          <a:r>
            <a:rPr lang="fi-FI" dirty="0"/>
            <a:t>Toukokuu</a:t>
          </a:r>
        </a:p>
      </dgm:t>
    </dgm:pt>
    <dgm:pt modelId="{760B9E0F-53AD-46C5-AA52-A57C8FB4909C}" type="parTrans" cxnId="{665B5B32-0B4D-4ED0-A7B7-6633EBBD426A}">
      <dgm:prSet/>
      <dgm:spPr/>
      <dgm:t>
        <a:bodyPr/>
        <a:lstStyle/>
        <a:p>
          <a:endParaRPr lang="fi-FI"/>
        </a:p>
      </dgm:t>
    </dgm:pt>
    <dgm:pt modelId="{9F1533F5-1EA9-4049-A053-225FB40F145A}" type="sibTrans" cxnId="{665B5B32-0B4D-4ED0-A7B7-6633EBBD426A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EF7CD696-F61F-4838-8E9C-ABB58756BB35}">
      <dgm:prSet phldrT="[Teksti]"/>
      <dgm:spPr>
        <a:solidFill>
          <a:srgbClr val="00B050"/>
        </a:solidFill>
      </dgm:spPr>
      <dgm:t>
        <a:bodyPr/>
        <a:lstStyle/>
        <a:p>
          <a:r>
            <a:rPr lang="fi-FI" dirty="0"/>
            <a:t>Kesäkuu</a:t>
          </a:r>
        </a:p>
      </dgm:t>
    </dgm:pt>
    <dgm:pt modelId="{697A9052-0A0E-4E11-A141-98304E8D79C7}" type="parTrans" cxnId="{D7479498-9D06-43AE-BDDC-B6E4A351F4E2}">
      <dgm:prSet/>
      <dgm:spPr/>
      <dgm:t>
        <a:bodyPr/>
        <a:lstStyle/>
        <a:p>
          <a:endParaRPr lang="fi-FI"/>
        </a:p>
      </dgm:t>
    </dgm:pt>
    <dgm:pt modelId="{148DD516-3C67-4D7B-8CA7-47D14C2F136F}" type="sibTrans" cxnId="{D7479498-9D06-43AE-BDDC-B6E4A351F4E2}">
      <dgm:prSet/>
      <dgm:spPr>
        <a:solidFill>
          <a:srgbClr val="00B050"/>
        </a:solidFill>
      </dgm:spPr>
      <dgm:t>
        <a:bodyPr/>
        <a:lstStyle/>
        <a:p>
          <a:endParaRPr lang="fi-FI"/>
        </a:p>
      </dgm:t>
    </dgm:pt>
    <dgm:pt modelId="{D5C43781-E2F1-4ADF-A97F-0F691C6AECC2}">
      <dgm:prSet phldrT="[Teksti]"/>
      <dgm:spPr>
        <a:solidFill>
          <a:srgbClr val="00B050"/>
        </a:solidFill>
      </dgm:spPr>
      <dgm:t>
        <a:bodyPr/>
        <a:lstStyle/>
        <a:p>
          <a:r>
            <a:rPr lang="fi-FI" dirty="0"/>
            <a:t>Heinäkuu</a:t>
          </a:r>
        </a:p>
      </dgm:t>
    </dgm:pt>
    <dgm:pt modelId="{EE30C5F1-63C2-44E1-935C-6E70507E52EF}" type="parTrans" cxnId="{7EC26865-5743-4061-A382-69153D5F8830}">
      <dgm:prSet/>
      <dgm:spPr/>
      <dgm:t>
        <a:bodyPr/>
        <a:lstStyle/>
        <a:p>
          <a:endParaRPr lang="fi-FI"/>
        </a:p>
      </dgm:t>
    </dgm:pt>
    <dgm:pt modelId="{00A72754-4EBF-4309-8432-4382788BA430}" type="sibTrans" cxnId="{7EC26865-5743-4061-A382-69153D5F8830}">
      <dgm:prSet/>
      <dgm:spPr>
        <a:solidFill>
          <a:srgbClr val="00B050"/>
        </a:solidFill>
      </dgm:spPr>
      <dgm:t>
        <a:bodyPr/>
        <a:lstStyle/>
        <a:p>
          <a:endParaRPr lang="fi-FI"/>
        </a:p>
      </dgm:t>
    </dgm:pt>
    <dgm:pt modelId="{65027E18-702E-46D2-BE46-78075BAB4081}">
      <dgm:prSet phldrT="[Teksti]"/>
      <dgm:spPr>
        <a:solidFill>
          <a:srgbClr val="00B050"/>
        </a:solidFill>
      </dgm:spPr>
      <dgm:t>
        <a:bodyPr/>
        <a:lstStyle/>
        <a:p>
          <a:r>
            <a:rPr lang="fi-FI" dirty="0"/>
            <a:t>Elokuu</a:t>
          </a:r>
        </a:p>
      </dgm:t>
    </dgm:pt>
    <dgm:pt modelId="{1941496A-338E-401E-8C58-74203E8AE673}" type="parTrans" cxnId="{795C4F7E-5F5A-4283-94F0-9AC00215BD1E}">
      <dgm:prSet/>
      <dgm:spPr/>
      <dgm:t>
        <a:bodyPr/>
        <a:lstStyle/>
        <a:p>
          <a:endParaRPr lang="fi-FI"/>
        </a:p>
      </dgm:t>
    </dgm:pt>
    <dgm:pt modelId="{D23B7738-74C5-433B-BBA4-B5BB21498FBA}" type="sibTrans" cxnId="{795C4F7E-5F5A-4283-94F0-9AC00215BD1E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5F6889A2-A91F-4A5A-971A-2586682B7FD1}">
      <dgm:prSet phldrT="[Teksti]"/>
      <dgm:spPr/>
      <dgm:t>
        <a:bodyPr/>
        <a:lstStyle/>
        <a:p>
          <a:r>
            <a:rPr lang="fi-FI" dirty="0"/>
            <a:t>Syyskuu</a:t>
          </a:r>
        </a:p>
      </dgm:t>
    </dgm:pt>
    <dgm:pt modelId="{22642E6C-A9FE-4A2B-ACEF-74DE369EB017}" type="parTrans" cxnId="{E65FEC29-0DD0-467F-A849-2FB86A18A245}">
      <dgm:prSet/>
      <dgm:spPr/>
      <dgm:t>
        <a:bodyPr/>
        <a:lstStyle/>
        <a:p>
          <a:endParaRPr lang="fi-FI"/>
        </a:p>
      </dgm:t>
    </dgm:pt>
    <dgm:pt modelId="{B5B6DE5D-03E4-47BD-9A3D-D02D5C3ADBA7}" type="sibTrans" cxnId="{E65FEC29-0DD0-467F-A849-2FB86A18A245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6DBDB3AF-ED0A-4BD6-BB51-6D8E1BC53727}">
      <dgm:prSet phldrT="[Teksti]"/>
      <dgm:spPr/>
      <dgm:t>
        <a:bodyPr/>
        <a:lstStyle/>
        <a:p>
          <a:r>
            <a:rPr lang="fi-FI" dirty="0"/>
            <a:t>Lokakuu</a:t>
          </a:r>
        </a:p>
      </dgm:t>
    </dgm:pt>
    <dgm:pt modelId="{8EC52B80-8BA7-4463-ADEB-13D8CE1977E8}" type="parTrans" cxnId="{27A6231A-0DD8-4EF0-8B8D-CAAAEC3FDEBC}">
      <dgm:prSet/>
      <dgm:spPr/>
      <dgm:t>
        <a:bodyPr/>
        <a:lstStyle/>
        <a:p>
          <a:endParaRPr lang="fi-FI"/>
        </a:p>
      </dgm:t>
    </dgm:pt>
    <dgm:pt modelId="{CF9BA630-A75C-46DC-AD89-38B0C10F31E2}" type="sibTrans" cxnId="{27A6231A-0DD8-4EF0-8B8D-CAAAEC3FDEBC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252D610C-9F75-4512-8DB4-7E04BC20B184}">
      <dgm:prSet phldrT="[Teksti]"/>
      <dgm:spPr/>
      <dgm:t>
        <a:bodyPr/>
        <a:lstStyle/>
        <a:p>
          <a:r>
            <a:rPr lang="fi-FI" dirty="0"/>
            <a:t>Marraskuu</a:t>
          </a:r>
        </a:p>
      </dgm:t>
    </dgm:pt>
    <dgm:pt modelId="{E8757E0A-024D-40C5-8BE0-5C96B68920C9}" type="parTrans" cxnId="{30F1823B-7908-4425-850A-52E1CA817DF6}">
      <dgm:prSet/>
      <dgm:spPr/>
      <dgm:t>
        <a:bodyPr/>
        <a:lstStyle/>
        <a:p>
          <a:endParaRPr lang="fi-FI"/>
        </a:p>
      </dgm:t>
    </dgm:pt>
    <dgm:pt modelId="{978767B4-6601-480A-9D33-3D735005A217}" type="sibTrans" cxnId="{30F1823B-7908-4425-850A-52E1CA817DF6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D71E6382-A34D-4B2F-BF34-9EC8B98BE543}">
      <dgm:prSet phldrT="[Teksti]"/>
      <dgm:spPr/>
      <dgm:t>
        <a:bodyPr/>
        <a:lstStyle/>
        <a:p>
          <a:r>
            <a:rPr lang="fi-FI" dirty="0"/>
            <a:t>Joulukuu</a:t>
          </a:r>
        </a:p>
      </dgm:t>
    </dgm:pt>
    <dgm:pt modelId="{D90DB4AF-3BB2-470A-BDDA-73732E4FE39A}" type="parTrans" cxnId="{9CDA23B7-E78B-4567-B867-F175B2B96EA5}">
      <dgm:prSet/>
      <dgm:spPr/>
      <dgm:t>
        <a:bodyPr/>
        <a:lstStyle/>
        <a:p>
          <a:endParaRPr lang="fi-FI"/>
        </a:p>
      </dgm:t>
    </dgm:pt>
    <dgm:pt modelId="{BA74B82D-6C26-4032-BECF-D2306B4EF94B}" type="sibTrans" cxnId="{9CDA23B7-E78B-4567-B867-F175B2B96EA5}">
      <dgm:prSet/>
      <dgm:spPr>
        <a:solidFill>
          <a:schemeClr val="accent1"/>
        </a:solidFill>
      </dgm:spPr>
      <dgm:t>
        <a:bodyPr/>
        <a:lstStyle/>
        <a:p>
          <a:endParaRPr lang="fi-FI"/>
        </a:p>
      </dgm:t>
    </dgm:pt>
    <dgm:pt modelId="{10B0E5B6-5A0F-4D80-B8DA-EC6EBC1A1416}" type="pres">
      <dgm:prSet presAssocID="{5AC04337-A56A-476F-9F73-70653B78A6BF}" presName="cycle" presStyleCnt="0">
        <dgm:presLayoutVars>
          <dgm:dir/>
          <dgm:resizeHandles val="exact"/>
        </dgm:presLayoutVars>
      </dgm:prSet>
      <dgm:spPr/>
    </dgm:pt>
    <dgm:pt modelId="{F9A7695F-E846-48AA-8E76-909E1C264A77}" type="pres">
      <dgm:prSet presAssocID="{F152B31B-74F8-43F9-9D94-07DFD6CFF94E}" presName="node" presStyleLbl="node1" presStyleIdx="0" presStyleCnt="12">
        <dgm:presLayoutVars>
          <dgm:bulletEnabled val="1"/>
        </dgm:presLayoutVars>
      </dgm:prSet>
      <dgm:spPr/>
    </dgm:pt>
    <dgm:pt modelId="{E193C486-989B-4B59-8318-FCD6EE72E8A0}" type="pres">
      <dgm:prSet presAssocID="{78F6D525-11B7-42AF-A676-48A16D6835C6}" presName="sibTrans" presStyleLbl="sibTrans2D1" presStyleIdx="0" presStyleCnt="12"/>
      <dgm:spPr/>
    </dgm:pt>
    <dgm:pt modelId="{60DC63BF-DCEA-4D60-9931-412332728C2D}" type="pres">
      <dgm:prSet presAssocID="{78F6D525-11B7-42AF-A676-48A16D6835C6}" presName="connectorText" presStyleLbl="sibTrans2D1" presStyleIdx="0" presStyleCnt="12"/>
      <dgm:spPr/>
    </dgm:pt>
    <dgm:pt modelId="{25AACD9A-173D-4F21-A76B-8E5F75293285}" type="pres">
      <dgm:prSet presAssocID="{C291E1A9-D5C2-4EE8-B234-5632BBFC4EAC}" presName="node" presStyleLbl="node1" presStyleIdx="1" presStyleCnt="12">
        <dgm:presLayoutVars>
          <dgm:bulletEnabled val="1"/>
        </dgm:presLayoutVars>
      </dgm:prSet>
      <dgm:spPr/>
    </dgm:pt>
    <dgm:pt modelId="{9991DF51-CEA7-4E3C-8229-562252F51D33}" type="pres">
      <dgm:prSet presAssocID="{04F8B74F-E93D-4641-B3B7-485993F4CE04}" presName="sibTrans" presStyleLbl="sibTrans2D1" presStyleIdx="1" presStyleCnt="12"/>
      <dgm:spPr/>
    </dgm:pt>
    <dgm:pt modelId="{2AB8FCEB-8832-4544-9AB8-3F13A1A4920B}" type="pres">
      <dgm:prSet presAssocID="{04F8B74F-E93D-4641-B3B7-485993F4CE04}" presName="connectorText" presStyleLbl="sibTrans2D1" presStyleIdx="1" presStyleCnt="12"/>
      <dgm:spPr/>
    </dgm:pt>
    <dgm:pt modelId="{BC7D9015-9241-4D17-A6FD-D28FD4CA7452}" type="pres">
      <dgm:prSet presAssocID="{ABF22E6E-3D39-4E7E-B589-B3752F08DC52}" presName="node" presStyleLbl="node1" presStyleIdx="2" presStyleCnt="12">
        <dgm:presLayoutVars>
          <dgm:bulletEnabled val="1"/>
        </dgm:presLayoutVars>
      </dgm:prSet>
      <dgm:spPr/>
    </dgm:pt>
    <dgm:pt modelId="{B6A19235-C233-43A0-8A9E-D23227B44378}" type="pres">
      <dgm:prSet presAssocID="{3B7D0C06-F914-4EFE-B7F0-E6E0C7EE7614}" presName="sibTrans" presStyleLbl="sibTrans2D1" presStyleIdx="2" presStyleCnt="12"/>
      <dgm:spPr/>
    </dgm:pt>
    <dgm:pt modelId="{04E0FE25-197E-4494-B128-D0E16E0BB91B}" type="pres">
      <dgm:prSet presAssocID="{3B7D0C06-F914-4EFE-B7F0-E6E0C7EE7614}" presName="connectorText" presStyleLbl="sibTrans2D1" presStyleIdx="2" presStyleCnt="12"/>
      <dgm:spPr/>
    </dgm:pt>
    <dgm:pt modelId="{5B052701-F99A-4205-98EC-2806155BD40A}" type="pres">
      <dgm:prSet presAssocID="{3E52CF25-EA57-47C7-B655-A28643DCDFD1}" presName="node" presStyleLbl="node1" presStyleIdx="3" presStyleCnt="12">
        <dgm:presLayoutVars>
          <dgm:bulletEnabled val="1"/>
        </dgm:presLayoutVars>
      </dgm:prSet>
      <dgm:spPr/>
    </dgm:pt>
    <dgm:pt modelId="{39219230-927E-449F-B3DA-A16761C2CC42}" type="pres">
      <dgm:prSet presAssocID="{05E25828-4C42-47A4-BB75-ADA361DCB720}" presName="sibTrans" presStyleLbl="sibTrans2D1" presStyleIdx="3" presStyleCnt="12"/>
      <dgm:spPr/>
    </dgm:pt>
    <dgm:pt modelId="{5E4E187A-7393-42D0-A494-CD703EA38586}" type="pres">
      <dgm:prSet presAssocID="{05E25828-4C42-47A4-BB75-ADA361DCB720}" presName="connectorText" presStyleLbl="sibTrans2D1" presStyleIdx="3" presStyleCnt="12"/>
      <dgm:spPr/>
    </dgm:pt>
    <dgm:pt modelId="{070EE832-89A2-46E3-A659-707892A63A75}" type="pres">
      <dgm:prSet presAssocID="{EE6D8F97-4A48-46FE-92C5-B031B84BE4A0}" presName="node" presStyleLbl="node1" presStyleIdx="4" presStyleCnt="12">
        <dgm:presLayoutVars>
          <dgm:bulletEnabled val="1"/>
        </dgm:presLayoutVars>
      </dgm:prSet>
      <dgm:spPr/>
    </dgm:pt>
    <dgm:pt modelId="{0B2B4D58-7A0D-48F3-A3DA-DE3D6344A4AD}" type="pres">
      <dgm:prSet presAssocID="{9F1533F5-1EA9-4049-A053-225FB40F145A}" presName="sibTrans" presStyleLbl="sibTrans2D1" presStyleIdx="4" presStyleCnt="12"/>
      <dgm:spPr/>
    </dgm:pt>
    <dgm:pt modelId="{E13B4FB8-39C0-437D-962D-183A37821927}" type="pres">
      <dgm:prSet presAssocID="{9F1533F5-1EA9-4049-A053-225FB40F145A}" presName="connectorText" presStyleLbl="sibTrans2D1" presStyleIdx="4" presStyleCnt="12"/>
      <dgm:spPr/>
    </dgm:pt>
    <dgm:pt modelId="{8410061B-AF58-4485-A614-7ECAC05F459A}" type="pres">
      <dgm:prSet presAssocID="{EF7CD696-F61F-4838-8E9C-ABB58756BB35}" presName="node" presStyleLbl="node1" presStyleIdx="5" presStyleCnt="12">
        <dgm:presLayoutVars>
          <dgm:bulletEnabled val="1"/>
        </dgm:presLayoutVars>
      </dgm:prSet>
      <dgm:spPr/>
    </dgm:pt>
    <dgm:pt modelId="{4B558E14-A2E2-476A-8B27-0E30F5578AB6}" type="pres">
      <dgm:prSet presAssocID="{148DD516-3C67-4D7B-8CA7-47D14C2F136F}" presName="sibTrans" presStyleLbl="sibTrans2D1" presStyleIdx="5" presStyleCnt="12"/>
      <dgm:spPr/>
    </dgm:pt>
    <dgm:pt modelId="{B9958098-B5C8-4309-9EB0-EB212B75671E}" type="pres">
      <dgm:prSet presAssocID="{148DD516-3C67-4D7B-8CA7-47D14C2F136F}" presName="connectorText" presStyleLbl="sibTrans2D1" presStyleIdx="5" presStyleCnt="12"/>
      <dgm:spPr/>
    </dgm:pt>
    <dgm:pt modelId="{3CD81E4A-8FCB-4CBC-B00E-C48568C1D418}" type="pres">
      <dgm:prSet presAssocID="{D5C43781-E2F1-4ADF-A97F-0F691C6AECC2}" presName="node" presStyleLbl="node1" presStyleIdx="6" presStyleCnt="12">
        <dgm:presLayoutVars>
          <dgm:bulletEnabled val="1"/>
        </dgm:presLayoutVars>
      </dgm:prSet>
      <dgm:spPr/>
    </dgm:pt>
    <dgm:pt modelId="{59C0BDC9-E12E-489E-968A-0654137900E8}" type="pres">
      <dgm:prSet presAssocID="{00A72754-4EBF-4309-8432-4382788BA430}" presName="sibTrans" presStyleLbl="sibTrans2D1" presStyleIdx="6" presStyleCnt="12"/>
      <dgm:spPr/>
    </dgm:pt>
    <dgm:pt modelId="{376949C1-6F08-4DD8-A425-B77B96313F91}" type="pres">
      <dgm:prSet presAssocID="{00A72754-4EBF-4309-8432-4382788BA430}" presName="connectorText" presStyleLbl="sibTrans2D1" presStyleIdx="6" presStyleCnt="12"/>
      <dgm:spPr/>
    </dgm:pt>
    <dgm:pt modelId="{E8B080DB-9E4B-4B5B-8CE1-4B82A47E6E3E}" type="pres">
      <dgm:prSet presAssocID="{65027E18-702E-46D2-BE46-78075BAB4081}" presName="node" presStyleLbl="node1" presStyleIdx="7" presStyleCnt="12">
        <dgm:presLayoutVars>
          <dgm:bulletEnabled val="1"/>
        </dgm:presLayoutVars>
      </dgm:prSet>
      <dgm:spPr/>
    </dgm:pt>
    <dgm:pt modelId="{B2C15B62-48BD-4834-94E0-7D28BB37C225}" type="pres">
      <dgm:prSet presAssocID="{D23B7738-74C5-433B-BBA4-B5BB21498FBA}" presName="sibTrans" presStyleLbl="sibTrans2D1" presStyleIdx="7" presStyleCnt="12"/>
      <dgm:spPr/>
    </dgm:pt>
    <dgm:pt modelId="{B0E9753F-C22C-4EFE-B18E-F9A20F40508D}" type="pres">
      <dgm:prSet presAssocID="{D23B7738-74C5-433B-BBA4-B5BB21498FBA}" presName="connectorText" presStyleLbl="sibTrans2D1" presStyleIdx="7" presStyleCnt="12"/>
      <dgm:spPr/>
    </dgm:pt>
    <dgm:pt modelId="{3156B035-1627-4068-875D-9A41F22FF93A}" type="pres">
      <dgm:prSet presAssocID="{5F6889A2-A91F-4A5A-971A-2586682B7FD1}" presName="node" presStyleLbl="node1" presStyleIdx="8" presStyleCnt="12">
        <dgm:presLayoutVars>
          <dgm:bulletEnabled val="1"/>
        </dgm:presLayoutVars>
      </dgm:prSet>
      <dgm:spPr/>
    </dgm:pt>
    <dgm:pt modelId="{75F765F8-FF36-44FC-824E-B0F00B7FE014}" type="pres">
      <dgm:prSet presAssocID="{B5B6DE5D-03E4-47BD-9A3D-D02D5C3ADBA7}" presName="sibTrans" presStyleLbl="sibTrans2D1" presStyleIdx="8" presStyleCnt="12"/>
      <dgm:spPr/>
    </dgm:pt>
    <dgm:pt modelId="{BD09C942-9269-4366-8243-A93074950F88}" type="pres">
      <dgm:prSet presAssocID="{B5B6DE5D-03E4-47BD-9A3D-D02D5C3ADBA7}" presName="connectorText" presStyleLbl="sibTrans2D1" presStyleIdx="8" presStyleCnt="12"/>
      <dgm:spPr/>
    </dgm:pt>
    <dgm:pt modelId="{9137D59F-F7BD-45EE-9B1F-5F9880BCEAF7}" type="pres">
      <dgm:prSet presAssocID="{6DBDB3AF-ED0A-4BD6-BB51-6D8E1BC53727}" presName="node" presStyleLbl="node1" presStyleIdx="9" presStyleCnt="12">
        <dgm:presLayoutVars>
          <dgm:bulletEnabled val="1"/>
        </dgm:presLayoutVars>
      </dgm:prSet>
      <dgm:spPr/>
    </dgm:pt>
    <dgm:pt modelId="{1CBD2F8E-BB03-4DF1-A2DF-C5F9DD8036B6}" type="pres">
      <dgm:prSet presAssocID="{CF9BA630-A75C-46DC-AD89-38B0C10F31E2}" presName="sibTrans" presStyleLbl="sibTrans2D1" presStyleIdx="9" presStyleCnt="12"/>
      <dgm:spPr/>
    </dgm:pt>
    <dgm:pt modelId="{36D6A9F9-6700-4681-B539-8CC639B4D738}" type="pres">
      <dgm:prSet presAssocID="{CF9BA630-A75C-46DC-AD89-38B0C10F31E2}" presName="connectorText" presStyleLbl="sibTrans2D1" presStyleIdx="9" presStyleCnt="12"/>
      <dgm:spPr/>
    </dgm:pt>
    <dgm:pt modelId="{D9812CCF-6EE9-411B-BCC4-48C572F09AFF}" type="pres">
      <dgm:prSet presAssocID="{252D610C-9F75-4512-8DB4-7E04BC20B184}" presName="node" presStyleLbl="node1" presStyleIdx="10" presStyleCnt="12">
        <dgm:presLayoutVars>
          <dgm:bulletEnabled val="1"/>
        </dgm:presLayoutVars>
      </dgm:prSet>
      <dgm:spPr/>
    </dgm:pt>
    <dgm:pt modelId="{0E15E632-21DC-488B-B33E-D3AD0F129808}" type="pres">
      <dgm:prSet presAssocID="{978767B4-6601-480A-9D33-3D735005A217}" presName="sibTrans" presStyleLbl="sibTrans2D1" presStyleIdx="10" presStyleCnt="12"/>
      <dgm:spPr/>
    </dgm:pt>
    <dgm:pt modelId="{64ED07BE-06B7-4C37-9A19-0260E86B4CFD}" type="pres">
      <dgm:prSet presAssocID="{978767B4-6601-480A-9D33-3D735005A217}" presName="connectorText" presStyleLbl="sibTrans2D1" presStyleIdx="10" presStyleCnt="12"/>
      <dgm:spPr/>
    </dgm:pt>
    <dgm:pt modelId="{F3FC2E3D-71F8-450A-9CF5-E8A4E3145F8B}" type="pres">
      <dgm:prSet presAssocID="{D71E6382-A34D-4B2F-BF34-9EC8B98BE543}" presName="node" presStyleLbl="node1" presStyleIdx="11" presStyleCnt="12">
        <dgm:presLayoutVars>
          <dgm:bulletEnabled val="1"/>
        </dgm:presLayoutVars>
      </dgm:prSet>
      <dgm:spPr/>
    </dgm:pt>
    <dgm:pt modelId="{EBBB6278-7EE3-472C-B186-132A20087C8D}" type="pres">
      <dgm:prSet presAssocID="{BA74B82D-6C26-4032-BECF-D2306B4EF94B}" presName="sibTrans" presStyleLbl="sibTrans2D1" presStyleIdx="11" presStyleCnt="12" custLinFactNeighborX="-12113" custLinFactNeighborY="-41294"/>
      <dgm:spPr/>
    </dgm:pt>
    <dgm:pt modelId="{307C66EE-3C1E-4E1D-98A8-86E8CD5CD0CC}" type="pres">
      <dgm:prSet presAssocID="{BA74B82D-6C26-4032-BECF-D2306B4EF94B}" presName="connectorText" presStyleLbl="sibTrans2D1" presStyleIdx="11" presStyleCnt="12"/>
      <dgm:spPr/>
    </dgm:pt>
  </dgm:ptLst>
  <dgm:cxnLst>
    <dgm:cxn modelId="{AC382A04-C830-46A5-8EF2-8FB383640B85}" type="presOf" srcId="{BA74B82D-6C26-4032-BECF-D2306B4EF94B}" destId="{307C66EE-3C1E-4E1D-98A8-86E8CD5CD0CC}" srcOrd="1" destOrd="0" presId="urn:microsoft.com/office/officeart/2005/8/layout/cycle2"/>
    <dgm:cxn modelId="{C6DA3811-A9D7-49BA-8D7C-4191FD4BDF58}" type="presOf" srcId="{05E25828-4C42-47A4-BB75-ADA361DCB720}" destId="{5E4E187A-7393-42D0-A494-CD703EA38586}" srcOrd="1" destOrd="0" presId="urn:microsoft.com/office/officeart/2005/8/layout/cycle2"/>
    <dgm:cxn modelId="{295BB811-FD3E-47A8-B243-BEF0D02234E5}" type="presOf" srcId="{978767B4-6601-480A-9D33-3D735005A217}" destId="{64ED07BE-06B7-4C37-9A19-0260E86B4CFD}" srcOrd="1" destOrd="0" presId="urn:microsoft.com/office/officeart/2005/8/layout/cycle2"/>
    <dgm:cxn modelId="{78816C12-2FDD-4E60-983E-A309D98E9400}" type="presOf" srcId="{6DBDB3AF-ED0A-4BD6-BB51-6D8E1BC53727}" destId="{9137D59F-F7BD-45EE-9B1F-5F9880BCEAF7}" srcOrd="0" destOrd="0" presId="urn:microsoft.com/office/officeart/2005/8/layout/cycle2"/>
    <dgm:cxn modelId="{27A6231A-0DD8-4EF0-8B8D-CAAAEC3FDEBC}" srcId="{5AC04337-A56A-476F-9F73-70653B78A6BF}" destId="{6DBDB3AF-ED0A-4BD6-BB51-6D8E1BC53727}" srcOrd="9" destOrd="0" parTransId="{8EC52B80-8BA7-4463-ADEB-13D8CE1977E8}" sibTransId="{CF9BA630-A75C-46DC-AD89-38B0C10F31E2}"/>
    <dgm:cxn modelId="{801DD722-60F2-4736-889D-4B0272FE6D2E}" srcId="{5AC04337-A56A-476F-9F73-70653B78A6BF}" destId="{3E52CF25-EA57-47C7-B655-A28643DCDFD1}" srcOrd="3" destOrd="0" parTransId="{0EFB047C-88A2-4522-9B6B-9D3E6648F346}" sibTransId="{05E25828-4C42-47A4-BB75-ADA361DCB720}"/>
    <dgm:cxn modelId="{0F061D24-0FAE-4240-8707-1B86FE283526}" type="presOf" srcId="{00A72754-4EBF-4309-8432-4382788BA430}" destId="{59C0BDC9-E12E-489E-968A-0654137900E8}" srcOrd="0" destOrd="0" presId="urn:microsoft.com/office/officeart/2005/8/layout/cycle2"/>
    <dgm:cxn modelId="{3F4C8028-BE84-49D6-9A45-093EF23E0881}" srcId="{5AC04337-A56A-476F-9F73-70653B78A6BF}" destId="{C291E1A9-D5C2-4EE8-B234-5632BBFC4EAC}" srcOrd="1" destOrd="0" parTransId="{363F618E-20BD-48D6-9908-76C5582A6995}" sibTransId="{04F8B74F-E93D-4641-B3B7-485993F4CE04}"/>
    <dgm:cxn modelId="{E65FEC29-0DD0-467F-A849-2FB86A18A245}" srcId="{5AC04337-A56A-476F-9F73-70653B78A6BF}" destId="{5F6889A2-A91F-4A5A-971A-2586682B7FD1}" srcOrd="8" destOrd="0" parTransId="{22642E6C-A9FE-4A2B-ACEF-74DE369EB017}" sibTransId="{B5B6DE5D-03E4-47BD-9A3D-D02D5C3ADBA7}"/>
    <dgm:cxn modelId="{785AF62F-D492-4DBE-B6ED-633A2F657453}" type="presOf" srcId="{3B7D0C06-F914-4EFE-B7F0-E6E0C7EE7614}" destId="{04E0FE25-197E-4494-B128-D0E16E0BB91B}" srcOrd="1" destOrd="0" presId="urn:microsoft.com/office/officeart/2005/8/layout/cycle2"/>
    <dgm:cxn modelId="{BB198031-FDA9-4387-A41A-150C72068609}" type="presOf" srcId="{148DD516-3C67-4D7B-8CA7-47D14C2F136F}" destId="{B9958098-B5C8-4309-9EB0-EB212B75671E}" srcOrd="1" destOrd="0" presId="urn:microsoft.com/office/officeart/2005/8/layout/cycle2"/>
    <dgm:cxn modelId="{665B5B32-0B4D-4ED0-A7B7-6633EBBD426A}" srcId="{5AC04337-A56A-476F-9F73-70653B78A6BF}" destId="{EE6D8F97-4A48-46FE-92C5-B031B84BE4A0}" srcOrd="4" destOrd="0" parTransId="{760B9E0F-53AD-46C5-AA52-A57C8FB4909C}" sibTransId="{9F1533F5-1EA9-4049-A053-225FB40F145A}"/>
    <dgm:cxn modelId="{D1CA7235-85D1-457F-9A1F-5A57C1B6CC82}" type="presOf" srcId="{04F8B74F-E93D-4641-B3B7-485993F4CE04}" destId="{2AB8FCEB-8832-4544-9AB8-3F13A1A4920B}" srcOrd="1" destOrd="0" presId="urn:microsoft.com/office/officeart/2005/8/layout/cycle2"/>
    <dgm:cxn modelId="{63CC2F3A-816C-494B-B5B0-ECE7ADC15CF5}" type="presOf" srcId="{B5B6DE5D-03E4-47BD-9A3D-D02D5C3ADBA7}" destId="{BD09C942-9269-4366-8243-A93074950F88}" srcOrd="1" destOrd="0" presId="urn:microsoft.com/office/officeart/2005/8/layout/cycle2"/>
    <dgm:cxn modelId="{30F1823B-7908-4425-850A-52E1CA817DF6}" srcId="{5AC04337-A56A-476F-9F73-70653B78A6BF}" destId="{252D610C-9F75-4512-8DB4-7E04BC20B184}" srcOrd="10" destOrd="0" parTransId="{E8757E0A-024D-40C5-8BE0-5C96B68920C9}" sibTransId="{978767B4-6601-480A-9D33-3D735005A217}"/>
    <dgm:cxn modelId="{DFD5BD3E-F681-429E-B147-B40BEDEB517E}" type="presOf" srcId="{5F6889A2-A91F-4A5A-971A-2586682B7FD1}" destId="{3156B035-1627-4068-875D-9A41F22FF93A}" srcOrd="0" destOrd="0" presId="urn:microsoft.com/office/officeart/2005/8/layout/cycle2"/>
    <dgm:cxn modelId="{59A71241-4796-4BB1-8531-D0737F874B1A}" type="presOf" srcId="{D23B7738-74C5-433B-BBA4-B5BB21498FBA}" destId="{B2C15B62-48BD-4834-94E0-7D28BB37C225}" srcOrd="0" destOrd="0" presId="urn:microsoft.com/office/officeart/2005/8/layout/cycle2"/>
    <dgm:cxn modelId="{11853943-B048-4E88-9F9D-AAF2C08A4576}" type="presOf" srcId="{D71E6382-A34D-4B2F-BF34-9EC8B98BE543}" destId="{F3FC2E3D-71F8-450A-9CF5-E8A4E3145F8B}" srcOrd="0" destOrd="0" presId="urn:microsoft.com/office/officeart/2005/8/layout/cycle2"/>
    <dgm:cxn modelId="{7EC26865-5743-4061-A382-69153D5F8830}" srcId="{5AC04337-A56A-476F-9F73-70653B78A6BF}" destId="{D5C43781-E2F1-4ADF-A97F-0F691C6AECC2}" srcOrd="6" destOrd="0" parTransId="{EE30C5F1-63C2-44E1-935C-6E70507E52EF}" sibTransId="{00A72754-4EBF-4309-8432-4382788BA430}"/>
    <dgm:cxn modelId="{2B6F1348-DF67-460E-ABDB-35D45296F9CE}" type="presOf" srcId="{D5C43781-E2F1-4ADF-A97F-0F691C6AECC2}" destId="{3CD81E4A-8FCB-4CBC-B00E-C48568C1D418}" srcOrd="0" destOrd="0" presId="urn:microsoft.com/office/officeart/2005/8/layout/cycle2"/>
    <dgm:cxn modelId="{1CF9D249-AD28-422D-B3F0-435F766AA894}" type="presOf" srcId="{ABF22E6E-3D39-4E7E-B589-B3752F08DC52}" destId="{BC7D9015-9241-4D17-A6FD-D28FD4CA7452}" srcOrd="0" destOrd="0" presId="urn:microsoft.com/office/officeart/2005/8/layout/cycle2"/>
    <dgm:cxn modelId="{0C12C36D-9FE7-41B8-B120-120FF0D513EB}" type="presOf" srcId="{3B7D0C06-F914-4EFE-B7F0-E6E0C7EE7614}" destId="{B6A19235-C233-43A0-8A9E-D23227B44378}" srcOrd="0" destOrd="0" presId="urn:microsoft.com/office/officeart/2005/8/layout/cycle2"/>
    <dgm:cxn modelId="{5454366E-9BDA-4533-B39F-7F5980395563}" type="presOf" srcId="{EE6D8F97-4A48-46FE-92C5-B031B84BE4A0}" destId="{070EE832-89A2-46E3-A659-707892A63A75}" srcOrd="0" destOrd="0" presId="urn:microsoft.com/office/officeart/2005/8/layout/cycle2"/>
    <dgm:cxn modelId="{67CC1971-E3E3-4A46-9B1E-13A90CB15828}" type="presOf" srcId="{C291E1A9-D5C2-4EE8-B234-5632BBFC4EAC}" destId="{25AACD9A-173D-4F21-A76B-8E5F75293285}" srcOrd="0" destOrd="0" presId="urn:microsoft.com/office/officeart/2005/8/layout/cycle2"/>
    <dgm:cxn modelId="{6D77E855-A52C-458E-9151-4A29A297B809}" type="presOf" srcId="{F152B31B-74F8-43F9-9D94-07DFD6CFF94E}" destId="{F9A7695F-E846-48AA-8E76-909E1C264A77}" srcOrd="0" destOrd="0" presId="urn:microsoft.com/office/officeart/2005/8/layout/cycle2"/>
    <dgm:cxn modelId="{80788D79-96EE-450F-AC46-C431A9515BF3}" type="presOf" srcId="{78F6D525-11B7-42AF-A676-48A16D6835C6}" destId="{60DC63BF-DCEA-4D60-9931-412332728C2D}" srcOrd="1" destOrd="0" presId="urn:microsoft.com/office/officeart/2005/8/layout/cycle2"/>
    <dgm:cxn modelId="{795C4F7E-5F5A-4283-94F0-9AC00215BD1E}" srcId="{5AC04337-A56A-476F-9F73-70653B78A6BF}" destId="{65027E18-702E-46D2-BE46-78075BAB4081}" srcOrd="7" destOrd="0" parTransId="{1941496A-338E-401E-8C58-74203E8AE673}" sibTransId="{D23B7738-74C5-433B-BBA4-B5BB21498FBA}"/>
    <dgm:cxn modelId="{A3ACCC81-2E20-469F-9E7C-2A14AEF75C2A}" type="presOf" srcId="{BA74B82D-6C26-4032-BECF-D2306B4EF94B}" destId="{EBBB6278-7EE3-472C-B186-132A20087C8D}" srcOrd="0" destOrd="0" presId="urn:microsoft.com/office/officeart/2005/8/layout/cycle2"/>
    <dgm:cxn modelId="{ED10048C-F015-45BF-A4B0-A8D8AD6C09B3}" type="presOf" srcId="{78F6D525-11B7-42AF-A676-48A16D6835C6}" destId="{E193C486-989B-4B59-8318-FCD6EE72E8A0}" srcOrd="0" destOrd="0" presId="urn:microsoft.com/office/officeart/2005/8/layout/cycle2"/>
    <dgm:cxn modelId="{E8DD8597-5674-4AF7-BAFE-B9E9E4DC9B41}" type="presOf" srcId="{CF9BA630-A75C-46DC-AD89-38B0C10F31E2}" destId="{36D6A9F9-6700-4681-B539-8CC639B4D738}" srcOrd="1" destOrd="0" presId="urn:microsoft.com/office/officeart/2005/8/layout/cycle2"/>
    <dgm:cxn modelId="{D7479498-9D06-43AE-BDDC-B6E4A351F4E2}" srcId="{5AC04337-A56A-476F-9F73-70653B78A6BF}" destId="{EF7CD696-F61F-4838-8E9C-ABB58756BB35}" srcOrd="5" destOrd="0" parTransId="{697A9052-0A0E-4E11-A141-98304E8D79C7}" sibTransId="{148DD516-3C67-4D7B-8CA7-47D14C2F136F}"/>
    <dgm:cxn modelId="{AD83EB9B-4926-4F9A-B0EC-42CF0DF68212}" type="presOf" srcId="{148DD516-3C67-4D7B-8CA7-47D14C2F136F}" destId="{4B558E14-A2E2-476A-8B27-0E30F5578AB6}" srcOrd="0" destOrd="0" presId="urn:microsoft.com/office/officeart/2005/8/layout/cycle2"/>
    <dgm:cxn modelId="{C6EE679C-141F-449B-9F53-6E66738B5EDB}" type="presOf" srcId="{EF7CD696-F61F-4838-8E9C-ABB58756BB35}" destId="{8410061B-AF58-4485-A614-7ECAC05F459A}" srcOrd="0" destOrd="0" presId="urn:microsoft.com/office/officeart/2005/8/layout/cycle2"/>
    <dgm:cxn modelId="{DA1B86A8-C58F-4ED3-B85A-3B2E3FA57037}" srcId="{5AC04337-A56A-476F-9F73-70653B78A6BF}" destId="{ABF22E6E-3D39-4E7E-B589-B3752F08DC52}" srcOrd="2" destOrd="0" parTransId="{F15F9819-EA93-4E25-8F71-A0D97808C119}" sibTransId="{3B7D0C06-F914-4EFE-B7F0-E6E0C7EE7614}"/>
    <dgm:cxn modelId="{38014FAE-B968-418E-94ED-1933946B43E6}" type="presOf" srcId="{CF9BA630-A75C-46DC-AD89-38B0C10F31E2}" destId="{1CBD2F8E-BB03-4DF1-A2DF-C5F9DD8036B6}" srcOrd="0" destOrd="0" presId="urn:microsoft.com/office/officeart/2005/8/layout/cycle2"/>
    <dgm:cxn modelId="{F91B0AB7-A63B-4E70-BFC1-7A2253F45C6C}" type="presOf" srcId="{978767B4-6601-480A-9D33-3D735005A217}" destId="{0E15E632-21DC-488B-B33E-D3AD0F129808}" srcOrd="0" destOrd="0" presId="urn:microsoft.com/office/officeart/2005/8/layout/cycle2"/>
    <dgm:cxn modelId="{9CDA23B7-E78B-4567-B867-F175B2B96EA5}" srcId="{5AC04337-A56A-476F-9F73-70653B78A6BF}" destId="{D71E6382-A34D-4B2F-BF34-9EC8B98BE543}" srcOrd="11" destOrd="0" parTransId="{D90DB4AF-3BB2-470A-BDDA-73732E4FE39A}" sibTransId="{BA74B82D-6C26-4032-BECF-D2306B4EF94B}"/>
    <dgm:cxn modelId="{7F5341C3-B532-49C4-8883-26A7C4043C89}" type="presOf" srcId="{00A72754-4EBF-4309-8432-4382788BA430}" destId="{376949C1-6F08-4DD8-A425-B77B96313F91}" srcOrd="1" destOrd="0" presId="urn:microsoft.com/office/officeart/2005/8/layout/cycle2"/>
    <dgm:cxn modelId="{209C29C4-748C-4877-8B48-E563DDFB15ED}" type="presOf" srcId="{252D610C-9F75-4512-8DB4-7E04BC20B184}" destId="{D9812CCF-6EE9-411B-BCC4-48C572F09AFF}" srcOrd="0" destOrd="0" presId="urn:microsoft.com/office/officeart/2005/8/layout/cycle2"/>
    <dgm:cxn modelId="{20C7D5C6-15DB-4952-BE05-723B63D1A485}" type="presOf" srcId="{B5B6DE5D-03E4-47BD-9A3D-D02D5C3ADBA7}" destId="{75F765F8-FF36-44FC-824E-B0F00B7FE014}" srcOrd="0" destOrd="0" presId="urn:microsoft.com/office/officeart/2005/8/layout/cycle2"/>
    <dgm:cxn modelId="{88AE94C7-3209-4311-8B58-7E69BE46BA32}" type="presOf" srcId="{5AC04337-A56A-476F-9F73-70653B78A6BF}" destId="{10B0E5B6-5A0F-4D80-B8DA-EC6EBC1A1416}" srcOrd="0" destOrd="0" presId="urn:microsoft.com/office/officeart/2005/8/layout/cycle2"/>
    <dgm:cxn modelId="{50BE15CC-1125-4B61-A704-4906493E12DD}" type="presOf" srcId="{D23B7738-74C5-433B-BBA4-B5BB21498FBA}" destId="{B0E9753F-C22C-4EFE-B18E-F9A20F40508D}" srcOrd="1" destOrd="0" presId="urn:microsoft.com/office/officeart/2005/8/layout/cycle2"/>
    <dgm:cxn modelId="{68BC37CE-600E-4571-9B5B-F2C3C5BE41A9}" srcId="{5AC04337-A56A-476F-9F73-70653B78A6BF}" destId="{F152B31B-74F8-43F9-9D94-07DFD6CFF94E}" srcOrd="0" destOrd="0" parTransId="{E41C5042-8755-4149-9357-A9218249EC10}" sibTransId="{78F6D525-11B7-42AF-A676-48A16D6835C6}"/>
    <dgm:cxn modelId="{BC515ACF-025F-4145-85D9-8D189B42011D}" type="presOf" srcId="{65027E18-702E-46D2-BE46-78075BAB4081}" destId="{E8B080DB-9E4B-4B5B-8CE1-4B82A47E6E3E}" srcOrd="0" destOrd="0" presId="urn:microsoft.com/office/officeart/2005/8/layout/cycle2"/>
    <dgm:cxn modelId="{0F495FF1-349A-4843-8E09-B5DF9BECB85B}" type="presOf" srcId="{9F1533F5-1EA9-4049-A053-225FB40F145A}" destId="{0B2B4D58-7A0D-48F3-A3DA-DE3D6344A4AD}" srcOrd="0" destOrd="0" presId="urn:microsoft.com/office/officeart/2005/8/layout/cycle2"/>
    <dgm:cxn modelId="{853D9BF2-F680-4722-AF30-3FF02634F919}" type="presOf" srcId="{05E25828-4C42-47A4-BB75-ADA361DCB720}" destId="{39219230-927E-449F-B3DA-A16761C2CC42}" srcOrd="0" destOrd="0" presId="urn:microsoft.com/office/officeart/2005/8/layout/cycle2"/>
    <dgm:cxn modelId="{4EE984F4-C51E-4181-AE74-7B7D0C6DC1DB}" type="presOf" srcId="{9F1533F5-1EA9-4049-A053-225FB40F145A}" destId="{E13B4FB8-39C0-437D-962D-183A37821927}" srcOrd="1" destOrd="0" presId="urn:microsoft.com/office/officeart/2005/8/layout/cycle2"/>
    <dgm:cxn modelId="{3B9E4FFA-6D30-4376-9C46-DE33CFADD8FD}" type="presOf" srcId="{3E52CF25-EA57-47C7-B655-A28643DCDFD1}" destId="{5B052701-F99A-4205-98EC-2806155BD40A}" srcOrd="0" destOrd="0" presId="urn:microsoft.com/office/officeart/2005/8/layout/cycle2"/>
    <dgm:cxn modelId="{4BF02AFE-6CE1-4A60-858E-C0706C8AA0FB}" type="presOf" srcId="{04F8B74F-E93D-4641-B3B7-485993F4CE04}" destId="{9991DF51-CEA7-4E3C-8229-562252F51D33}" srcOrd="0" destOrd="0" presId="urn:microsoft.com/office/officeart/2005/8/layout/cycle2"/>
    <dgm:cxn modelId="{E3132BEB-2091-4D51-B54D-54998542C3FD}" type="presParOf" srcId="{10B0E5B6-5A0F-4D80-B8DA-EC6EBC1A1416}" destId="{F9A7695F-E846-48AA-8E76-909E1C264A77}" srcOrd="0" destOrd="0" presId="urn:microsoft.com/office/officeart/2005/8/layout/cycle2"/>
    <dgm:cxn modelId="{397CE334-F596-4D2C-8C7C-C12E2FA41060}" type="presParOf" srcId="{10B0E5B6-5A0F-4D80-B8DA-EC6EBC1A1416}" destId="{E193C486-989B-4B59-8318-FCD6EE72E8A0}" srcOrd="1" destOrd="0" presId="urn:microsoft.com/office/officeart/2005/8/layout/cycle2"/>
    <dgm:cxn modelId="{0348CD73-662B-467D-9918-6000556084B1}" type="presParOf" srcId="{E193C486-989B-4B59-8318-FCD6EE72E8A0}" destId="{60DC63BF-DCEA-4D60-9931-412332728C2D}" srcOrd="0" destOrd="0" presId="urn:microsoft.com/office/officeart/2005/8/layout/cycle2"/>
    <dgm:cxn modelId="{ADB9E61E-2E5F-432E-B65E-7245DFB55658}" type="presParOf" srcId="{10B0E5B6-5A0F-4D80-B8DA-EC6EBC1A1416}" destId="{25AACD9A-173D-4F21-A76B-8E5F75293285}" srcOrd="2" destOrd="0" presId="urn:microsoft.com/office/officeart/2005/8/layout/cycle2"/>
    <dgm:cxn modelId="{A8459DC1-9213-4765-B47F-530313E27A78}" type="presParOf" srcId="{10B0E5B6-5A0F-4D80-B8DA-EC6EBC1A1416}" destId="{9991DF51-CEA7-4E3C-8229-562252F51D33}" srcOrd="3" destOrd="0" presId="urn:microsoft.com/office/officeart/2005/8/layout/cycle2"/>
    <dgm:cxn modelId="{A0AF4371-464E-42E0-BBA6-BBD793F97198}" type="presParOf" srcId="{9991DF51-CEA7-4E3C-8229-562252F51D33}" destId="{2AB8FCEB-8832-4544-9AB8-3F13A1A4920B}" srcOrd="0" destOrd="0" presId="urn:microsoft.com/office/officeart/2005/8/layout/cycle2"/>
    <dgm:cxn modelId="{A6FD5C0A-3D47-423A-8C20-9A55AE1C0B9E}" type="presParOf" srcId="{10B0E5B6-5A0F-4D80-B8DA-EC6EBC1A1416}" destId="{BC7D9015-9241-4D17-A6FD-D28FD4CA7452}" srcOrd="4" destOrd="0" presId="urn:microsoft.com/office/officeart/2005/8/layout/cycle2"/>
    <dgm:cxn modelId="{6F5F441E-95E8-4B0A-B017-226594E7B184}" type="presParOf" srcId="{10B0E5B6-5A0F-4D80-B8DA-EC6EBC1A1416}" destId="{B6A19235-C233-43A0-8A9E-D23227B44378}" srcOrd="5" destOrd="0" presId="urn:microsoft.com/office/officeart/2005/8/layout/cycle2"/>
    <dgm:cxn modelId="{C91F3819-4A4E-4EBB-8809-F99572A770B6}" type="presParOf" srcId="{B6A19235-C233-43A0-8A9E-D23227B44378}" destId="{04E0FE25-197E-4494-B128-D0E16E0BB91B}" srcOrd="0" destOrd="0" presId="urn:microsoft.com/office/officeart/2005/8/layout/cycle2"/>
    <dgm:cxn modelId="{BE541FC0-7F33-4D22-9EC2-C52A8622BC4C}" type="presParOf" srcId="{10B0E5B6-5A0F-4D80-B8DA-EC6EBC1A1416}" destId="{5B052701-F99A-4205-98EC-2806155BD40A}" srcOrd="6" destOrd="0" presId="urn:microsoft.com/office/officeart/2005/8/layout/cycle2"/>
    <dgm:cxn modelId="{959B9B5A-BDD2-42CB-8FF9-01EED569CADD}" type="presParOf" srcId="{10B0E5B6-5A0F-4D80-B8DA-EC6EBC1A1416}" destId="{39219230-927E-449F-B3DA-A16761C2CC42}" srcOrd="7" destOrd="0" presId="urn:microsoft.com/office/officeart/2005/8/layout/cycle2"/>
    <dgm:cxn modelId="{7ED56412-D4FB-4331-B563-0256189425E9}" type="presParOf" srcId="{39219230-927E-449F-B3DA-A16761C2CC42}" destId="{5E4E187A-7393-42D0-A494-CD703EA38586}" srcOrd="0" destOrd="0" presId="urn:microsoft.com/office/officeart/2005/8/layout/cycle2"/>
    <dgm:cxn modelId="{8DA5FA70-82A9-4757-BD42-B4AD530078F4}" type="presParOf" srcId="{10B0E5B6-5A0F-4D80-B8DA-EC6EBC1A1416}" destId="{070EE832-89A2-46E3-A659-707892A63A75}" srcOrd="8" destOrd="0" presId="urn:microsoft.com/office/officeart/2005/8/layout/cycle2"/>
    <dgm:cxn modelId="{A094513F-DE0E-4617-88E7-3534A8C17CD5}" type="presParOf" srcId="{10B0E5B6-5A0F-4D80-B8DA-EC6EBC1A1416}" destId="{0B2B4D58-7A0D-48F3-A3DA-DE3D6344A4AD}" srcOrd="9" destOrd="0" presId="urn:microsoft.com/office/officeart/2005/8/layout/cycle2"/>
    <dgm:cxn modelId="{BC7F1EDE-4BD7-418A-95C0-80F7296B21C8}" type="presParOf" srcId="{0B2B4D58-7A0D-48F3-A3DA-DE3D6344A4AD}" destId="{E13B4FB8-39C0-437D-962D-183A37821927}" srcOrd="0" destOrd="0" presId="urn:microsoft.com/office/officeart/2005/8/layout/cycle2"/>
    <dgm:cxn modelId="{5E436033-8855-4A30-9549-21E989C85A0B}" type="presParOf" srcId="{10B0E5B6-5A0F-4D80-B8DA-EC6EBC1A1416}" destId="{8410061B-AF58-4485-A614-7ECAC05F459A}" srcOrd="10" destOrd="0" presId="urn:microsoft.com/office/officeart/2005/8/layout/cycle2"/>
    <dgm:cxn modelId="{028E7A1B-D8B2-4F20-AE98-033F62373F89}" type="presParOf" srcId="{10B0E5B6-5A0F-4D80-B8DA-EC6EBC1A1416}" destId="{4B558E14-A2E2-476A-8B27-0E30F5578AB6}" srcOrd="11" destOrd="0" presId="urn:microsoft.com/office/officeart/2005/8/layout/cycle2"/>
    <dgm:cxn modelId="{9788FABF-B021-46E8-B06E-570F40AF27D1}" type="presParOf" srcId="{4B558E14-A2E2-476A-8B27-0E30F5578AB6}" destId="{B9958098-B5C8-4309-9EB0-EB212B75671E}" srcOrd="0" destOrd="0" presId="urn:microsoft.com/office/officeart/2005/8/layout/cycle2"/>
    <dgm:cxn modelId="{F99F5A90-2B4C-4861-BF9F-8BE5D094A9E1}" type="presParOf" srcId="{10B0E5B6-5A0F-4D80-B8DA-EC6EBC1A1416}" destId="{3CD81E4A-8FCB-4CBC-B00E-C48568C1D418}" srcOrd="12" destOrd="0" presId="urn:microsoft.com/office/officeart/2005/8/layout/cycle2"/>
    <dgm:cxn modelId="{FE03B10A-276A-48CD-BFC9-A324169322F6}" type="presParOf" srcId="{10B0E5B6-5A0F-4D80-B8DA-EC6EBC1A1416}" destId="{59C0BDC9-E12E-489E-968A-0654137900E8}" srcOrd="13" destOrd="0" presId="urn:microsoft.com/office/officeart/2005/8/layout/cycle2"/>
    <dgm:cxn modelId="{79D2C3CF-8007-4AE8-B5DC-A2C2DE334469}" type="presParOf" srcId="{59C0BDC9-E12E-489E-968A-0654137900E8}" destId="{376949C1-6F08-4DD8-A425-B77B96313F91}" srcOrd="0" destOrd="0" presId="urn:microsoft.com/office/officeart/2005/8/layout/cycle2"/>
    <dgm:cxn modelId="{7B808B57-32D8-46D2-A2B9-1AAF48E94C38}" type="presParOf" srcId="{10B0E5B6-5A0F-4D80-B8DA-EC6EBC1A1416}" destId="{E8B080DB-9E4B-4B5B-8CE1-4B82A47E6E3E}" srcOrd="14" destOrd="0" presId="urn:microsoft.com/office/officeart/2005/8/layout/cycle2"/>
    <dgm:cxn modelId="{8D610FBD-B605-4FB7-A7A9-69B35FE8B4E4}" type="presParOf" srcId="{10B0E5B6-5A0F-4D80-B8DA-EC6EBC1A1416}" destId="{B2C15B62-48BD-4834-94E0-7D28BB37C225}" srcOrd="15" destOrd="0" presId="urn:microsoft.com/office/officeart/2005/8/layout/cycle2"/>
    <dgm:cxn modelId="{AD783453-78FB-4C3B-89B8-AD7930FB48A5}" type="presParOf" srcId="{B2C15B62-48BD-4834-94E0-7D28BB37C225}" destId="{B0E9753F-C22C-4EFE-B18E-F9A20F40508D}" srcOrd="0" destOrd="0" presId="urn:microsoft.com/office/officeart/2005/8/layout/cycle2"/>
    <dgm:cxn modelId="{E834DA05-4499-4290-8D10-08DF0D3FBE93}" type="presParOf" srcId="{10B0E5B6-5A0F-4D80-B8DA-EC6EBC1A1416}" destId="{3156B035-1627-4068-875D-9A41F22FF93A}" srcOrd="16" destOrd="0" presId="urn:microsoft.com/office/officeart/2005/8/layout/cycle2"/>
    <dgm:cxn modelId="{A68EEA5D-8FA5-416C-9ACD-A529C0A8F089}" type="presParOf" srcId="{10B0E5B6-5A0F-4D80-B8DA-EC6EBC1A1416}" destId="{75F765F8-FF36-44FC-824E-B0F00B7FE014}" srcOrd="17" destOrd="0" presId="urn:microsoft.com/office/officeart/2005/8/layout/cycle2"/>
    <dgm:cxn modelId="{59F3C4CF-9D6E-41FD-A2FB-7D8E02BEB39C}" type="presParOf" srcId="{75F765F8-FF36-44FC-824E-B0F00B7FE014}" destId="{BD09C942-9269-4366-8243-A93074950F88}" srcOrd="0" destOrd="0" presId="urn:microsoft.com/office/officeart/2005/8/layout/cycle2"/>
    <dgm:cxn modelId="{286A8F71-DD38-49E6-8898-FC25C7C46330}" type="presParOf" srcId="{10B0E5B6-5A0F-4D80-B8DA-EC6EBC1A1416}" destId="{9137D59F-F7BD-45EE-9B1F-5F9880BCEAF7}" srcOrd="18" destOrd="0" presId="urn:microsoft.com/office/officeart/2005/8/layout/cycle2"/>
    <dgm:cxn modelId="{580ACC77-E000-4B96-B6D5-C3821BFEDD23}" type="presParOf" srcId="{10B0E5B6-5A0F-4D80-B8DA-EC6EBC1A1416}" destId="{1CBD2F8E-BB03-4DF1-A2DF-C5F9DD8036B6}" srcOrd="19" destOrd="0" presId="urn:microsoft.com/office/officeart/2005/8/layout/cycle2"/>
    <dgm:cxn modelId="{C0865591-7CDD-457D-B02D-FCF89181637F}" type="presParOf" srcId="{1CBD2F8E-BB03-4DF1-A2DF-C5F9DD8036B6}" destId="{36D6A9F9-6700-4681-B539-8CC639B4D738}" srcOrd="0" destOrd="0" presId="urn:microsoft.com/office/officeart/2005/8/layout/cycle2"/>
    <dgm:cxn modelId="{AAB74409-E436-44FB-BAD9-469EA5748A26}" type="presParOf" srcId="{10B0E5B6-5A0F-4D80-B8DA-EC6EBC1A1416}" destId="{D9812CCF-6EE9-411B-BCC4-48C572F09AFF}" srcOrd="20" destOrd="0" presId="urn:microsoft.com/office/officeart/2005/8/layout/cycle2"/>
    <dgm:cxn modelId="{93F3DFBC-8616-4A10-B375-E7BCE13F57F3}" type="presParOf" srcId="{10B0E5B6-5A0F-4D80-B8DA-EC6EBC1A1416}" destId="{0E15E632-21DC-488B-B33E-D3AD0F129808}" srcOrd="21" destOrd="0" presId="urn:microsoft.com/office/officeart/2005/8/layout/cycle2"/>
    <dgm:cxn modelId="{328AEA5C-5253-4D6F-8897-36BA42FEAF7F}" type="presParOf" srcId="{0E15E632-21DC-488B-B33E-D3AD0F129808}" destId="{64ED07BE-06B7-4C37-9A19-0260E86B4CFD}" srcOrd="0" destOrd="0" presId="urn:microsoft.com/office/officeart/2005/8/layout/cycle2"/>
    <dgm:cxn modelId="{453158BF-7247-4174-BF8C-BD6AAF61464F}" type="presParOf" srcId="{10B0E5B6-5A0F-4D80-B8DA-EC6EBC1A1416}" destId="{F3FC2E3D-71F8-450A-9CF5-E8A4E3145F8B}" srcOrd="22" destOrd="0" presId="urn:microsoft.com/office/officeart/2005/8/layout/cycle2"/>
    <dgm:cxn modelId="{FD050F3A-5F0B-479D-893E-1820927CFD97}" type="presParOf" srcId="{10B0E5B6-5A0F-4D80-B8DA-EC6EBC1A1416}" destId="{EBBB6278-7EE3-472C-B186-132A20087C8D}" srcOrd="23" destOrd="0" presId="urn:microsoft.com/office/officeart/2005/8/layout/cycle2"/>
    <dgm:cxn modelId="{F0EC70DA-1AA0-4376-A1D8-FB8008A3D8E2}" type="presParOf" srcId="{EBBB6278-7EE3-472C-B186-132A20087C8D}" destId="{307C66EE-3C1E-4E1D-98A8-86E8CD5CD0C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7695F-E846-48AA-8E76-909E1C264A77}">
      <dsp:nvSpPr>
        <dsp:cNvPr id="0" name=""/>
        <dsp:cNvSpPr/>
      </dsp:nvSpPr>
      <dsp:spPr>
        <a:xfrm>
          <a:off x="4294430" y="3993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Tammikuu</a:t>
          </a:r>
        </a:p>
      </dsp:txBody>
      <dsp:txXfrm>
        <a:off x="4433012" y="142575"/>
        <a:ext cx="669135" cy="669135"/>
      </dsp:txXfrm>
    </dsp:sp>
    <dsp:sp modelId="{E193C486-989B-4B59-8318-FCD6EE72E8A0}">
      <dsp:nvSpPr>
        <dsp:cNvPr id="0" name=""/>
        <dsp:cNvSpPr/>
      </dsp:nvSpPr>
      <dsp:spPr>
        <a:xfrm rot="900000">
          <a:off x="5321215" y="499515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5322501" y="553621"/>
        <a:ext cx="176147" cy="191626"/>
      </dsp:txXfrm>
    </dsp:sp>
    <dsp:sp modelId="{25AACD9A-173D-4F21-A76B-8E5F75293285}">
      <dsp:nvSpPr>
        <dsp:cNvPr id="0" name=""/>
        <dsp:cNvSpPr/>
      </dsp:nvSpPr>
      <dsp:spPr>
        <a:xfrm>
          <a:off x="5667099" y="371799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Helmikuu</a:t>
          </a:r>
        </a:p>
      </dsp:txBody>
      <dsp:txXfrm>
        <a:off x="5805681" y="510381"/>
        <a:ext cx="669135" cy="669135"/>
      </dsp:txXfrm>
    </dsp:sp>
    <dsp:sp modelId="{9991DF51-CEA7-4E3C-8229-562252F51D33}">
      <dsp:nvSpPr>
        <dsp:cNvPr id="0" name=""/>
        <dsp:cNvSpPr/>
      </dsp:nvSpPr>
      <dsp:spPr>
        <a:xfrm rot="2700000">
          <a:off x="6511825" y="1182656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6522881" y="1219841"/>
        <a:ext cx="176147" cy="191626"/>
      </dsp:txXfrm>
    </dsp:sp>
    <dsp:sp modelId="{BC7D9015-9241-4D17-A6FD-D28FD4CA7452}">
      <dsp:nvSpPr>
        <dsp:cNvPr id="0" name=""/>
        <dsp:cNvSpPr/>
      </dsp:nvSpPr>
      <dsp:spPr>
        <a:xfrm>
          <a:off x="6671962" y="1376662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Maaliskuu</a:t>
          </a:r>
        </a:p>
      </dsp:txBody>
      <dsp:txXfrm>
        <a:off x="6810544" y="1515244"/>
        <a:ext cx="669135" cy="669135"/>
      </dsp:txXfrm>
    </dsp:sp>
    <dsp:sp modelId="{B6A19235-C233-43A0-8A9E-D23227B44378}">
      <dsp:nvSpPr>
        <dsp:cNvPr id="0" name=""/>
        <dsp:cNvSpPr/>
      </dsp:nvSpPr>
      <dsp:spPr>
        <a:xfrm rot="4500000">
          <a:off x="7201352" y="2369579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7229329" y="2396994"/>
        <a:ext cx="176147" cy="191626"/>
      </dsp:txXfrm>
    </dsp:sp>
    <dsp:sp modelId="{5B052701-F99A-4205-98EC-2806155BD40A}">
      <dsp:nvSpPr>
        <dsp:cNvPr id="0" name=""/>
        <dsp:cNvSpPr/>
      </dsp:nvSpPr>
      <dsp:spPr>
        <a:xfrm>
          <a:off x="7039768" y="2749331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Huhtikuu</a:t>
          </a:r>
        </a:p>
      </dsp:txBody>
      <dsp:txXfrm>
        <a:off x="7178350" y="2887913"/>
        <a:ext cx="669135" cy="669135"/>
      </dsp:txXfrm>
    </dsp:sp>
    <dsp:sp modelId="{39219230-927E-449F-B3DA-A16761C2CC42}">
      <dsp:nvSpPr>
        <dsp:cNvPr id="0" name=""/>
        <dsp:cNvSpPr/>
      </dsp:nvSpPr>
      <dsp:spPr>
        <a:xfrm rot="6300000">
          <a:off x="7205038" y="3742248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7252553" y="3769663"/>
        <a:ext cx="176147" cy="191626"/>
      </dsp:txXfrm>
    </dsp:sp>
    <dsp:sp modelId="{070EE832-89A2-46E3-A659-707892A63A75}">
      <dsp:nvSpPr>
        <dsp:cNvPr id="0" name=""/>
        <dsp:cNvSpPr/>
      </dsp:nvSpPr>
      <dsp:spPr>
        <a:xfrm>
          <a:off x="6671962" y="4122000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Toukokuu</a:t>
          </a:r>
        </a:p>
      </dsp:txBody>
      <dsp:txXfrm>
        <a:off x="6810544" y="4260582"/>
        <a:ext cx="669135" cy="669135"/>
      </dsp:txXfrm>
    </dsp:sp>
    <dsp:sp modelId="{0B2B4D58-7A0D-48F3-A3DA-DE3D6344A4AD}">
      <dsp:nvSpPr>
        <dsp:cNvPr id="0" name=""/>
        <dsp:cNvSpPr/>
      </dsp:nvSpPr>
      <dsp:spPr>
        <a:xfrm rot="8100000">
          <a:off x="6521897" y="4932858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6586333" y="4970043"/>
        <a:ext cx="176147" cy="191626"/>
      </dsp:txXfrm>
    </dsp:sp>
    <dsp:sp modelId="{8410061B-AF58-4485-A614-7ECAC05F459A}">
      <dsp:nvSpPr>
        <dsp:cNvPr id="0" name=""/>
        <dsp:cNvSpPr/>
      </dsp:nvSpPr>
      <dsp:spPr>
        <a:xfrm>
          <a:off x="5667099" y="5126863"/>
          <a:ext cx="946299" cy="946299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Kesäkuu</a:t>
          </a:r>
        </a:p>
      </dsp:txBody>
      <dsp:txXfrm>
        <a:off x="5805681" y="5265445"/>
        <a:ext cx="669135" cy="669135"/>
      </dsp:txXfrm>
    </dsp:sp>
    <dsp:sp modelId="{4B558E14-A2E2-476A-8B27-0E30F5578AB6}">
      <dsp:nvSpPr>
        <dsp:cNvPr id="0" name=""/>
        <dsp:cNvSpPr/>
      </dsp:nvSpPr>
      <dsp:spPr>
        <a:xfrm rot="9900000">
          <a:off x="5334974" y="5622385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5409180" y="5676491"/>
        <a:ext cx="176147" cy="191626"/>
      </dsp:txXfrm>
    </dsp:sp>
    <dsp:sp modelId="{3CD81E4A-8FCB-4CBC-B00E-C48568C1D418}">
      <dsp:nvSpPr>
        <dsp:cNvPr id="0" name=""/>
        <dsp:cNvSpPr/>
      </dsp:nvSpPr>
      <dsp:spPr>
        <a:xfrm>
          <a:off x="4294430" y="5494669"/>
          <a:ext cx="946299" cy="946299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Heinäkuu</a:t>
          </a:r>
        </a:p>
      </dsp:txBody>
      <dsp:txXfrm>
        <a:off x="4433012" y="5633251"/>
        <a:ext cx="669135" cy="669135"/>
      </dsp:txXfrm>
    </dsp:sp>
    <dsp:sp modelId="{59C0BDC9-E12E-489E-968A-0654137900E8}">
      <dsp:nvSpPr>
        <dsp:cNvPr id="0" name=""/>
        <dsp:cNvSpPr/>
      </dsp:nvSpPr>
      <dsp:spPr>
        <a:xfrm rot="11700000">
          <a:off x="3962305" y="5626071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4036511" y="5699715"/>
        <a:ext cx="176147" cy="191626"/>
      </dsp:txXfrm>
    </dsp:sp>
    <dsp:sp modelId="{E8B080DB-9E4B-4B5B-8CE1-4B82A47E6E3E}">
      <dsp:nvSpPr>
        <dsp:cNvPr id="0" name=""/>
        <dsp:cNvSpPr/>
      </dsp:nvSpPr>
      <dsp:spPr>
        <a:xfrm>
          <a:off x="2921761" y="5126863"/>
          <a:ext cx="946299" cy="946299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Elokuu</a:t>
          </a:r>
        </a:p>
      </dsp:txBody>
      <dsp:txXfrm>
        <a:off x="3060343" y="5265445"/>
        <a:ext cx="669135" cy="669135"/>
      </dsp:txXfrm>
    </dsp:sp>
    <dsp:sp modelId="{B2C15B62-48BD-4834-94E0-7D28BB37C225}">
      <dsp:nvSpPr>
        <dsp:cNvPr id="0" name=""/>
        <dsp:cNvSpPr/>
      </dsp:nvSpPr>
      <dsp:spPr>
        <a:xfrm rot="13500000">
          <a:off x="2771696" y="4942929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2836132" y="5033494"/>
        <a:ext cx="176147" cy="191626"/>
      </dsp:txXfrm>
    </dsp:sp>
    <dsp:sp modelId="{3156B035-1627-4068-875D-9A41F22FF93A}">
      <dsp:nvSpPr>
        <dsp:cNvPr id="0" name=""/>
        <dsp:cNvSpPr/>
      </dsp:nvSpPr>
      <dsp:spPr>
        <a:xfrm>
          <a:off x="1916898" y="4122000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Syyskuu</a:t>
          </a:r>
        </a:p>
      </dsp:txBody>
      <dsp:txXfrm>
        <a:off x="2055480" y="4260582"/>
        <a:ext cx="669135" cy="669135"/>
      </dsp:txXfrm>
    </dsp:sp>
    <dsp:sp modelId="{75F765F8-FF36-44FC-824E-B0F00B7FE014}">
      <dsp:nvSpPr>
        <dsp:cNvPr id="0" name=""/>
        <dsp:cNvSpPr/>
      </dsp:nvSpPr>
      <dsp:spPr>
        <a:xfrm rot="15300000">
          <a:off x="2082168" y="3756007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2129683" y="3856342"/>
        <a:ext cx="176147" cy="191626"/>
      </dsp:txXfrm>
    </dsp:sp>
    <dsp:sp modelId="{9137D59F-F7BD-45EE-9B1F-5F9880BCEAF7}">
      <dsp:nvSpPr>
        <dsp:cNvPr id="0" name=""/>
        <dsp:cNvSpPr/>
      </dsp:nvSpPr>
      <dsp:spPr>
        <a:xfrm>
          <a:off x="1549092" y="2749331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Lokakuu</a:t>
          </a:r>
        </a:p>
      </dsp:txBody>
      <dsp:txXfrm>
        <a:off x="1687674" y="2887913"/>
        <a:ext cx="669135" cy="669135"/>
      </dsp:txXfrm>
    </dsp:sp>
    <dsp:sp modelId="{1CBD2F8E-BB03-4DF1-A2DF-C5F9DD8036B6}">
      <dsp:nvSpPr>
        <dsp:cNvPr id="0" name=""/>
        <dsp:cNvSpPr/>
      </dsp:nvSpPr>
      <dsp:spPr>
        <a:xfrm rot="17100000">
          <a:off x="2078482" y="2383338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2106459" y="2483673"/>
        <a:ext cx="176147" cy="191626"/>
      </dsp:txXfrm>
    </dsp:sp>
    <dsp:sp modelId="{D9812CCF-6EE9-411B-BCC4-48C572F09AFF}">
      <dsp:nvSpPr>
        <dsp:cNvPr id="0" name=""/>
        <dsp:cNvSpPr/>
      </dsp:nvSpPr>
      <dsp:spPr>
        <a:xfrm>
          <a:off x="1916898" y="1376662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Marraskuu</a:t>
          </a:r>
        </a:p>
      </dsp:txBody>
      <dsp:txXfrm>
        <a:off x="2055480" y="1515244"/>
        <a:ext cx="669135" cy="669135"/>
      </dsp:txXfrm>
    </dsp:sp>
    <dsp:sp modelId="{0E15E632-21DC-488B-B33E-D3AD0F129808}">
      <dsp:nvSpPr>
        <dsp:cNvPr id="0" name=""/>
        <dsp:cNvSpPr/>
      </dsp:nvSpPr>
      <dsp:spPr>
        <a:xfrm rot="18900000">
          <a:off x="2761624" y="1192728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2772680" y="1283293"/>
        <a:ext cx="176147" cy="191626"/>
      </dsp:txXfrm>
    </dsp:sp>
    <dsp:sp modelId="{F3FC2E3D-71F8-450A-9CF5-E8A4E3145F8B}">
      <dsp:nvSpPr>
        <dsp:cNvPr id="0" name=""/>
        <dsp:cNvSpPr/>
      </dsp:nvSpPr>
      <dsp:spPr>
        <a:xfrm>
          <a:off x="2921761" y="371799"/>
          <a:ext cx="946299" cy="9462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Joulukuu</a:t>
          </a:r>
        </a:p>
      </dsp:txBody>
      <dsp:txXfrm>
        <a:off x="3060343" y="510381"/>
        <a:ext cx="669135" cy="669135"/>
      </dsp:txXfrm>
    </dsp:sp>
    <dsp:sp modelId="{EBBB6278-7EE3-472C-B186-132A20087C8D}">
      <dsp:nvSpPr>
        <dsp:cNvPr id="0" name=""/>
        <dsp:cNvSpPr/>
      </dsp:nvSpPr>
      <dsp:spPr>
        <a:xfrm rot="20700000">
          <a:off x="3918065" y="371318"/>
          <a:ext cx="251639" cy="319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>
        <a:off x="3919351" y="444962"/>
        <a:ext cx="176147" cy="19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153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345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77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622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43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004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869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547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70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857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60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4DA31-B6AC-405D-966C-7727969749AD}" type="datetimeFigureOut">
              <a:rPr lang="fi-FI" smtClean="0"/>
              <a:t>14.1.2023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08F4-888A-44DC-AFAB-3AD00ECED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721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2612973933"/>
              </p:ext>
            </p:extLst>
          </p:nvPr>
        </p:nvGraphicFramePr>
        <p:xfrm>
          <a:off x="1328419" y="287481"/>
          <a:ext cx="9535161" cy="64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5665469" y="5477616"/>
            <a:ext cx="86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</a:t>
            </a:r>
            <a:r>
              <a:rPr lang="fi-FI" dirty="0">
                <a:solidFill>
                  <a:srgbClr val="00B050"/>
                </a:solidFill>
              </a:rPr>
              <a:t>Lomat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4667249" y="2736502"/>
            <a:ext cx="2857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Lappeenrannan seniorit ry Vuosikello 2023</a:t>
            </a:r>
            <a:endParaRPr lang="fi-FI" sz="3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8227511" y="820096"/>
            <a:ext cx="3358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6.2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 Kuukausitapaaminen 8.2. ja esitelmä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Uusien jäsententilaisuus 14.2</a:t>
            </a:r>
          </a:p>
          <a:p>
            <a:endParaRPr lang="fi-FI" sz="1400" dirty="0"/>
          </a:p>
        </p:txBody>
      </p:sp>
      <p:sp>
        <p:nvSpPr>
          <p:cNvPr id="9" name="Tekstiruutu 8"/>
          <p:cNvSpPr txBox="1"/>
          <p:nvPr/>
        </p:nvSpPr>
        <p:spPr>
          <a:xfrm>
            <a:off x="8910730" y="1847640"/>
            <a:ext cx="2857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6.3.</a:t>
            </a:r>
          </a:p>
          <a:p>
            <a:r>
              <a:rPr lang="fi-FI" sz="1400" b="1" dirty="0">
                <a:solidFill>
                  <a:prstClr val="black"/>
                </a:solidFill>
              </a:rPr>
              <a:t>● </a:t>
            </a:r>
            <a:r>
              <a:rPr lang="fi-FI" sz="1400" b="1" dirty="0"/>
              <a:t>Kevätkokous 8.3 ja e</a:t>
            </a:r>
            <a:r>
              <a:rPr lang="fi-FI" sz="1400" b="1" dirty="0">
                <a:solidFill>
                  <a:prstClr val="black"/>
                </a:solidFill>
              </a:rPr>
              <a:t>sitelmä</a:t>
            </a:r>
          </a:p>
          <a:p>
            <a:r>
              <a:rPr lang="fi-FI" sz="1400" b="1" dirty="0">
                <a:solidFill>
                  <a:prstClr val="black"/>
                </a:solidFill>
              </a:rPr>
              <a:t>● </a:t>
            </a:r>
            <a:r>
              <a:rPr lang="fi-FI" sz="1400" dirty="0">
                <a:solidFill>
                  <a:prstClr val="black"/>
                </a:solidFill>
              </a:rPr>
              <a:t>Operetti Iloinen leski  Kuusankoski-talolla 31.3-</a:t>
            </a:r>
          </a:p>
          <a:p>
            <a:endParaRPr lang="fi-FI" sz="1400" dirty="0">
              <a:solidFill>
                <a:prstClr val="black"/>
              </a:solidFill>
            </a:endParaRPr>
          </a:p>
          <a:p>
            <a:endParaRPr lang="fi-FI" sz="14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9246869" y="3286293"/>
            <a:ext cx="27641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3.4.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 kuukausitapaaminen 8.4. ja esitelmä</a:t>
            </a:r>
            <a:endParaRPr lang="fi-FI" sz="14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2095501" y="675918"/>
            <a:ext cx="2125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4.12.</a:t>
            </a:r>
          </a:p>
          <a:p>
            <a:r>
              <a:rPr lang="fi-FI" sz="1400" dirty="0"/>
              <a:t>●Joululounas 13.12.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8910730" y="4543422"/>
            <a:ext cx="2994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dirty="0">
                <a:solidFill>
                  <a:prstClr val="black"/>
                </a:solidFill>
              </a:rPr>
              <a:t>●Hallituksen kokous 2.5.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● seniorikävely 3.5..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● Kuukausitapaaminen 10.5. ja esitelmä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547799" y="3017191"/>
            <a:ext cx="2688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2.10.</a:t>
            </a:r>
          </a:p>
          <a:p>
            <a:pPr lvl="0"/>
            <a:r>
              <a:rPr lang="fi-FI" sz="1400" dirty="0">
                <a:solidFill>
                  <a:prstClr val="black"/>
                </a:solidFill>
              </a:rPr>
              <a:t>● Kuukausitapaaminen 11.10. ja esitelmä</a:t>
            </a:r>
          </a:p>
          <a:p>
            <a:endParaRPr lang="fi-FI" sz="1400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71830" y="1733060"/>
            <a:ext cx="2688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6.11.</a:t>
            </a:r>
            <a:endParaRPr lang="fi-FI" sz="1400" dirty="0">
              <a:solidFill>
                <a:prstClr val="black"/>
              </a:solidFill>
            </a:endParaRPr>
          </a:p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b="1" dirty="0"/>
              <a:t>Syyskokous 8.11. </a:t>
            </a:r>
            <a:endParaRPr lang="fi-FI" sz="1400" dirty="0"/>
          </a:p>
        </p:txBody>
      </p:sp>
      <p:sp>
        <p:nvSpPr>
          <p:cNvPr id="15" name="Tekstiruutu 14"/>
          <p:cNvSpPr txBox="1"/>
          <p:nvPr/>
        </p:nvSpPr>
        <p:spPr>
          <a:xfrm>
            <a:off x="391578" y="4721195"/>
            <a:ext cx="29942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</a:t>
            </a:r>
            <a:r>
              <a:rPr lang="fi-FI" sz="1400" dirty="0"/>
              <a:t>Hallituksen kokous 4.9.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 Kuukausitapaaminen</a:t>
            </a:r>
            <a:r>
              <a:rPr lang="fi-FI" sz="1400" dirty="0"/>
              <a:t>13.9</a:t>
            </a:r>
            <a:r>
              <a:rPr lang="fi-FI" sz="1400" dirty="0">
                <a:solidFill>
                  <a:prstClr val="black"/>
                </a:solidFill>
              </a:rPr>
              <a:t> ja</a:t>
            </a:r>
            <a:r>
              <a:rPr lang="fi-FI" sz="1400" dirty="0"/>
              <a:t> esitelmä.  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1135380" y="2039295"/>
            <a:ext cx="2575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400" dirty="0">
              <a:solidFill>
                <a:srgbClr val="FF0000"/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6314430" y="83007"/>
            <a:ext cx="5059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prstClr val="black"/>
                </a:solidFill>
              </a:rPr>
              <a:t>● Hallituksen kokous 9.1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</a:t>
            </a:r>
            <a:r>
              <a:rPr lang="fi-FI" sz="1400" b="1" dirty="0"/>
              <a:t>Jäsentiedote, jäsenmaksut, tapahtumat kalenteriin</a:t>
            </a:r>
          </a:p>
          <a:p>
            <a:r>
              <a:rPr lang="fi-FI" sz="1400" dirty="0">
                <a:solidFill>
                  <a:prstClr val="black"/>
                </a:solidFill>
              </a:rPr>
              <a:t>●Kuukausitapaaminen 11.1.  ja esitelmä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A12147CE-3DD0-4261-A6A9-AD958E1C559A}"/>
              </a:ext>
            </a:extLst>
          </p:cNvPr>
          <p:cNvSpPr txBox="1"/>
          <p:nvPr/>
        </p:nvSpPr>
        <p:spPr>
          <a:xfrm>
            <a:off x="8135883" y="5903755"/>
            <a:ext cx="2471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Kesäretki</a:t>
            </a:r>
          </a:p>
          <a:p>
            <a:r>
              <a:rPr lang="fi-FI" dirty="0"/>
              <a:t>Liittokokous Savonlinna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422BC6AB-6243-4F8B-B83B-E7B1BF160AAD}"/>
              </a:ext>
            </a:extLst>
          </p:cNvPr>
          <p:cNvSpPr txBox="1"/>
          <p:nvPr/>
        </p:nvSpPr>
        <p:spPr>
          <a:xfrm>
            <a:off x="5235893" y="6488668"/>
            <a:ext cx="258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Oopperamatka 27.7.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430DDB06-12F0-402D-A59A-7DCAF3CDFFC4}"/>
              </a:ext>
            </a:extLst>
          </p:cNvPr>
          <p:cNvSpPr txBox="1"/>
          <p:nvPr/>
        </p:nvSpPr>
        <p:spPr>
          <a:xfrm>
            <a:off x="3048000" y="2956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i-FI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974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138</Words>
  <Application>Microsoft Office PowerPoint</Application>
  <PresentationFormat>Laajakuva</PresentationFormat>
  <Paragraphs>40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matti niiranen</dc:creator>
  <cp:lastModifiedBy>Eeva Koskimies</cp:lastModifiedBy>
  <cp:revision>44</cp:revision>
  <cp:lastPrinted>2017-09-07T10:09:36Z</cp:lastPrinted>
  <dcterms:created xsi:type="dcterms:W3CDTF">2016-12-20T09:58:13Z</dcterms:created>
  <dcterms:modified xsi:type="dcterms:W3CDTF">2023-01-14T09:41:11Z</dcterms:modified>
</cp:coreProperties>
</file>