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564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E41F3-8452-4379-AF52-BDD809B96CB5}" type="datetimeFigureOut">
              <a:rPr lang="fi-FI" smtClean="0"/>
              <a:t>6.11.2022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F0051D-AFB8-401D-AE96-DA65B14EE3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6107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17.8.2022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675B50-E59D-4302-9F1C-4A5C264357E5}" type="slidenum">
              <a:rPr lang="fi-FI" smtClean="0"/>
              <a:t>‹#›</a:t>
            </a:fld>
            <a:endParaRPr lang="fi-FI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Suunnittelupäivä/Annele Silvennoinen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17.8.2022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Suunnittelupäivä/Annele Silvennoinen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5B50-E59D-4302-9F1C-4A5C264357E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17.8.2022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Suunnittelupäivä/Annele Silvennoinen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5B50-E59D-4302-9F1C-4A5C264357E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17.8.2022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675B50-E59D-4302-9F1C-4A5C264357E5}" type="slidenum">
              <a:rPr lang="fi-FI" smtClean="0"/>
              <a:t>‹#›</a:t>
            </a:fld>
            <a:endParaRPr lang="fi-FI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Suunnittelupäivä/Annele Silvennoinen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17.8.2022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675B50-E59D-4302-9F1C-4A5C264357E5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Suunnittelupäivä/Annele Silvennoinen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17.8.2022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675B50-E59D-4302-9F1C-4A5C264357E5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Suunnittelupäivä/Annele Silvennoinen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17.8.2022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675B50-E59D-4302-9F1C-4A5C264357E5}" type="slidenum">
              <a:rPr lang="fi-FI" smtClean="0"/>
              <a:t>‹#›</a:t>
            </a:fld>
            <a:endParaRPr lang="fi-FI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Suunnittelupäivä/Annele Silvennoinen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17.8.2022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675B50-E59D-4302-9F1C-4A5C264357E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Suunnittelupäivä/Annele Silvennoinen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17.8.2022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675B50-E59D-4302-9F1C-4A5C264357E5}" type="slidenum">
              <a:rPr lang="fi-FI" smtClean="0"/>
              <a:t>‹#›</a:t>
            </a:fld>
            <a:endParaRPr lang="fi-FI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Suunnittelupäivä/Annele Silvennoinen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17.8.2022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675B50-E59D-4302-9F1C-4A5C264357E5}" type="slidenum">
              <a:rPr lang="fi-FI" smtClean="0"/>
              <a:t>‹#›</a:t>
            </a:fld>
            <a:endParaRPr lang="fi-FI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Suunnittelupäivä/Annele Silvennoinen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17.8.2022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675B50-E59D-4302-9F1C-4A5C264357E5}" type="slidenum">
              <a:rPr lang="fi-FI" smtClean="0"/>
              <a:t>‹#›</a:t>
            </a:fld>
            <a:endParaRPr lang="fi-FI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Suunnittelupäivä/Annele Silvennoinen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r>
              <a:rPr lang="fi-FI"/>
              <a:t>17.8.2022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r>
              <a:rPr lang="fi-FI"/>
              <a:t>Suunnittelupäivä/Annele Silvennoinen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9F675B50-E59D-4302-9F1C-4A5C264357E5}" type="slidenum">
              <a:rPr lang="fi-FI" smtClean="0"/>
              <a:t>‹#›</a:t>
            </a:fld>
            <a:endParaRPr lang="fi-F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543800" cy="2152650"/>
          </a:xfrm>
        </p:spPr>
        <p:txBody>
          <a:bodyPr/>
          <a:lstStyle/>
          <a:p>
            <a:pPr algn="ctr"/>
            <a:r>
              <a:rPr lang="fi-FI" dirty="0"/>
              <a:t>Poimintoja tietoturvasta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051720" y="3429000"/>
            <a:ext cx="6172200" cy="685800"/>
          </a:xfrm>
        </p:spPr>
        <p:txBody>
          <a:bodyPr>
            <a:normAutofit/>
          </a:bodyPr>
          <a:lstStyle/>
          <a:p>
            <a:r>
              <a:rPr lang="fi-FI" sz="2400" dirty="0"/>
              <a:t>Varsinais-Suomen kansallinen senioripiiri</a:t>
            </a:r>
          </a:p>
        </p:txBody>
      </p:sp>
    </p:spTree>
    <p:extLst>
      <p:ext uri="{BB962C8B-B14F-4D97-AF65-F5344CB8AC3E}">
        <p14:creationId xmlns:p14="http://schemas.microsoft.com/office/powerpoint/2010/main" val="1448543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1403648" y="1628800"/>
            <a:ext cx="6744072" cy="4233663"/>
          </a:xfrm>
        </p:spPr>
        <p:txBody>
          <a:bodyPr>
            <a:normAutofit/>
          </a:bodyPr>
          <a:lstStyle/>
          <a:p>
            <a:r>
              <a:rPr lang="fi-FI" sz="2800" b="1" dirty="0"/>
              <a:t>Käyttöjärjestelmä ja ohjelmat päivittyvät nykyisin useimmiten itsestään</a:t>
            </a:r>
          </a:p>
          <a:p>
            <a:endParaRPr lang="fi-FI" sz="2800" b="1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899592" y="476672"/>
            <a:ext cx="7543800" cy="914400"/>
          </a:xfrm>
        </p:spPr>
        <p:txBody>
          <a:bodyPr/>
          <a:lstStyle/>
          <a:p>
            <a:r>
              <a:rPr lang="fi-FI" sz="5400" dirty="0"/>
              <a:t>Päivitykset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17.8.2022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Suunnittelupäivä/Annele Silvennoinen</a:t>
            </a:r>
          </a:p>
        </p:txBody>
      </p:sp>
    </p:spTree>
    <p:extLst>
      <p:ext uri="{BB962C8B-B14F-4D97-AF65-F5344CB8AC3E}">
        <p14:creationId xmlns:p14="http://schemas.microsoft.com/office/powerpoint/2010/main" val="4076045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1403648" y="1628800"/>
            <a:ext cx="6744072" cy="4233663"/>
          </a:xfrm>
        </p:spPr>
        <p:txBody>
          <a:bodyPr>
            <a:normAutofit/>
          </a:bodyPr>
          <a:lstStyle/>
          <a:p>
            <a:r>
              <a:rPr lang="fi-FI" sz="2800" b="1" dirty="0"/>
              <a:t>Windowsin oma on ihan hyvä huolelliselle peruskäyttäjälle</a:t>
            </a:r>
          </a:p>
          <a:p>
            <a:r>
              <a:rPr lang="fi-FI" sz="2800" b="1" dirty="0" err="1"/>
              <a:t>F-Secure</a:t>
            </a:r>
            <a:r>
              <a:rPr lang="fi-FI" sz="2800" b="1" dirty="0"/>
              <a:t> on myös hyvämaineinen ohjelma, maksullinen</a:t>
            </a:r>
          </a:p>
          <a:p>
            <a:endParaRPr lang="fi-FI" sz="2800" b="1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899592" y="476672"/>
            <a:ext cx="7543800" cy="914400"/>
          </a:xfrm>
        </p:spPr>
        <p:txBody>
          <a:bodyPr/>
          <a:lstStyle/>
          <a:p>
            <a:r>
              <a:rPr lang="fi-FI" sz="5400" dirty="0"/>
              <a:t>Tietoturvaohjelmat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17.8.2022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Suunnittelupäivä/Annele Silvennoinen</a:t>
            </a:r>
          </a:p>
        </p:txBody>
      </p:sp>
    </p:spTree>
    <p:extLst>
      <p:ext uri="{BB962C8B-B14F-4D97-AF65-F5344CB8AC3E}">
        <p14:creationId xmlns:p14="http://schemas.microsoft.com/office/powerpoint/2010/main" val="3321409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1403648" y="1628800"/>
            <a:ext cx="6744072" cy="4233663"/>
          </a:xfrm>
        </p:spPr>
        <p:txBody>
          <a:bodyPr>
            <a:normAutofit/>
          </a:bodyPr>
          <a:lstStyle/>
          <a:p>
            <a:r>
              <a:rPr lang="fi-FI" sz="2800" b="1" dirty="0"/>
              <a:t>Senioriliiton tunnuksia</a:t>
            </a:r>
          </a:p>
          <a:p>
            <a:r>
              <a:rPr lang="fi-FI" sz="2800" b="1" dirty="0"/>
              <a:t>Käyttäjätunnukset ja salasanat</a:t>
            </a:r>
          </a:p>
          <a:p>
            <a:r>
              <a:rPr lang="fi-FI" sz="2800" b="1" dirty="0"/>
              <a:t>Kaksivaiheinen tunnistautuminen</a:t>
            </a:r>
          </a:p>
          <a:p>
            <a:r>
              <a:rPr lang="fi-FI" sz="2800" b="1" dirty="0"/>
              <a:t>Varmuuskopiointi</a:t>
            </a:r>
          </a:p>
          <a:p>
            <a:r>
              <a:rPr lang="fi-FI" sz="2800" b="1" dirty="0"/>
              <a:t>Huijaukset ja muu humpuuki</a:t>
            </a:r>
          </a:p>
          <a:p>
            <a:r>
              <a:rPr lang="fi-FI" sz="2800" b="1" dirty="0"/>
              <a:t>Päivitykset</a:t>
            </a:r>
          </a:p>
          <a:p>
            <a:r>
              <a:rPr lang="fi-FI" sz="2800" b="1" dirty="0"/>
              <a:t>Tietoturvaohjelmat</a:t>
            </a:r>
          </a:p>
          <a:p>
            <a:endParaRPr lang="fi-FI" sz="2800" b="1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899592" y="476672"/>
            <a:ext cx="7543800" cy="914400"/>
          </a:xfrm>
        </p:spPr>
        <p:txBody>
          <a:bodyPr/>
          <a:lstStyle/>
          <a:p>
            <a:r>
              <a:rPr lang="fi-FI" sz="5400" dirty="0"/>
              <a:t>Aamun aiheita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17.8.2022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Suunnittelupäivä/Annele Silvennoinen</a:t>
            </a:r>
          </a:p>
        </p:txBody>
      </p:sp>
    </p:spTree>
    <p:extLst>
      <p:ext uri="{BB962C8B-B14F-4D97-AF65-F5344CB8AC3E}">
        <p14:creationId xmlns:p14="http://schemas.microsoft.com/office/powerpoint/2010/main" val="2043323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1403648" y="1628800"/>
            <a:ext cx="6744072" cy="4233663"/>
          </a:xfrm>
        </p:spPr>
        <p:txBody>
          <a:bodyPr>
            <a:normAutofit fontScale="92500"/>
          </a:bodyPr>
          <a:lstStyle/>
          <a:p>
            <a:r>
              <a:rPr lang="fi-FI" sz="2800" b="1" dirty="0"/>
              <a:t>Kiltaan henkilökohtainen</a:t>
            </a:r>
          </a:p>
          <a:p>
            <a:r>
              <a:rPr lang="fi-FI" sz="2800" b="1" dirty="0"/>
              <a:t>Uutena kaksivaiheinen tunnistautuminen</a:t>
            </a:r>
          </a:p>
          <a:p>
            <a:r>
              <a:rPr lang="fi-FI" sz="2800" b="1" dirty="0"/>
              <a:t>Tietopankkiin piirillä ja yhdistyksellä omansa</a:t>
            </a:r>
          </a:p>
          <a:p>
            <a:r>
              <a:rPr lang="fi-FI" sz="2800" b="1" dirty="0"/>
              <a:t>Piirimme tunnus on varsinais-suomi ja salasana on varsisu10</a:t>
            </a:r>
          </a:p>
          <a:p>
            <a:r>
              <a:rPr lang="fi-FI" sz="2800" b="1" dirty="0"/>
              <a:t>Jäsensivuille kaikille yhteinen vaihtuva tunnus, joka annetaan jäsenkirjeessä</a:t>
            </a:r>
          </a:p>
          <a:p>
            <a:endParaRPr lang="fi-FI" sz="2800" b="1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899592" y="476672"/>
            <a:ext cx="7543800" cy="914400"/>
          </a:xfrm>
        </p:spPr>
        <p:txBody>
          <a:bodyPr/>
          <a:lstStyle/>
          <a:p>
            <a:r>
              <a:rPr lang="fi-FI" sz="5400" dirty="0"/>
              <a:t>Senioriliiton tunnuksia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17.8.2022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Suunnittelupäivä/Annele Silvennoinen</a:t>
            </a:r>
          </a:p>
        </p:txBody>
      </p:sp>
    </p:spTree>
    <p:extLst>
      <p:ext uri="{BB962C8B-B14F-4D97-AF65-F5344CB8AC3E}">
        <p14:creationId xmlns:p14="http://schemas.microsoft.com/office/powerpoint/2010/main" val="2461345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1403648" y="1628800"/>
            <a:ext cx="6744072" cy="4233663"/>
          </a:xfrm>
        </p:spPr>
        <p:txBody>
          <a:bodyPr>
            <a:normAutofit/>
          </a:bodyPr>
          <a:lstStyle/>
          <a:p>
            <a:r>
              <a:rPr lang="fi-FI" sz="2800" b="1" dirty="0"/>
              <a:t>Useimmiten sähköpostiosoite</a:t>
            </a:r>
          </a:p>
          <a:p>
            <a:r>
              <a:rPr lang="fi-FI" sz="2800" b="1" dirty="0"/>
              <a:t>Muista vaihtaa ajoissa, jos tiedät että vaihdat sähköpostiasi</a:t>
            </a:r>
          </a:p>
          <a:p>
            <a:r>
              <a:rPr lang="fi-FI" sz="2800" b="1" dirty="0"/>
              <a:t>Joissakin palveluissa voi itse keksiä</a:t>
            </a:r>
          </a:p>
          <a:p>
            <a:r>
              <a:rPr lang="fi-FI" sz="2800" b="1" dirty="0"/>
              <a:t>Älä käytä </a:t>
            </a:r>
            <a:r>
              <a:rPr lang="fi-FI" sz="2800" b="1" dirty="0" err="1"/>
              <a:t>ääkkösiä</a:t>
            </a:r>
            <a:endParaRPr lang="fi-FI" sz="2800" b="1" dirty="0"/>
          </a:p>
          <a:p>
            <a:endParaRPr lang="fi-FI" sz="2800" b="1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899592" y="476672"/>
            <a:ext cx="7543800" cy="914400"/>
          </a:xfrm>
        </p:spPr>
        <p:txBody>
          <a:bodyPr/>
          <a:lstStyle/>
          <a:p>
            <a:r>
              <a:rPr lang="fi-FI" sz="5400" dirty="0"/>
              <a:t>Käyttäjätunnukset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17.8.2022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Suunnittelupäivä/Annele Silvennoinen</a:t>
            </a:r>
          </a:p>
        </p:txBody>
      </p:sp>
    </p:spTree>
    <p:extLst>
      <p:ext uri="{BB962C8B-B14F-4D97-AF65-F5344CB8AC3E}">
        <p14:creationId xmlns:p14="http://schemas.microsoft.com/office/powerpoint/2010/main" val="2461345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1403648" y="1628800"/>
            <a:ext cx="6744072" cy="4233663"/>
          </a:xfrm>
        </p:spPr>
        <p:txBody>
          <a:bodyPr>
            <a:normAutofit/>
          </a:bodyPr>
          <a:lstStyle/>
          <a:p>
            <a:r>
              <a:rPr lang="fi-FI" sz="2800" b="1" dirty="0"/>
              <a:t>Laita tunnukset ja salasanat hyvään talteen, niitä on vaikea kaikkia muistaa ulkoa</a:t>
            </a:r>
          </a:p>
          <a:p>
            <a:r>
              <a:rPr lang="fi-FI" sz="2800" b="1" dirty="0"/>
              <a:t>Esim. vihko on hyvä, mutta älä säilytä sitä tietokoneen vieressä </a:t>
            </a:r>
          </a:p>
          <a:p>
            <a:r>
              <a:rPr lang="fi-FI" sz="2800" b="1" dirty="0"/>
              <a:t>Joka palveluun eri salasana</a:t>
            </a:r>
          </a:p>
          <a:p>
            <a:r>
              <a:rPr lang="fi-FI" sz="2800" b="1" dirty="0"/>
              <a:t>Älä käytä </a:t>
            </a:r>
            <a:r>
              <a:rPr lang="fi-FI" sz="2800" b="1" dirty="0" err="1"/>
              <a:t>ääkkösiä</a:t>
            </a:r>
            <a:endParaRPr lang="fi-FI" sz="2800" b="1" dirty="0"/>
          </a:p>
          <a:p>
            <a:endParaRPr lang="fi-FI" sz="2800" b="1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899592" y="476672"/>
            <a:ext cx="7543800" cy="914400"/>
          </a:xfrm>
        </p:spPr>
        <p:txBody>
          <a:bodyPr/>
          <a:lstStyle/>
          <a:p>
            <a:r>
              <a:rPr lang="fi-FI" sz="5400" dirty="0"/>
              <a:t>Salasanat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17.8.2022</a:t>
            </a:r>
          </a:p>
        </p:txBody>
      </p:sp>
      <p:sp>
        <p:nvSpPr>
          <p:cNvPr id="6" name="Iloiset kasvot 5"/>
          <p:cNvSpPr/>
          <p:nvPr/>
        </p:nvSpPr>
        <p:spPr>
          <a:xfrm>
            <a:off x="6084168" y="3717032"/>
            <a:ext cx="432048" cy="36004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Suunnittelupäivä/Annele Silvennoinen</a:t>
            </a:r>
          </a:p>
        </p:txBody>
      </p:sp>
    </p:spTree>
    <p:extLst>
      <p:ext uri="{BB962C8B-B14F-4D97-AF65-F5344CB8AC3E}">
        <p14:creationId xmlns:p14="http://schemas.microsoft.com/office/powerpoint/2010/main" val="3789534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1403648" y="1628800"/>
            <a:ext cx="6744072" cy="4233663"/>
          </a:xfrm>
        </p:spPr>
        <p:txBody>
          <a:bodyPr>
            <a:normAutofit/>
          </a:bodyPr>
          <a:lstStyle/>
          <a:p>
            <a:r>
              <a:rPr lang="fi-FI" sz="2800" b="1" dirty="0"/>
              <a:t>Itselle looginen ja helposti muunneltava</a:t>
            </a:r>
          </a:p>
          <a:p>
            <a:r>
              <a:rPr lang="fi-FI" sz="2800" b="1" dirty="0"/>
              <a:t>Mitä pidempi, sen parempi</a:t>
            </a:r>
          </a:p>
          <a:p>
            <a:r>
              <a:rPr lang="fi-FI" sz="2800" b="1" dirty="0">
                <a:hlinkClick r:id="rId2"/>
              </a:rPr>
              <a:t>https://yle.fi/aihe/artikkeli/2017/02/01/digitreenit-17-salasanakone-testaa-kuinka-nopeasti-salasana-murretaan</a:t>
            </a:r>
            <a:endParaRPr lang="fi-FI" sz="2800" b="1" dirty="0"/>
          </a:p>
          <a:p>
            <a:endParaRPr lang="fi-FI" sz="2800" b="1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899592" y="476672"/>
            <a:ext cx="7543800" cy="914400"/>
          </a:xfrm>
        </p:spPr>
        <p:txBody>
          <a:bodyPr/>
          <a:lstStyle/>
          <a:p>
            <a:r>
              <a:rPr lang="fi-FI" sz="5400" dirty="0"/>
              <a:t>Salasanat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17.8.2022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Suunnittelupäivä/Annele Silvennoinen</a:t>
            </a:r>
          </a:p>
        </p:txBody>
      </p:sp>
    </p:spTree>
    <p:extLst>
      <p:ext uri="{BB962C8B-B14F-4D97-AF65-F5344CB8AC3E}">
        <p14:creationId xmlns:p14="http://schemas.microsoft.com/office/powerpoint/2010/main" val="1283208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1403648" y="1628800"/>
            <a:ext cx="6744072" cy="4233663"/>
          </a:xfrm>
        </p:spPr>
        <p:txBody>
          <a:bodyPr>
            <a:normAutofit/>
          </a:bodyPr>
          <a:lstStyle/>
          <a:p>
            <a:r>
              <a:rPr lang="fi-FI" sz="2800" b="1" dirty="0"/>
              <a:t>Tee säännöllisesti varmuuskopioita tiedostoista, kaikesta mikä on sinulle tärkeää</a:t>
            </a:r>
          </a:p>
          <a:p>
            <a:r>
              <a:rPr lang="fi-FI" sz="2800" b="1" dirty="0"/>
              <a:t>Tikulle, ulkoiselle kiintolevylle tai pilvipalveluun tai näihin kaikkiin</a:t>
            </a:r>
          </a:p>
          <a:p>
            <a:r>
              <a:rPr lang="fi-FI" sz="2800" b="1" dirty="0"/>
              <a:t>Irrota tikku ja ulkoinen kiintolevy koneesta kopioinnin jälkeen</a:t>
            </a:r>
          </a:p>
          <a:p>
            <a:endParaRPr lang="fi-FI" sz="2800" b="1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899592" y="476672"/>
            <a:ext cx="7543800" cy="914400"/>
          </a:xfrm>
        </p:spPr>
        <p:txBody>
          <a:bodyPr/>
          <a:lstStyle/>
          <a:p>
            <a:r>
              <a:rPr lang="fi-FI" sz="5400" dirty="0"/>
              <a:t>Varmuuskopiot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17.8.2022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Suunnittelupäivä/Annele Silvennoinen</a:t>
            </a:r>
          </a:p>
        </p:txBody>
      </p:sp>
    </p:spTree>
    <p:extLst>
      <p:ext uri="{BB962C8B-B14F-4D97-AF65-F5344CB8AC3E}">
        <p14:creationId xmlns:p14="http://schemas.microsoft.com/office/powerpoint/2010/main" val="316778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1403648" y="1628800"/>
            <a:ext cx="6744072" cy="4233663"/>
          </a:xfrm>
        </p:spPr>
        <p:txBody>
          <a:bodyPr>
            <a:normAutofit/>
          </a:bodyPr>
          <a:lstStyle/>
          <a:p>
            <a:r>
              <a:rPr lang="fi-FI" sz="2800" b="1" dirty="0"/>
              <a:t>Sähköposti, </a:t>
            </a:r>
            <a:r>
              <a:rPr lang="fi-FI" sz="2800" b="1" dirty="0" err="1"/>
              <a:t>tekstarit</a:t>
            </a:r>
            <a:r>
              <a:rPr lang="fi-FI" sz="2800" b="1" dirty="0"/>
              <a:t> ja </a:t>
            </a:r>
            <a:r>
              <a:rPr lang="fi-FI" sz="2800" b="1" dirty="0" err="1"/>
              <a:t>Facebook</a:t>
            </a:r>
            <a:r>
              <a:rPr lang="fi-FI" sz="2800" b="1" dirty="0"/>
              <a:t> tavallisimpia</a:t>
            </a:r>
          </a:p>
          <a:p>
            <a:r>
              <a:rPr lang="fi-FI" sz="2800" b="1" dirty="0"/>
              <a:t>älä avaa tuntemattomilta tulleiden sähköpostien linkkejä tai liitteitä</a:t>
            </a:r>
          </a:p>
          <a:p>
            <a:r>
              <a:rPr lang="fi-FI" sz="2800" b="1" dirty="0"/>
              <a:t>ei koskaan pankkitunnuksia, salasanoja</a:t>
            </a:r>
          </a:p>
          <a:p>
            <a:r>
              <a:rPr lang="fi-FI" sz="2800" b="1" dirty="0"/>
              <a:t>sähköpostin lähettäjän osoite voidaan väärentää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899592" y="476672"/>
            <a:ext cx="7543800" cy="914400"/>
          </a:xfrm>
        </p:spPr>
        <p:txBody>
          <a:bodyPr/>
          <a:lstStyle/>
          <a:p>
            <a:r>
              <a:rPr lang="fi-FI" sz="4800" dirty="0"/>
              <a:t>Huijaukset ja humpuuki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17.8.2022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Suunnittelupäivä/Annele Silvennoinen</a:t>
            </a:r>
          </a:p>
        </p:txBody>
      </p:sp>
    </p:spTree>
    <p:extLst>
      <p:ext uri="{BB962C8B-B14F-4D97-AF65-F5344CB8AC3E}">
        <p14:creationId xmlns:p14="http://schemas.microsoft.com/office/powerpoint/2010/main" val="3725851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1043608" y="1556792"/>
            <a:ext cx="6744072" cy="4233663"/>
          </a:xfrm>
        </p:spPr>
        <p:txBody>
          <a:bodyPr>
            <a:normAutofit/>
          </a:bodyPr>
          <a:lstStyle/>
          <a:p>
            <a:r>
              <a:rPr lang="fi-FI" sz="2800" b="1" dirty="0"/>
              <a:t>kukaan ei anna eurolla uutta puhelinta tai merkkitossuja</a:t>
            </a:r>
          </a:p>
          <a:p>
            <a:r>
              <a:rPr lang="fi-FI" sz="2800" b="1" dirty="0"/>
              <a:t>sähköpostiosoitteita myydään, jotta voidaan lähettää roskapostia</a:t>
            </a:r>
          </a:p>
          <a:p>
            <a:r>
              <a:rPr lang="fi-FI" sz="2800" b="1" dirty="0"/>
              <a:t>tilausansat ovat petollisia</a:t>
            </a:r>
          </a:p>
          <a:p>
            <a:r>
              <a:rPr lang="fi-FI" sz="2800" b="1" dirty="0" err="1"/>
              <a:t>FB-sivujen</a:t>
            </a:r>
            <a:r>
              <a:rPr lang="fi-FI" sz="2800" b="1" dirty="0"/>
              <a:t> arpajaiset!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899592" y="476672"/>
            <a:ext cx="7543800" cy="914400"/>
          </a:xfrm>
        </p:spPr>
        <p:txBody>
          <a:bodyPr/>
          <a:lstStyle/>
          <a:p>
            <a:r>
              <a:rPr lang="fi-FI" sz="4800" dirty="0"/>
              <a:t>Huijaukset ja humpuuki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17.8.2022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Suunnittelupäivä/Annele Silvennoinen</a:t>
            </a:r>
          </a:p>
        </p:txBody>
      </p:sp>
    </p:spTree>
    <p:extLst>
      <p:ext uri="{BB962C8B-B14F-4D97-AF65-F5344CB8AC3E}">
        <p14:creationId xmlns:p14="http://schemas.microsoft.com/office/powerpoint/2010/main" val="29244864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it">
  <a:themeElements>
    <a:clrScheme name="Elementit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it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it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92</TotalTime>
  <Words>279</Words>
  <Application>Microsoft Office PowerPoint</Application>
  <PresentationFormat>Näytössä katseltava diaesitys (4:3)</PresentationFormat>
  <Paragraphs>69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5" baseType="lpstr">
      <vt:lpstr>Calibri</vt:lpstr>
      <vt:lpstr>Palatino Linotype</vt:lpstr>
      <vt:lpstr>Wingdings</vt:lpstr>
      <vt:lpstr>Elementit</vt:lpstr>
      <vt:lpstr>Poimintoja tietoturvasta</vt:lpstr>
      <vt:lpstr>Aamun aiheita</vt:lpstr>
      <vt:lpstr>Senioriliiton tunnuksia</vt:lpstr>
      <vt:lpstr>Käyttäjätunnukset</vt:lpstr>
      <vt:lpstr>Salasanat</vt:lpstr>
      <vt:lpstr>Salasanat</vt:lpstr>
      <vt:lpstr>Varmuuskopiot</vt:lpstr>
      <vt:lpstr>Huijaukset ja humpuuki</vt:lpstr>
      <vt:lpstr>Huijaukset ja humpuuki</vt:lpstr>
      <vt:lpstr>Päivitykset</vt:lpstr>
      <vt:lpstr>Tietoturvaohjelmat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Poimintoja tietoturvasta</dc:title>
  <dc:creator>Annele Silvennoinen</dc:creator>
  <cp:lastModifiedBy>Omistaja</cp:lastModifiedBy>
  <cp:revision>11</cp:revision>
  <dcterms:created xsi:type="dcterms:W3CDTF">2022-08-16T15:10:17Z</dcterms:created>
  <dcterms:modified xsi:type="dcterms:W3CDTF">2022-11-06T13:28:03Z</dcterms:modified>
</cp:coreProperties>
</file>