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2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A48737-868F-F053-42C1-F6BA67E22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CC515B3-0B2D-7256-FEC2-3392D91E4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725AB0E-77EB-A7B9-DD06-A9371136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9FFD6F-F40F-3E9F-B155-4CAA668B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39E4EC8-91F2-D643-8162-4A7E195BE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601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DF9F6-3ED4-5B11-8A08-D0809586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E3F90F-DD64-15AC-1C58-F964BFD8B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6A9EFA-3325-E8E8-AF46-CC619FECB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CB5C85-3317-1A58-50C2-F7C407CA3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86CECC7-2AF1-D715-3066-882B1BEC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600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FBBE2D-CB6D-C1CC-1A9A-E15BD4BF6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D20554-DD37-175F-F787-9FEB15D4F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77A263-2665-209F-DA7A-7F9626B3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873F215-5967-C326-A64A-D9F3980E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2577DC-DE3B-EBD4-881A-2DEEBE28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775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6120EA-3586-65F0-A5B9-E427707F5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47FE47-73C8-3CE6-C97D-A9C36E26D6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4009919-5897-229E-E611-CD3A781A7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1B750BD-F8D2-70B5-4FB5-711663E6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82DD70B-341D-BCE5-89B9-6735F2611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87B2BC3-6244-F080-FEEE-BD4FCF61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22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CEB0C4-0C6D-70A1-4665-F32042962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66C5092-7DA4-7637-F749-7C93641F1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07AE7C6-4435-E993-EDF0-D5B784CDA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49ADCDD-D373-8933-BC04-DE4882380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55BD751-7CA2-9F5A-8DDD-0F6C155DC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551215-568A-6FBF-122E-B543FA2C5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877C554-BDBE-8DF6-023C-ED0D1CE6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CE5B56B-A5C4-B6B6-CF67-AF4192DCE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655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2F2393-D8E4-FA6A-B035-CD8B02F5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15B94EA-2799-2163-2A76-D257D78E5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6A56AEF-FF88-39B6-5762-A70E4D9F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4912528-06E5-7097-8623-CB722032D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791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281FB2-7D2A-A3DF-89C3-1B7B501C9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E89AD61-97AA-64E1-B6B4-03F41921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507355-B2C2-688A-8522-283D9D54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519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73EB81-C160-F9E7-F09E-9C4944B1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AAFCFB-8310-4393-57C2-72B8A894E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5E50369-F8D0-36A1-0CFC-FF634A199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246D837-2640-5BA3-C4E2-ECAD17D5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51F496-032F-9B8A-24F1-44F8323C4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F2F65B-97C3-D50C-B407-4D26453D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319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A74BC5-E7D2-2756-7B54-318E36F04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CCF3EA2-CCDF-E6BF-C3A4-50E3F895B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768006-0995-B708-8D4D-2B315C300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53F01C0-024B-206A-60A5-486C7B27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504BC2E-81CF-1761-CB86-D6A44842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ABC12C4-1CD9-48F1-3524-DE1D969CD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255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DF09FD-DE66-54DC-5129-DD551AC07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CBBE10A-764D-E27C-479A-E427C5EE9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AF86D5-86AB-02CC-7245-1358802B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9C33BA-1CB0-E096-E52A-5202AE74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0B3F7D-6FB9-0F4B-15B9-DAA7019E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2565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5BED973-903C-CFAC-545D-40EC7AAE01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50C50D6-7352-F6D6-7886-C0EFE93A5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C6E4D4-7ADF-8514-1A73-14773969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649E04-7295-DB4C-BD1E-BA78CFEE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CE0539-A18F-D4EF-12B5-CDE8E217E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01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E1FF0A9-3C82-931D-9183-9B1CE0466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6926CA-2FBE-F1FE-71C1-C183FE9E1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2EBAC8-4E59-F56E-F703-7C78C1843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1A7A4-D230-4CFA-B806-66DEDD357908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C55119-4023-99E9-B60C-BF1612875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F82F42-E0AD-E3D9-0013-494C7E2E7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934216-2F97-4EA5-A11E-D7BA7E0A554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448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F91E5C-855F-323F-4606-222151A478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Tekoäly</a:t>
            </a:r>
            <a:br>
              <a:rPr lang="fi-FI" dirty="0"/>
            </a:br>
            <a:r>
              <a:rPr lang="fi-FI" dirty="0"/>
              <a:t>AI = </a:t>
            </a:r>
            <a:r>
              <a:rPr lang="fi-FI" dirty="0" err="1"/>
              <a:t>artificial</a:t>
            </a:r>
            <a:r>
              <a:rPr lang="fi-FI" dirty="0"/>
              <a:t> </a:t>
            </a:r>
            <a:r>
              <a:rPr lang="fi-FI" dirty="0" err="1"/>
              <a:t>intelligence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22429FD-1CB7-350C-FC45-C3F6DDCD3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6600" y="4453128"/>
            <a:ext cx="3581400" cy="804672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Keskustelukerho  11.9.2026</a:t>
            </a:r>
          </a:p>
          <a:p>
            <a:pPr algn="l"/>
            <a:r>
              <a:rPr lang="fi-FI" dirty="0"/>
              <a:t>Pertti Virtanen</a:t>
            </a:r>
          </a:p>
        </p:txBody>
      </p:sp>
    </p:spTree>
    <p:extLst>
      <p:ext uri="{BB962C8B-B14F-4D97-AF65-F5344CB8AC3E}">
        <p14:creationId xmlns:p14="http://schemas.microsoft.com/office/powerpoint/2010/main" val="3488346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EE0C19-AEA4-42EC-0527-E1ADF732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8187"/>
          </a:xfrm>
        </p:spPr>
        <p:txBody>
          <a:bodyPr/>
          <a:lstStyle/>
          <a:p>
            <a:pPr algn="ctr"/>
            <a:r>
              <a:rPr lang="fi-FI" dirty="0"/>
              <a:t>Tekoäly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A4FB56-C6F3-D35D-A089-4B158ED51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Tekoäly on nopeasti kehittyvä teknologia, joka vaikuttaa jo nyt monella tavalla ihmisten arkeen; työelämään, opiskeluun, viestintään ja erilaisiin palveluihin</a:t>
            </a:r>
            <a:r>
              <a:rPr lang="fi-FI" sz="2400" dirty="0"/>
              <a:t>.</a:t>
            </a:r>
          </a:p>
          <a:p>
            <a:r>
              <a:rPr lang="fi-FI" dirty="0"/>
              <a:t>Sillä tarkoitetaan järjestelmiä, jotka pystyvät käsittelemään tietoa, tunnistamaan malleja, tuottamaan sisältöä ja tekemään ehdotuksia tai jopa päätöksiä tietoverkoista löytyvän datan perusteella</a:t>
            </a:r>
            <a:r>
              <a:rPr lang="fi-FI" sz="2400" dirty="0"/>
              <a:t>.</a:t>
            </a:r>
          </a:p>
          <a:p>
            <a:r>
              <a:rPr lang="fi-FI" dirty="0"/>
              <a:t>Tekoäly ei kuitenkaan ole kaikkivoipa: sen vahvuudet ja heikkoudet on ymmärrettävä, jotta sitä voidaan käyttää vastuullisesti</a:t>
            </a:r>
            <a:r>
              <a:rPr lang="fi-F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379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96DEE0-82C0-8D03-3FEB-3E44255C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Tekoälyn kyvyt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D61C5F-9322-FE82-4F58-8318942B7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Tekoälyn keskeinen vahvuus on sen kyky käsitellä suuria tietomääriä hyvin nopeasti.</a:t>
            </a:r>
          </a:p>
          <a:p>
            <a:r>
              <a:rPr lang="fi-FI" dirty="0"/>
              <a:t>Se voi etsiä yhteyksiä, tehdä yhteenvetoja, tunnistaa kuvia, kääntää kieliä ja auttaa ongelmien </a:t>
            </a:r>
            <a:r>
              <a:rPr lang="fi-FI" dirty="0" err="1"/>
              <a:t>ratkaisuiissa</a:t>
            </a:r>
            <a:r>
              <a:rPr lang="fi-FI" dirty="0"/>
              <a:t>.</a:t>
            </a:r>
          </a:p>
          <a:p>
            <a:r>
              <a:rPr lang="fi-FI" dirty="0"/>
              <a:t>Työelämässä sitä käytetään asiakaspalvelussa, raporttien luonnostelussa, ohjelmoinnin tukena, tietoturvan valvonnassa ja päätöksenteon apuvälineenä.</a:t>
            </a:r>
          </a:p>
        </p:txBody>
      </p:sp>
    </p:spTree>
    <p:extLst>
      <p:ext uri="{BB962C8B-B14F-4D97-AF65-F5344CB8AC3E}">
        <p14:creationId xmlns:p14="http://schemas.microsoft.com/office/powerpoint/2010/main" val="295728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E0BB9C-26EA-AF18-6F00-E911A8225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Tekoälyn rajoitukset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BA6F98-F443-1A85-CC9E-290A4685D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176"/>
            <a:ext cx="10515600" cy="4768787"/>
          </a:xfrm>
        </p:spPr>
        <p:txBody>
          <a:bodyPr/>
          <a:lstStyle/>
          <a:p>
            <a:r>
              <a:rPr lang="fi-FI" dirty="0"/>
              <a:t>Vaikka tekoäly vaikuttaa älykkäältä, se ei ymmärrä maailmaa samalla tavalla kuin ihminen. Se perustuu opittuihin malleihin, kopiointiin, todennäköisyyksiin, eikä sillä ole omaa kokemusta, moraalia tai tietoisuutta.</a:t>
            </a:r>
          </a:p>
          <a:p>
            <a:r>
              <a:rPr lang="fi-FI" dirty="0"/>
              <a:t>Se voi tuottaa vakuuttavan oloista mutta virheellistä tietoa, keksiä lähteitä ja tehdä päätelmiä, jotka eivät pidä paikkaansa.</a:t>
            </a:r>
          </a:p>
          <a:p>
            <a:r>
              <a:rPr lang="fi-FI" dirty="0"/>
              <a:t>Siksi sen antamat vastaukset tulee tarkastaa erityisesti silloin, kun on kyse tärkeistä päätöksistä.</a:t>
            </a:r>
          </a:p>
          <a:p>
            <a:r>
              <a:rPr lang="fi-FI" dirty="0"/>
              <a:t>Tekoälyllä on vaikeuksia tilanteissa, joissa tarvitaan syvää tilannetajua, empatiaa, vastuullista harkintaa tai ymmärrystä kulttuurin vivahteista.</a:t>
            </a:r>
          </a:p>
        </p:txBody>
      </p:sp>
    </p:spTree>
    <p:extLst>
      <p:ext uri="{BB962C8B-B14F-4D97-AF65-F5344CB8AC3E}">
        <p14:creationId xmlns:p14="http://schemas.microsoft.com/office/powerpoint/2010/main" val="724459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17ECD2-1B11-4883-A741-FBB8D193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Tekoälyyn liittyvät riskit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B1CAA7-A566-DB9D-0B0E-B8A2F31AD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Väärän tiedon levittäminen. Tekoälyllä on helppo tuottaa uskottavia tekstejä, kuvia, videoita ja ääntä, joita voi olla vaikeaa erottaa aidosta (</a:t>
            </a:r>
            <a:r>
              <a:rPr lang="fi-FI" dirty="0" err="1"/>
              <a:t>deep</a:t>
            </a:r>
            <a:r>
              <a:rPr lang="fi-FI" dirty="0"/>
              <a:t> </a:t>
            </a:r>
            <a:r>
              <a:rPr lang="fi-FI" dirty="0" err="1"/>
              <a:t>fake</a:t>
            </a:r>
            <a:r>
              <a:rPr lang="fi-FI" dirty="0"/>
              <a:t>).</a:t>
            </a:r>
          </a:p>
          <a:p>
            <a:r>
              <a:rPr lang="fi-FI" dirty="0"/>
              <a:t>Tämä voi lisätä huijauksia, valeuutisia ja vaikuttamisyrityksiä.</a:t>
            </a:r>
          </a:p>
          <a:p>
            <a:r>
              <a:rPr lang="fi-FI" dirty="0"/>
              <a:t>Toinen riski liittyy yksityisyyteen ja tietosuojaan. Tekoälyä voidaan käyttää rikollisesti esimerkiksi hakkerointiin. Jos järjestelmistä löytyy arkaluonteisia tietoja, niitä voidaan käyttää väärin.</a:t>
            </a:r>
          </a:p>
          <a:p>
            <a:r>
              <a:rPr lang="fi-FI" dirty="0"/>
              <a:t>Työelämässä tapahtuu muutoksia; työnkuvat muuttuvat. Jotkut tehtävät tulevat tarpeettomiksi, mutta samalla syntyy myös uusia ammatteja. </a:t>
            </a:r>
          </a:p>
        </p:txBody>
      </p:sp>
    </p:spTree>
    <p:extLst>
      <p:ext uri="{BB962C8B-B14F-4D97-AF65-F5344CB8AC3E}">
        <p14:creationId xmlns:p14="http://schemas.microsoft.com/office/powerpoint/2010/main" val="3491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945365-59A7-B1B1-69DB-530F1744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Yhteenveto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4C22B6-C877-B469-68BF-350615F96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Tekoäly on tehokas työkalu, joka voi helpottaa tiedon käsittelyä, luovaa työtä ja monia arjen ja työelämän tehtäviä. </a:t>
            </a:r>
          </a:p>
          <a:p>
            <a:r>
              <a:rPr lang="fi-FI" dirty="0"/>
              <a:t>Sen käyttö vaatii kuitenkin kriittistä ajattelua. Tekoälyn tuottamaa sisältöä ei pidä kuitenkaan hyväksyä sellaisenaan, vaan ihmisen on arvioitava sen paikkansapitävyys, tarkoituksenmukaisuus ja eettisyys.</a:t>
            </a:r>
          </a:p>
          <a:p>
            <a:r>
              <a:rPr lang="fi-FI" dirty="0"/>
              <a:t>Vastuullinen käyttö voi olla merkittävä apu ihmiskunnalle.</a:t>
            </a:r>
          </a:p>
          <a:p>
            <a:r>
              <a:rPr lang="fi-FI" dirty="0"/>
              <a:t>Hallitsematon käyttö voi olla suuri riski.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039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310EC8C-91B2-6270-7C10-E63FD4EB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Otsikoita mediassa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27E889-A649-62D8-EEEB-808BA081A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916" y="4533813"/>
            <a:ext cx="6930189" cy="9384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Raision kaupungin oma HR-kettu vähentää työkuormaa. (Rannikkoseutu 4.9.26)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8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6A91390-AA88-AABB-D264-77F11368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endParaRPr lang="fi-FI" sz="5400">
              <a:solidFill>
                <a:srgbClr val="FFFFFF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5CFF28-3A12-8592-E5F2-9F922F420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fi-FI" sz="2200"/>
              <a:t>Google tekee Suomen historian suurimman investoinnin: 13 miljardia euroa. (HS 10.9.26)</a:t>
            </a:r>
          </a:p>
        </p:txBody>
      </p:sp>
    </p:spTree>
    <p:extLst>
      <p:ext uri="{BB962C8B-B14F-4D97-AF65-F5344CB8AC3E}">
        <p14:creationId xmlns:p14="http://schemas.microsoft.com/office/powerpoint/2010/main" val="156420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1E09558-31F7-D56E-0790-F4C2DFAD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4BE18D-9B5E-A41B-0360-A8C5CC995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fi-FI"/>
              <a:t>Suomessa pitää herätä tekoälyn riskeihin, sanoo ulkoministeri. (HS 5.9.2026)</a:t>
            </a:r>
          </a:p>
        </p:txBody>
      </p:sp>
    </p:spTree>
    <p:extLst>
      <p:ext uri="{BB962C8B-B14F-4D97-AF65-F5344CB8AC3E}">
        <p14:creationId xmlns:p14="http://schemas.microsoft.com/office/powerpoint/2010/main" val="408767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815DAF6-F35E-7D5C-5103-30D28E1F9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400F8D-6044-8D7A-0378-DB61CFBE2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fi-FI"/>
              <a:t>Tekoäly tarjoaa illuusion täydellisestä kumppanista. (HS 7.9.2026)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B87BFC4-CF27-EF9D-55D6-7BF89169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endParaRPr lang="fi-FI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87DD53-698F-4F90-3260-214B3BE06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fi-FI"/>
              <a:t>Päävalmentaja-työkalu. Jotta nuori olisi treenien jälkeen väsynyt, mutta onnellinen. </a:t>
            </a:r>
            <a:br>
              <a:rPr lang="fi-FI"/>
            </a:br>
            <a:r>
              <a:rPr lang="fi-FI"/>
              <a:t>(Tekoälyyn pohjautuva valmennustyökalu, joka huomioi mielen hyvinvoinnin nuoren urheilussa) (HS etusivu 2.9.2026)</a:t>
            </a:r>
          </a:p>
        </p:txBody>
      </p:sp>
    </p:spTree>
    <p:extLst>
      <p:ext uri="{BB962C8B-B14F-4D97-AF65-F5344CB8AC3E}">
        <p14:creationId xmlns:p14="http://schemas.microsoft.com/office/powerpoint/2010/main" val="3495822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444</Words>
  <Application>Microsoft Office PowerPoint</Application>
  <PresentationFormat>Laajakuva</PresentationFormat>
  <Paragraphs>32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Office-teema</vt:lpstr>
      <vt:lpstr>Tekoäly AI = artificial intelligence</vt:lpstr>
      <vt:lpstr>Tekoäly</vt:lpstr>
      <vt:lpstr>Tekoälyn kyvyt</vt:lpstr>
      <vt:lpstr>Tekoälyn rajoitukset</vt:lpstr>
      <vt:lpstr>Tekoälyyn liittyvät riskit</vt:lpstr>
      <vt:lpstr>Yhteenveto</vt:lpstr>
      <vt:lpstr>Otsikoita mediassa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Maija Nuotio-Virtanen</dc:creator>
  <cp:lastModifiedBy>Omistaja</cp:lastModifiedBy>
  <cp:revision>2</cp:revision>
  <dcterms:created xsi:type="dcterms:W3CDTF">2026-09-10T11:29:26Z</dcterms:created>
  <dcterms:modified xsi:type="dcterms:W3CDTF">2026-09-12T07:06:03Z</dcterms:modified>
</cp:coreProperties>
</file>