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68" r:id="rId5"/>
    <p:sldId id="258" r:id="rId6"/>
    <p:sldId id="270" r:id="rId7"/>
    <p:sldId id="269" r:id="rId8"/>
    <p:sldId id="259" r:id="rId9"/>
    <p:sldId id="271" r:id="rId10"/>
    <p:sldId id="275" r:id="rId11"/>
    <p:sldId id="272" r:id="rId12"/>
    <p:sldId id="273" r:id="rId13"/>
    <p:sldId id="274" r:id="rId14"/>
    <p:sldId id="260" r:id="rId15"/>
    <p:sldId id="281" r:id="rId16"/>
    <p:sldId id="282" r:id="rId17"/>
    <p:sldId id="283" r:id="rId18"/>
    <p:sldId id="261" r:id="rId19"/>
    <p:sldId id="284" r:id="rId20"/>
    <p:sldId id="285" r:id="rId21"/>
    <p:sldId id="286" r:id="rId22"/>
    <p:sldId id="262" r:id="rId23"/>
    <p:sldId id="278" r:id="rId24"/>
    <p:sldId id="263" r:id="rId25"/>
    <p:sldId id="292" r:id="rId26"/>
    <p:sldId id="289" r:id="rId27"/>
    <p:sldId id="291" r:id="rId28"/>
    <p:sldId id="293" r:id="rId29"/>
    <p:sldId id="290" r:id="rId30"/>
    <p:sldId id="264" r:id="rId31"/>
    <p:sldId id="276" r:id="rId32"/>
    <p:sldId id="288" r:id="rId33"/>
    <p:sldId id="287" r:id="rId34"/>
    <p:sldId id="299" r:id="rId35"/>
    <p:sldId id="301" r:id="rId36"/>
    <p:sldId id="300" r:id="rId37"/>
    <p:sldId id="265" r:id="rId38"/>
    <p:sldId id="298" r:id="rId39"/>
    <p:sldId id="294" r:id="rId40"/>
    <p:sldId id="296" r:id="rId41"/>
    <p:sldId id="297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266" r:id="rId53"/>
    <p:sldId id="279" r:id="rId54"/>
    <p:sldId id="280" r:id="rId5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-12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E0E346-7D04-457D-B9D2-0C2D96E341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A4F36BF-6AAA-4E75-B930-D158AF9E88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3B36B6-83B1-4AFA-886A-1941ED3E7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75370-FE6E-467F-9736-7C547ABD06EC}" type="datetimeFigureOut">
              <a:rPr lang="x-none" smtClean="0"/>
              <a:pPr/>
              <a:t>12.12.2019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C91B92C-9B72-4DEE-B418-FAFF54826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0141D8-B0AD-44B7-960C-D28E2173D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59914-B100-408E-A3D9-75876D12CF32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45103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CB6CEC-C40C-4421-BA62-E7294A5F4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0343B3E-6688-4639-9FC9-21E45B0D2C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69C375-169E-4D5A-A6E6-8D635F4D8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75370-FE6E-467F-9736-7C547ABD06EC}" type="datetimeFigureOut">
              <a:rPr lang="x-none" smtClean="0"/>
              <a:pPr/>
              <a:t>12.12.2019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C64727-AE55-4AD4-B125-8FFDC96B8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8A352B-6C38-4933-A388-17B063208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59914-B100-408E-A3D9-75876D12CF32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736892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BECC8E8-A52C-4C47-BFA8-AD5A91ECA5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D85B903-EAA5-4B86-9023-5B7AD4AB27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9A2719-C882-4261-958E-97FCF8052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75370-FE6E-467F-9736-7C547ABD06EC}" type="datetimeFigureOut">
              <a:rPr lang="x-none" smtClean="0"/>
              <a:pPr/>
              <a:t>12.12.2019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9A9CE4-732E-4E22-A740-499C689D4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1EE578-2D26-47FF-887F-6EB9C701B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59914-B100-408E-A3D9-75876D12CF32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543763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0C548E-F3C2-4B7F-BD64-2C06354C3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970036-3858-494E-8BD3-AA4D680F0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82D4C0-8254-48E7-AC3B-79638D74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75370-FE6E-467F-9736-7C547ABD06EC}" type="datetimeFigureOut">
              <a:rPr lang="x-none" smtClean="0"/>
              <a:pPr/>
              <a:t>12.12.2019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8997DC-4B12-40DE-84F3-EC794FF41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79144F-832D-4EB7-97DB-FB55C73B1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59914-B100-408E-A3D9-75876D12CF32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769351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043675-F075-4148-B867-06655406D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8807536-98A7-4BD9-83AC-94AE18C62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CB87CD-682F-46C5-B6B8-E6F95F4F9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75370-FE6E-467F-9736-7C547ABD06EC}" type="datetimeFigureOut">
              <a:rPr lang="x-none" smtClean="0"/>
              <a:pPr/>
              <a:t>12.12.2019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3EFE8D-9861-4EE3-A5BE-F20F5F132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3661EB-458B-4356-92BE-73BFF400B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59914-B100-408E-A3D9-75876D12CF32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444641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C3683C-065B-48AF-A381-1BC794175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5CB8361-9789-4EF9-B851-956552A31D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D6D5BFF-5C7A-4F8D-9821-7C52663705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9BC4F8D-14AF-41BD-A3B8-6EEEA04A4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75370-FE6E-467F-9736-7C547ABD06EC}" type="datetimeFigureOut">
              <a:rPr lang="x-none" smtClean="0"/>
              <a:pPr/>
              <a:t>12.12.2019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8547561-7DE3-4316-8F9D-C690F441D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5927371-314A-4958-BBBF-81BA0EBE7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59914-B100-408E-A3D9-75876D12CF32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031556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AD7AF2-1948-4C18-8EAE-4E7B00A0D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7783F91-713D-4ACE-95B3-8F7DECC66A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EADC2B0-F5E7-447E-BEE2-6DC17FCBA2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AFB5645-F478-4E90-BC6F-F51005893E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DA3B940-82D3-4960-8A2E-F506AC3C2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A6BEE1B-D8AC-4C69-B4CC-FC36697E9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75370-FE6E-467F-9736-7C547ABD06EC}" type="datetimeFigureOut">
              <a:rPr lang="x-none" smtClean="0"/>
              <a:pPr/>
              <a:t>12.12.2019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F8A1127-F79D-49B0-B1B8-365C8948B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DAE4431-B849-40FA-84E6-E1F59A8E9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59914-B100-408E-A3D9-75876D12CF32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420875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DA2225-7768-44E8-818E-E76C00A16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8564065-DFA1-43C5-BB10-F70B73571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75370-FE6E-467F-9736-7C547ABD06EC}" type="datetimeFigureOut">
              <a:rPr lang="x-none" smtClean="0"/>
              <a:pPr/>
              <a:t>12.12.2019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0EF27CC-C935-4CC7-A7A4-B37B5891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1B096A3-897F-482A-96FD-E4283248D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59914-B100-408E-A3D9-75876D12CF32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999898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3C4AEA0-7A27-44ED-9F37-086071142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75370-FE6E-467F-9736-7C547ABD06EC}" type="datetimeFigureOut">
              <a:rPr lang="x-none" smtClean="0"/>
              <a:pPr/>
              <a:t>12.12.2019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D08BB66-0D73-45AA-8D95-189BD35FD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E389B7-50CC-495F-AF57-42A55860A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59914-B100-408E-A3D9-75876D12CF32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673317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E0E085-8F84-41D8-8558-B41B5B2A9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A4FC895-A86B-4EB8-9118-27877D725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51503F8-81E9-4724-8054-40C71C5353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30F10CB-4B1E-490F-92D3-D51FA997D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75370-FE6E-467F-9736-7C547ABD06EC}" type="datetimeFigureOut">
              <a:rPr lang="x-none" smtClean="0"/>
              <a:pPr/>
              <a:t>12.12.2019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77766D5-9B89-4218-81E1-B93BAE409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5F6DDA2-8747-415F-A08F-19A65B30A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59914-B100-408E-A3D9-75876D12CF32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710517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06BDD1-368E-468B-906B-DB74E120D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0D51D5A-9359-450D-B9B8-48C386AD60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C3CF272-AE48-4162-B158-5BE2E491E6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4B3EA-0BFF-453B-AA4B-D67747A56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75370-FE6E-467F-9736-7C547ABD06EC}" type="datetimeFigureOut">
              <a:rPr lang="x-none" smtClean="0"/>
              <a:pPr/>
              <a:t>12.12.2019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40BDF3D-25D7-4CDE-8419-BC0A2FE85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A79D6B7-2245-4127-873E-B5F8636F8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59914-B100-408E-A3D9-75876D12CF32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298663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5FADC60-D326-45B0-8B89-89BF4BC93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A8994DD-94CC-4F86-AA8F-BA1F59BD8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86FFEA-906D-4F40-AB61-9324AF74C2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75370-FE6E-467F-9736-7C547ABD06EC}" type="datetimeFigureOut">
              <a:rPr lang="x-none" smtClean="0"/>
              <a:pPr/>
              <a:t>12.12.2019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38C8B-12BB-495F-A795-AF3B2BD6E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0E9F21-8092-41A7-BE11-DBDFC0C93E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59914-B100-408E-A3D9-75876D12CF32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457113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6D7C4C-1BB5-4A26-85ED-41FDD0F22E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Google </a:t>
            </a:r>
            <a:r>
              <a:rPr lang="en-GB" dirty="0" err="1"/>
              <a:t>työkalut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089A957-98E3-450C-991B-3E2CC3178A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25604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AE1BD2-7A11-4040-ACA2-FF9B1F520B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503" y="1371599"/>
            <a:ext cx="7360042" cy="35400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15C7642-C027-49EA-BB2B-CAEBDC5F24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3201" y="2813909"/>
            <a:ext cx="7360042" cy="352852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8B6C47DD-965D-43D4-9892-2C26CE2642F0}"/>
              </a:ext>
            </a:extLst>
          </p:cNvPr>
          <p:cNvCxnSpPr>
            <a:cxnSpLocks/>
          </p:cNvCxnSpPr>
          <p:nvPr/>
        </p:nvCxnSpPr>
        <p:spPr>
          <a:xfrm flipH="1" flipV="1">
            <a:off x="758757" y="4818324"/>
            <a:ext cx="3314444" cy="8173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24495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28F4B3A-F783-484E-B43A-19EE9F1372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9175" y="203283"/>
            <a:ext cx="10525125" cy="512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4141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38375E8-B239-4578-A94D-53629F854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329" y="257175"/>
            <a:ext cx="11749342" cy="56022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ED6829D-9AA9-4591-AD2A-D3C2212F1E4B}"/>
              </a:ext>
            </a:extLst>
          </p:cNvPr>
          <p:cNvSpPr/>
          <p:nvPr/>
        </p:nvSpPr>
        <p:spPr>
          <a:xfrm>
            <a:off x="485775" y="1171575"/>
            <a:ext cx="2933700" cy="15335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4432658-A66E-46A3-8BFB-EA2A391330AB}"/>
              </a:ext>
            </a:extLst>
          </p:cNvPr>
          <p:cNvSpPr/>
          <p:nvPr/>
        </p:nvSpPr>
        <p:spPr>
          <a:xfrm>
            <a:off x="1716833" y="2453951"/>
            <a:ext cx="522514" cy="2511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078194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C78022-3F0C-48D1-B15A-8C1DB3E53F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822" y="422759"/>
            <a:ext cx="3513124" cy="3901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6ECB945-11A6-484F-932F-CD9749AEDF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05758" y="2448560"/>
            <a:ext cx="7805098" cy="3711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1AB10C9-1AF1-423A-9A07-83DBA950F322}"/>
              </a:ext>
            </a:extLst>
          </p:cNvPr>
          <p:cNvSpPr/>
          <p:nvPr/>
        </p:nvSpPr>
        <p:spPr>
          <a:xfrm>
            <a:off x="298704" y="1137731"/>
            <a:ext cx="1463040" cy="3186806"/>
          </a:xfrm>
          <a:prstGeom prst="rect">
            <a:avLst/>
          </a:prstGeom>
          <a:solidFill>
            <a:schemeClr val="bg1">
              <a:lumMod val="85000"/>
              <a:alpha val="9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CC394B6-6E45-45B1-BCEF-F24A628CF48E}"/>
              </a:ext>
            </a:extLst>
          </p:cNvPr>
          <p:cNvSpPr txBox="1"/>
          <p:nvPr/>
        </p:nvSpPr>
        <p:spPr>
          <a:xfrm>
            <a:off x="156585" y="1259953"/>
            <a:ext cx="1605159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dirty="0"/>
              <a:t> </a:t>
            </a:r>
            <a:r>
              <a:rPr lang="en-GB" sz="1100" dirty="0" err="1"/>
              <a:t>Mistä</a:t>
            </a:r>
            <a:r>
              <a:rPr lang="en-GB" sz="1100" dirty="0"/>
              <a:t> </a:t>
            </a:r>
          </a:p>
          <a:p>
            <a:pPr algn="r"/>
            <a:endParaRPr lang="en-GB" sz="1100" dirty="0"/>
          </a:p>
          <a:p>
            <a:pPr algn="r"/>
            <a:r>
              <a:rPr lang="en-GB" sz="1100" dirty="0" err="1"/>
              <a:t>Mihin</a:t>
            </a:r>
            <a:r>
              <a:rPr lang="en-GB" sz="1100" dirty="0"/>
              <a:t> </a:t>
            </a:r>
          </a:p>
          <a:p>
            <a:pPr algn="r"/>
            <a:endParaRPr lang="en-GB" sz="1100" dirty="0"/>
          </a:p>
          <a:p>
            <a:pPr algn="r"/>
            <a:r>
              <a:rPr lang="en-GB" sz="1100" dirty="0" err="1"/>
              <a:t>Mitä</a:t>
            </a:r>
            <a:r>
              <a:rPr lang="en-GB" sz="1100" dirty="0"/>
              <a:t> </a:t>
            </a:r>
            <a:r>
              <a:rPr lang="en-GB" sz="1100" dirty="0" err="1"/>
              <a:t>täällä</a:t>
            </a:r>
            <a:r>
              <a:rPr lang="en-GB" sz="1100" dirty="0"/>
              <a:t> on </a:t>
            </a:r>
          </a:p>
          <a:p>
            <a:pPr algn="r"/>
            <a:endParaRPr lang="en-GB" sz="1100" dirty="0"/>
          </a:p>
          <a:p>
            <a:pPr algn="r"/>
            <a:r>
              <a:rPr lang="en-GB" sz="1100" dirty="0" err="1"/>
              <a:t>Etsi</a:t>
            </a:r>
            <a:r>
              <a:rPr lang="en-GB" sz="1100" dirty="0"/>
              <a:t> </a:t>
            </a:r>
            <a:r>
              <a:rPr lang="en-GB" sz="1100" dirty="0" err="1"/>
              <a:t>läheltä</a:t>
            </a:r>
            <a:r>
              <a:rPr lang="en-GB" sz="1100" dirty="0"/>
              <a:t> </a:t>
            </a:r>
          </a:p>
          <a:p>
            <a:pPr algn="r"/>
            <a:endParaRPr lang="en-GB" sz="1100" dirty="0"/>
          </a:p>
          <a:p>
            <a:pPr algn="r"/>
            <a:r>
              <a:rPr lang="en-GB" sz="1100" dirty="0" err="1"/>
              <a:t>Tulosta</a:t>
            </a:r>
            <a:r>
              <a:rPr lang="en-GB" sz="1100" dirty="0"/>
              <a:t> </a:t>
            </a:r>
          </a:p>
          <a:p>
            <a:pPr algn="r"/>
            <a:endParaRPr lang="en-GB" sz="1100" dirty="0"/>
          </a:p>
          <a:p>
            <a:pPr algn="r"/>
            <a:r>
              <a:rPr lang="en-GB" sz="1100" dirty="0" err="1"/>
              <a:t>Lisää</a:t>
            </a:r>
            <a:r>
              <a:rPr lang="en-GB" sz="1100" dirty="0"/>
              <a:t> </a:t>
            </a:r>
            <a:r>
              <a:rPr lang="en-GB" sz="1100" dirty="0" err="1"/>
              <a:t>puuttuva</a:t>
            </a:r>
            <a:r>
              <a:rPr lang="en-GB" sz="1100" dirty="0"/>
              <a:t> </a:t>
            </a:r>
            <a:r>
              <a:rPr lang="en-GB" sz="1100" dirty="0" err="1"/>
              <a:t>paikka</a:t>
            </a:r>
            <a:endParaRPr lang="en-GB" sz="1100" dirty="0"/>
          </a:p>
          <a:p>
            <a:pPr algn="r"/>
            <a:endParaRPr lang="en-GB" sz="1100" dirty="0"/>
          </a:p>
          <a:p>
            <a:pPr algn="r"/>
            <a:r>
              <a:rPr lang="en-GB" sz="1100" dirty="0" err="1"/>
              <a:t>Lisää</a:t>
            </a:r>
            <a:r>
              <a:rPr lang="en-GB" sz="1100" dirty="0"/>
              <a:t> </a:t>
            </a:r>
            <a:r>
              <a:rPr lang="en-GB" sz="1100" dirty="0" err="1"/>
              <a:t>oma</a:t>
            </a:r>
            <a:r>
              <a:rPr lang="en-GB" sz="1100" dirty="0"/>
              <a:t> </a:t>
            </a:r>
            <a:r>
              <a:rPr lang="en-GB" sz="1100" dirty="0" err="1"/>
              <a:t>yrityksesi</a:t>
            </a:r>
            <a:endParaRPr lang="en-GB" sz="1100" dirty="0"/>
          </a:p>
          <a:p>
            <a:pPr algn="r"/>
            <a:endParaRPr lang="en-GB" sz="1100" dirty="0"/>
          </a:p>
          <a:p>
            <a:pPr algn="r"/>
            <a:r>
              <a:rPr lang="en-GB" sz="1100" dirty="0" err="1"/>
              <a:t>Ilmoita</a:t>
            </a:r>
            <a:r>
              <a:rPr lang="en-GB" sz="1100" dirty="0"/>
              <a:t> Data </a:t>
            </a:r>
            <a:r>
              <a:rPr lang="en-GB" sz="1100" dirty="0" err="1"/>
              <a:t>ongelma</a:t>
            </a:r>
            <a:endParaRPr lang="en-GB" sz="1100" dirty="0"/>
          </a:p>
          <a:p>
            <a:pPr algn="r"/>
            <a:endParaRPr lang="en-GB" sz="1100" dirty="0"/>
          </a:p>
          <a:p>
            <a:pPr algn="r"/>
            <a:r>
              <a:rPr lang="en-GB" sz="1100" dirty="0" err="1"/>
              <a:t>Laske</a:t>
            </a:r>
            <a:r>
              <a:rPr lang="en-GB" sz="1100" dirty="0"/>
              <a:t> </a:t>
            </a:r>
            <a:r>
              <a:rPr lang="en-GB" sz="1100" dirty="0" err="1"/>
              <a:t>etäisyys</a:t>
            </a:r>
            <a:r>
              <a:rPr lang="en-GB" sz="1100" dirty="0"/>
              <a:t> </a:t>
            </a:r>
          </a:p>
          <a:p>
            <a:pPr algn="r"/>
            <a:endParaRPr lang="en-GB" sz="1100" dirty="0"/>
          </a:p>
          <a:p>
            <a:pPr algn="r"/>
            <a:endParaRPr lang="x-none" sz="1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E447282-C7C8-4F8E-9AFC-668A8B26DE35}"/>
              </a:ext>
            </a:extLst>
          </p:cNvPr>
          <p:cNvSpPr txBox="1"/>
          <p:nvPr/>
        </p:nvSpPr>
        <p:spPr>
          <a:xfrm>
            <a:off x="4651248" y="1137731"/>
            <a:ext cx="6478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Oikea</a:t>
            </a:r>
            <a:r>
              <a:rPr lang="en-GB" dirty="0"/>
              <a:t> </a:t>
            </a:r>
            <a:r>
              <a:rPr lang="en-GB" dirty="0" err="1"/>
              <a:t>klikkaamalla</a:t>
            </a:r>
            <a:r>
              <a:rPr lang="en-GB" dirty="0"/>
              <a:t> </a:t>
            </a:r>
            <a:r>
              <a:rPr lang="en-GB" dirty="0" err="1"/>
              <a:t>karttaa</a:t>
            </a:r>
            <a:r>
              <a:rPr lang="en-GB" dirty="0"/>
              <a:t> </a:t>
            </a:r>
            <a:r>
              <a:rPr lang="en-GB" dirty="0" err="1"/>
              <a:t>saat</a:t>
            </a:r>
            <a:r>
              <a:rPr lang="en-GB" dirty="0"/>
              <a:t> </a:t>
            </a:r>
            <a:r>
              <a:rPr lang="en-GB" dirty="0" err="1"/>
              <a:t>esille</a:t>
            </a:r>
            <a:r>
              <a:rPr lang="en-GB" dirty="0"/>
              <a:t> </a:t>
            </a:r>
            <a:r>
              <a:rPr lang="en-GB" dirty="0" err="1"/>
              <a:t>reitti</a:t>
            </a:r>
            <a:r>
              <a:rPr lang="en-GB" dirty="0"/>
              <a:t> </a:t>
            </a:r>
            <a:r>
              <a:rPr lang="en-GB" dirty="0" err="1"/>
              <a:t>työkalut</a:t>
            </a:r>
            <a:r>
              <a:rPr lang="en-GB" dirty="0"/>
              <a:t> </a:t>
            </a:r>
            <a:r>
              <a:rPr lang="en-GB" dirty="0" err="1"/>
              <a:t>jossa</a:t>
            </a:r>
            <a:r>
              <a:rPr lang="en-GB" dirty="0"/>
              <a:t> </a:t>
            </a:r>
            <a:r>
              <a:rPr lang="en-GB" dirty="0" err="1"/>
              <a:t>voit</a:t>
            </a:r>
            <a:r>
              <a:rPr lang="en-GB" dirty="0"/>
              <a:t> </a:t>
            </a:r>
            <a:r>
              <a:rPr lang="en-GB" dirty="0" err="1"/>
              <a:t>laittaa</a:t>
            </a:r>
            <a:r>
              <a:rPr lang="en-GB" dirty="0"/>
              <a:t>,</a:t>
            </a:r>
          </a:p>
          <a:p>
            <a:r>
              <a:rPr lang="en-GB" dirty="0" err="1"/>
              <a:t>mistä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mihin</a:t>
            </a:r>
            <a:r>
              <a:rPr lang="en-GB" dirty="0"/>
              <a:t> </a:t>
            </a:r>
            <a:r>
              <a:rPr lang="en-GB" dirty="0" err="1"/>
              <a:t>olet</a:t>
            </a:r>
            <a:r>
              <a:rPr lang="en-GB" dirty="0"/>
              <a:t> </a:t>
            </a:r>
            <a:r>
              <a:rPr lang="en-GB" dirty="0" err="1"/>
              <a:t>menossa</a:t>
            </a:r>
            <a:r>
              <a:rPr lang="en-GB" dirty="0"/>
              <a:t>. 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75347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5CE59F-9E31-4A98-A782-B7D2A410E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Google Drive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2E2D0D7-DE1A-4EBD-BB87-A796A2CA78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72943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F6E7F9F-112E-403C-89BA-0EFC36EA8A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2487" y="600075"/>
            <a:ext cx="10487025" cy="4617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670106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5622972-C5C3-4FC2-990F-246A7FA464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039" y="990388"/>
            <a:ext cx="11331922" cy="4877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684674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5B638F-9913-45F3-9067-CD4DA4BC0C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8282" y="2959132"/>
            <a:ext cx="7719729" cy="34216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C3430E2-3A54-44A9-9A3A-01CC908B84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697" y="105194"/>
            <a:ext cx="6873836" cy="5707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837023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580CE2-BB87-43FF-AE21-A742E5412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Google </a:t>
            </a:r>
            <a:r>
              <a:rPr lang="en-GB" dirty="0" err="1"/>
              <a:t>Kääntäjä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F87F2F-1A2C-48AA-87D4-B18C3B3E8D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079769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EB8194-B997-463F-A397-D44B994F51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178" y="985519"/>
            <a:ext cx="11018714" cy="4218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111916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25E80D-2702-4D75-B011-CEE7D800E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Google </a:t>
            </a:r>
            <a:r>
              <a:rPr lang="en-GB" dirty="0" err="1"/>
              <a:t>tilin</a:t>
            </a:r>
            <a:r>
              <a:rPr lang="en-GB" dirty="0"/>
              <a:t> </a:t>
            </a:r>
            <a:r>
              <a:rPr lang="en-GB" dirty="0" err="1"/>
              <a:t>luonti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FA7F98D-4C2E-40AC-81AE-61CB57857E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532221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812AAE-E7F7-4AA5-87A0-3AD9CD7B26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352" y="1383865"/>
            <a:ext cx="11775296" cy="3421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264386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865CF35-467C-48CF-B584-27D1B6AFCA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2130" y="586493"/>
            <a:ext cx="5067739" cy="5685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295776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68A31E-79FC-4DBB-9119-339BB1757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Google </a:t>
            </a:r>
            <a:r>
              <a:rPr lang="en-GB" dirty="0" err="1"/>
              <a:t>kalenteri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0B8FD00-D9E0-47B0-9F3A-E653F162D8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6818800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7C097E-DBD0-4306-BB69-A07DF6025D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9336" y="359924"/>
            <a:ext cx="11193327" cy="5564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6532898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5D156E-D0A4-4981-9E10-FA4767D25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Kuvat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10B978F-5411-495D-B6A3-753C54EE96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734623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4767CD-597E-4D77-9542-05A7CC1E1B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765" y="661481"/>
            <a:ext cx="11138469" cy="53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98793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F156D7-EFB3-4C45-A2C3-34F86C31DB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6774" y="1253552"/>
            <a:ext cx="8018451" cy="4350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5153631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69BFF5D-A0A6-4EA4-8656-24AA8EF4FD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3844" y="1472484"/>
            <a:ext cx="7424312" cy="39130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ADE8E0D-5FFD-45CE-AFD1-4779988A0D18}"/>
              </a:ext>
            </a:extLst>
          </p:cNvPr>
          <p:cNvSpPr txBox="1"/>
          <p:nvPr/>
        </p:nvSpPr>
        <p:spPr>
          <a:xfrm>
            <a:off x="2383844" y="5616467"/>
            <a:ext cx="35735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1. </a:t>
            </a:r>
            <a:r>
              <a:rPr lang="en-GB" dirty="0" err="1"/>
              <a:t>Etsi</a:t>
            </a:r>
            <a:r>
              <a:rPr lang="en-GB" dirty="0"/>
              <a:t> </a:t>
            </a:r>
            <a:r>
              <a:rPr lang="en-GB" dirty="0" err="1"/>
              <a:t>kuva</a:t>
            </a:r>
            <a:r>
              <a:rPr lang="en-GB" dirty="0"/>
              <a:t> URL </a:t>
            </a:r>
            <a:r>
              <a:rPr lang="en-GB" dirty="0" err="1"/>
              <a:t>polulla</a:t>
            </a:r>
            <a:endParaRPr lang="en-GB" dirty="0"/>
          </a:p>
          <a:p>
            <a:r>
              <a:rPr lang="en-GB" dirty="0"/>
              <a:t>2. </a:t>
            </a:r>
            <a:r>
              <a:rPr lang="en-GB" dirty="0" err="1"/>
              <a:t>Lataa</a:t>
            </a:r>
            <a:r>
              <a:rPr lang="en-GB" dirty="0"/>
              <a:t> </a:t>
            </a:r>
            <a:r>
              <a:rPr lang="en-GB" dirty="0" err="1"/>
              <a:t>kuva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etsi</a:t>
            </a:r>
            <a:r>
              <a:rPr lang="en-GB" dirty="0"/>
              <a:t> </a:t>
            </a:r>
            <a:r>
              <a:rPr lang="en-GB" dirty="0" err="1"/>
              <a:t>sen</a:t>
            </a:r>
            <a:r>
              <a:rPr lang="en-GB" dirty="0"/>
              <a:t> </a:t>
            </a:r>
            <a:r>
              <a:rPr lang="en-GB" dirty="0" err="1"/>
              <a:t>kautta</a:t>
            </a:r>
            <a:r>
              <a:rPr lang="en-GB" dirty="0"/>
              <a:t> </a:t>
            </a:r>
            <a:r>
              <a:rPr lang="en-GB" dirty="0" err="1"/>
              <a:t>kuvia</a:t>
            </a:r>
            <a:endParaRPr lang="x-non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3A228B0-63EF-4D67-879D-ACBBCFF0884F}"/>
              </a:ext>
            </a:extLst>
          </p:cNvPr>
          <p:cNvSpPr txBox="1"/>
          <p:nvPr/>
        </p:nvSpPr>
        <p:spPr>
          <a:xfrm>
            <a:off x="4403385" y="416816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</a:t>
            </a:r>
            <a:endParaRPr lang="x-non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3F6B58F-7A7D-4562-8D8D-7508ADD47233}"/>
              </a:ext>
            </a:extLst>
          </p:cNvPr>
          <p:cNvSpPr txBox="1"/>
          <p:nvPr/>
        </p:nvSpPr>
        <p:spPr>
          <a:xfrm>
            <a:off x="5870418" y="414288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007781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D40ACB-DCF3-4AF1-A237-A8EB47B55C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0066" y="810275"/>
            <a:ext cx="5089002" cy="3379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EAD5492-415C-4A37-A4DF-B2FE64F3FD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48843" y="2631570"/>
            <a:ext cx="6445067" cy="3858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5264700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F461E94-F8F0-48F1-A675-74EA553FA2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11325" y="3182625"/>
            <a:ext cx="5769350" cy="3232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48E186B-8A43-47A9-A508-8E69CD62E9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355" y="409442"/>
            <a:ext cx="5261645" cy="2773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E10648F-C215-4583-B2A1-2AFD42B87B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83676" y="409442"/>
            <a:ext cx="4021966" cy="2906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537693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B9F0F60-62D3-4721-A3BB-34DF79409B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4941" y="571252"/>
            <a:ext cx="5502117" cy="5715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5493282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E12268-B16D-417F-A2CA-FB07BD241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Gmail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3B7890A-B883-406D-8089-6F9404FE72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6703783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F08863-7A36-4548-AA39-0211210ACC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6635" y="476250"/>
            <a:ext cx="10098729" cy="4878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9628532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29A4DFC-5071-4261-BF62-F6D2A935F2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660" y="464185"/>
            <a:ext cx="10098729" cy="4878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D8C90E0-28D5-4430-952B-3A692BF921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3074" y="1491352"/>
            <a:ext cx="2697714" cy="220999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CB8AFE7-C188-477C-9BBD-4C59EA8167F9}"/>
              </a:ext>
            </a:extLst>
          </p:cNvPr>
          <p:cNvSpPr/>
          <p:nvPr/>
        </p:nvSpPr>
        <p:spPr>
          <a:xfrm>
            <a:off x="404495" y="1369060"/>
            <a:ext cx="518160" cy="19145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6527416-7F04-4E4C-86B9-D50D5AC369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13061" y="940851"/>
            <a:ext cx="2697714" cy="19269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EB74399-A659-4400-BF06-06D9135925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9750" y="1510774"/>
            <a:ext cx="2221317" cy="30499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CB183E2-1E5E-47BE-AAAA-A6472413D119}"/>
              </a:ext>
            </a:extLst>
          </p:cNvPr>
          <p:cNvSpPr/>
          <p:nvPr/>
        </p:nvSpPr>
        <p:spPr>
          <a:xfrm>
            <a:off x="9429750" y="921429"/>
            <a:ext cx="581025" cy="5699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1899302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84184DB-30CE-4A7C-A67F-CB5A383021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3100" y="1019562"/>
            <a:ext cx="8185800" cy="4818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6882839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6DA1D2E-24A5-4836-918E-BD38E49CCC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703" y="534218"/>
            <a:ext cx="2095682" cy="1745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96BBEAA-9423-4A1F-B7ED-513ECE86D0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703" y="2969078"/>
            <a:ext cx="2027096" cy="2042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3EEE36F-5D29-4C5E-8374-E72EA30B15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94128" y="534218"/>
            <a:ext cx="2903472" cy="8230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F1BFE41-5D85-404E-B7EC-03B8E159FC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65464" y="2407923"/>
            <a:ext cx="2956816" cy="868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C0F31E5-E348-4C3D-BB19-9A0FD5F660A7}"/>
              </a:ext>
            </a:extLst>
          </p:cNvPr>
          <p:cNvSpPr txBox="1"/>
          <p:nvPr/>
        </p:nvSpPr>
        <p:spPr>
          <a:xfrm>
            <a:off x="3790819" y="1548367"/>
            <a:ext cx="1937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Roskapostiin</a:t>
            </a:r>
            <a:r>
              <a:rPr lang="en-GB" dirty="0"/>
              <a:t> </a:t>
            </a:r>
            <a:r>
              <a:rPr lang="en-GB" dirty="0" err="1"/>
              <a:t>vienti</a:t>
            </a:r>
            <a:endParaRPr lang="x-non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78FFF53-9376-4C32-8FED-C226B92DD254}"/>
              </a:ext>
            </a:extLst>
          </p:cNvPr>
          <p:cNvSpPr txBox="1"/>
          <p:nvPr/>
        </p:nvSpPr>
        <p:spPr>
          <a:xfrm>
            <a:off x="3790819" y="3449202"/>
            <a:ext cx="334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Viestin</a:t>
            </a:r>
            <a:r>
              <a:rPr lang="en-GB" dirty="0"/>
              <a:t> </a:t>
            </a:r>
            <a:r>
              <a:rPr lang="en-GB" dirty="0" err="1"/>
              <a:t>poisto</a:t>
            </a:r>
            <a:r>
              <a:rPr lang="en-GB" dirty="0"/>
              <a:t> (</a:t>
            </a:r>
            <a:r>
              <a:rPr lang="en-GB" dirty="0" err="1"/>
              <a:t>menee</a:t>
            </a:r>
            <a:r>
              <a:rPr lang="en-GB" dirty="0"/>
              <a:t> </a:t>
            </a:r>
            <a:r>
              <a:rPr lang="en-GB" dirty="0" err="1"/>
              <a:t>roskikseen</a:t>
            </a:r>
            <a:r>
              <a:rPr lang="en-GB" dirty="0"/>
              <a:t>)</a:t>
            </a:r>
            <a:endParaRPr lang="x-none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58B2AD19-6616-46A9-8508-E730D0A88CD7}"/>
              </a:ext>
            </a:extLst>
          </p:cNvPr>
          <p:cNvCxnSpPr/>
          <p:nvPr/>
        </p:nvCxnSpPr>
        <p:spPr>
          <a:xfrm>
            <a:off x="1623251" y="2332689"/>
            <a:ext cx="0" cy="57115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C5FA6B6-6682-4B29-8BCD-3CD2A6C7CD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65464" y="4308758"/>
            <a:ext cx="2563892" cy="965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20DB155-02A3-4B0E-8A6C-7315D8F992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86343" y="534218"/>
            <a:ext cx="2500063" cy="43270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FBC12C4-AEEB-4B81-8862-EA1519710537}"/>
              </a:ext>
            </a:extLst>
          </p:cNvPr>
          <p:cNvSpPr txBox="1"/>
          <p:nvPr/>
        </p:nvSpPr>
        <p:spPr>
          <a:xfrm>
            <a:off x="3793990" y="5480797"/>
            <a:ext cx="1841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suosikkeihin</a:t>
            </a:r>
            <a:endParaRPr lang="x-non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AA6D2C4-E6A6-45C3-9CE7-7598DBB4CA9F}"/>
              </a:ext>
            </a:extLst>
          </p:cNvPr>
          <p:cNvSpPr txBox="1"/>
          <p:nvPr/>
        </p:nvSpPr>
        <p:spPr>
          <a:xfrm>
            <a:off x="7847984" y="5111465"/>
            <a:ext cx="1952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Siirrä</a:t>
            </a:r>
            <a:r>
              <a:rPr lang="en-GB" dirty="0"/>
              <a:t> tai </a:t>
            </a:r>
            <a:r>
              <a:rPr lang="en-GB" dirty="0" err="1"/>
              <a:t>luo</a:t>
            </a:r>
            <a:r>
              <a:rPr lang="en-GB" dirty="0"/>
              <a:t> </a:t>
            </a:r>
            <a:r>
              <a:rPr lang="en-GB" dirty="0" err="1"/>
              <a:t>kansio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0063202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EF81C42-9C76-4B9D-96B1-46C65DC006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2435" y="971137"/>
            <a:ext cx="6034167" cy="1276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3C795D1-5CBA-42EC-A682-2B3B383F4419}"/>
              </a:ext>
            </a:extLst>
          </p:cNvPr>
          <p:cNvSpPr txBox="1"/>
          <p:nvPr/>
        </p:nvSpPr>
        <p:spPr>
          <a:xfrm>
            <a:off x="578498" y="557398"/>
            <a:ext cx="6362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Roskapostiin</a:t>
            </a:r>
            <a:r>
              <a:rPr lang="en-GB" sz="1400" dirty="0"/>
              <a:t> </a:t>
            </a:r>
            <a:r>
              <a:rPr lang="en-GB" sz="1400" dirty="0" err="1"/>
              <a:t>joutuneen</a:t>
            </a:r>
            <a:r>
              <a:rPr lang="en-GB" sz="1400" dirty="0"/>
              <a:t> </a:t>
            </a:r>
            <a:r>
              <a:rPr lang="en-GB" sz="1400" dirty="0" err="1"/>
              <a:t>postin</a:t>
            </a:r>
            <a:r>
              <a:rPr lang="en-GB" sz="1400" dirty="0"/>
              <a:t> </a:t>
            </a:r>
            <a:r>
              <a:rPr lang="en-GB" sz="1400" dirty="0" err="1"/>
              <a:t>poisto</a:t>
            </a:r>
            <a:r>
              <a:rPr lang="en-GB" sz="1400" dirty="0"/>
              <a:t> </a:t>
            </a:r>
            <a:r>
              <a:rPr lang="en-GB" sz="1400" dirty="0" err="1"/>
              <a:t>roskaposti</a:t>
            </a:r>
            <a:r>
              <a:rPr lang="en-GB" sz="1400" dirty="0"/>
              <a:t> </a:t>
            </a:r>
            <a:r>
              <a:rPr lang="en-GB" sz="1400" dirty="0" err="1"/>
              <a:t>kansiosta</a:t>
            </a:r>
            <a:r>
              <a:rPr lang="en-GB" sz="1400" dirty="0"/>
              <a:t> </a:t>
            </a:r>
            <a:r>
              <a:rPr lang="en-GB" sz="1400" dirty="0" err="1"/>
              <a:t>takaisin</a:t>
            </a:r>
            <a:r>
              <a:rPr lang="en-GB" sz="1400" dirty="0"/>
              <a:t> </a:t>
            </a:r>
            <a:r>
              <a:rPr lang="en-GB" sz="1400" dirty="0" err="1"/>
              <a:t>postilaatikkoon</a:t>
            </a:r>
            <a:endParaRPr lang="x-none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C220E01-9193-4379-9C59-ABB30FB677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9592" y="2418480"/>
            <a:ext cx="6805250" cy="3726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3A49293-02D2-4B0F-98CA-90FE7AFC336C}"/>
              </a:ext>
            </a:extLst>
          </p:cNvPr>
          <p:cNvSpPr txBox="1"/>
          <p:nvPr/>
        </p:nvSpPr>
        <p:spPr>
          <a:xfrm>
            <a:off x="1250302" y="6184157"/>
            <a:ext cx="3629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Roskiksesta</a:t>
            </a:r>
            <a:r>
              <a:rPr lang="en-GB" sz="1400" dirty="0"/>
              <a:t> </a:t>
            </a:r>
            <a:r>
              <a:rPr lang="en-GB" sz="1400" dirty="0" err="1"/>
              <a:t>takaisin</a:t>
            </a:r>
            <a:r>
              <a:rPr lang="en-GB" sz="1400" dirty="0"/>
              <a:t> </a:t>
            </a:r>
            <a:r>
              <a:rPr lang="en-GB" sz="1400" dirty="0" err="1"/>
              <a:t>postilaatikkoon</a:t>
            </a:r>
            <a:r>
              <a:rPr lang="en-GB" sz="1400" dirty="0"/>
              <a:t>.</a:t>
            </a:r>
            <a:endParaRPr lang="x-none" sz="1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5F705CB-DD67-46E8-A077-F58CEFD6D2C9}"/>
              </a:ext>
            </a:extLst>
          </p:cNvPr>
          <p:cNvSpPr/>
          <p:nvPr/>
        </p:nvSpPr>
        <p:spPr>
          <a:xfrm>
            <a:off x="2055114" y="3314700"/>
            <a:ext cx="324581" cy="29111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ECE1267-5DD5-4C90-A5EC-D6AAA75F4141}"/>
              </a:ext>
            </a:extLst>
          </p:cNvPr>
          <p:cNvSpPr/>
          <p:nvPr/>
        </p:nvSpPr>
        <p:spPr>
          <a:xfrm>
            <a:off x="5084064" y="2465070"/>
            <a:ext cx="324581" cy="29111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A24F3B1-AB1F-4DEC-AC34-115D7FFED265}"/>
              </a:ext>
            </a:extLst>
          </p:cNvPr>
          <p:cNvSpPr/>
          <p:nvPr/>
        </p:nvSpPr>
        <p:spPr>
          <a:xfrm>
            <a:off x="5132832" y="2756185"/>
            <a:ext cx="1865375" cy="307159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9447946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A626CAB-CCD6-4EDE-A49F-ACC8C02C8E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2322" y="1782147"/>
            <a:ext cx="11747356" cy="37336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229EB1E-68DB-4364-819C-773987EAD111}"/>
              </a:ext>
            </a:extLst>
          </p:cNvPr>
          <p:cNvSpPr txBox="1"/>
          <p:nvPr/>
        </p:nvSpPr>
        <p:spPr>
          <a:xfrm>
            <a:off x="222322" y="1111416"/>
            <a:ext cx="957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Roskis</a:t>
            </a:r>
            <a:endParaRPr lang="x-none" sz="2400" dirty="0"/>
          </a:p>
        </p:txBody>
      </p:sp>
    </p:spTree>
    <p:extLst>
      <p:ext uri="{BB962C8B-B14F-4D97-AF65-F5344CB8AC3E}">
        <p14:creationId xmlns:p14="http://schemas.microsoft.com/office/powerpoint/2010/main" xmlns="" val="6141424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7934B2-B7A9-42C0-BD70-8F4BE4311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Youtube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43F5636-7977-471B-8E5E-AC0F4EACD5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0788940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17D1C9-93D6-4C2C-B8F1-D880D46A3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Youtube</a:t>
            </a:r>
            <a:r>
              <a:rPr lang="en-GB" dirty="0"/>
              <a:t> </a:t>
            </a:r>
            <a:r>
              <a:rPr lang="en-GB" dirty="0" err="1"/>
              <a:t>tilin</a:t>
            </a:r>
            <a:r>
              <a:rPr lang="en-GB" dirty="0"/>
              <a:t> </a:t>
            </a:r>
            <a:r>
              <a:rPr lang="en-GB" dirty="0" err="1"/>
              <a:t>hyödyt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B3D899-A91A-44E0-9144-E4ACF3468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Voit</a:t>
            </a:r>
            <a:r>
              <a:rPr lang="en-GB" dirty="0"/>
              <a:t> </a:t>
            </a:r>
            <a:r>
              <a:rPr lang="en-GB" dirty="0" err="1"/>
              <a:t>säästää</a:t>
            </a:r>
            <a:r>
              <a:rPr lang="en-GB" dirty="0"/>
              <a:t> </a:t>
            </a:r>
            <a:r>
              <a:rPr lang="en-GB" dirty="0" err="1"/>
              <a:t>kirjastoon</a:t>
            </a:r>
            <a:r>
              <a:rPr lang="en-GB" dirty="0"/>
              <a:t> </a:t>
            </a:r>
            <a:r>
              <a:rPr lang="en-GB" dirty="0" err="1"/>
              <a:t>lempi</a:t>
            </a:r>
            <a:r>
              <a:rPr lang="en-GB" dirty="0"/>
              <a:t> </a:t>
            </a:r>
            <a:r>
              <a:rPr lang="en-GB" dirty="0" err="1"/>
              <a:t>videosi</a:t>
            </a:r>
            <a:endParaRPr lang="en-GB" dirty="0"/>
          </a:p>
          <a:p>
            <a:r>
              <a:rPr lang="en-GB" dirty="0" err="1"/>
              <a:t>Pystyt</a:t>
            </a:r>
            <a:r>
              <a:rPr lang="en-GB" dirty="0"/>
              <a:t> </a:t>
            </a:r>
            <a:r>
              <a:rPr lang="en-GB" dirty="0" err="1"/>
              <a:t>lataamaan</a:t>
            </a:r>
            <a:r>
              <a:rPr lang="en-GB" dirty="0"/>
              <a:t> </a:t>
            </a:r>
            <a:r>
              <a:rPr lang="en-GB" dirty="0" err="1"/>
              <a:t>videoita</a:t>
            </a:r>
            <a:r>
              <a:rPr lang="en-GB" dirty="0"/>
              <a:t>, </a:t>
            </a:r>
            <a:r>
              <a:rPr lang="en-GB" dirty="0" err="1"/>
              <a:t>jotka</a:t>
            </a:r>
            <a:r>
              <a:rPr lang="en-GB" dirty="0"/>
              <a:t> </a:t>
            </a:r>
            <a:r>
              <a:rPr lang="en-GB" dirty="0" err="1"/>
              <a:t>ovat</a:t>
            </a:r>
            <a:r>
              <a:rPr lang="en-GB" dirty="0"/>
              <a:t> </a:t>
            </a:r>
            <a:r>
              <a:rPr lang="en-GB" dirty="0" err="1"/>
              <a:t>julkisia</a:t>
            </a:r>
            <a:r>
              <a:rPr lang="en-GB" dirty="0"/>
              <a:t> tai </a:t>
            </a:r>
            <a:r>
              <a:rPr lang="en-GB" dirty="0" err="1"/>
              <a:t>jaettu</a:t>
            </a:r>
            <a:r>
              <a:rPr lang="en-GB" dirty="0"/>
              <a:t> vain </a:t>
            </a:r>
            <a:r>
              <a:rPr lang="en-GB" dirty="0" err="1"/>
              <a:t>tietyille</a:t>
            </a:r>
            <a:r>
              <a:rPr lang="en-GB" dirty="0"/>
              <a:t> </a:t>
            </a:r>
            <a:r>
              <a:rPr lang="en-GB" dirty="0" err="1"/>
              <a:t>ihmisille</a:t>
            </a:r>
            <a:r>
              <a:rPr lang="en-GB" dirty="0"/>
              <a:t>.</a:t>
            </a:r>
          </a:p>
          <a:p>
            <a:r>
              <a:rPr lang="en-GB" dirty="0" err="1"/>
              <a:t>Hyvällä</a:t>
            </a:r>
            <a:r>
              <a:rPr lang="en-GB" dirty="0"/>
              <a:t>/</a:t>
            </a:r>
            <a:r>
              <a:rPr lang="en-GB" dirty="0" err="1"/>
              <a:t>Huonolla</a:t>
            </a:r>
            <a:r>
              <a:rPr lang="en-GB" dirty="0"/>
              <a:t> Google </a:t>
            </a:r>
            <a:r>
              <a:rPr lang="en-GB" dirty="0" err="1"/>
              <a:t>kerää</a:t>
            </a:r>
            <a:r>
              <a:rPr lang="en-GB" dirty="0"/>
              <a:t> data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pyrkii</a:t>
            </a:r>
            <a:r>
              <a:rPr lang="en-GB" dirty="0"/>
              <a:t> </a:t>
            </a:r>
            <a:r>
              <a:rPr lang="en-GB" dirty="0" err="1"/>
              <a:t>etsimään</a:t>
            </a:r>
            <a:r>
              <a:rPr lang="en-GB" dirty="0"/>
              <a:t> </a:t>
            </a:r>
            <a:r>
              <a:rPr lang="en-GB" dirty="0" err="1"/>
              <a:t>asioita</a:t>
            </a:r>
            <a:r>
              <a:rPr lang="en-GB" dirty="0"/>
              <a:t> </a:t>
            </a:r>
            <a:r>
              <a:rPr lang="en-GB" dirty="0" err="1"/>
              <a:t>mitä</a:t>
            </a:r>
            <a:r>
              <a:rPr lang="en-GB" dirty="0"/>
              <a:t> </a:t>
            </a:r>
            <a:r>
              <a:rPr lang="en-GB" dirty="0" err="1"/>
              <a:t>sinua</a:t>
            </a:r>
            <a:r>
              <a:rPr lang="en-GB" dirty="0"/>
              <a:t> </a:t>
            </a:r>
            <a:r>
              <a:rPr lang="en-GB" dirty="0" err="1"/>
              <a:t>saattaa</a:t>
            </a:r>
            <a:r>
              <a:rPr lang="en-GB" dirty="0"/>
              <a:t> </a:t>
            </a:r>
            <a:r>
              <a:rPr lang="en-GB" dirty="0" err="1"/>
              <a:t>kiinnostaa</a:t>
            </a:r>
            <a:r>
              <a:rPr lang="en-GB" dirty="0"/>
              <a:t>. 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4940521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558421C-3734-466E-87C1-79784ED4DD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115" y="568960"/>
            <a:ext cx="9217662" cy="45504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40B5843-CAB7-4416-BF66-0E0EC6F042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22777" y="568960"/>
            <a:ext cx="2307036" cy="5562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98642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CB7390-3911-4ED2-A453-FCFFC98FEA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7634" y="530604"/>
            <a:ext cx="7056732" cy="531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EBA7A46-760C-42BD-ADA9-945BC802936B}"/>
              </a:ext>
            </a:extLst>
          </p:cNvPr>
          <p:cNvSpPr txBox="1"/>
          <p:nvPr/>
        </p:nvSpPr>
        <p:spPr>
          <a:xfrm>
            <a:off x="2567634" y="62795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0355294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95969AC-6927-437A-8508-952AB6E1201E}"/>
              </a:ext>
            </a:extLst>
          </p:cNvPr>
          <p:cNvSpPr txBox="1"/>
          <p:nvPr/>
        </p:nvSpPr>
        <p:spPr>
          <a:xfrm>
            <a:off x="538479" y="304800"/>
            <a:ext cx="3377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/>
              <a:t>Youtube</a:t>
            </a:r>
            <a:r>
              <a:rPr lang="en-GB" sz="2400" dirty="0"/>
              <a:t> studio</a:t>
            </a:r>
            <a:endParaRPr lang="x-none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EB5FC09-D687-4041-B375-757A9961DE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5160" y="942580"/>
            <a:ext cx="11186160" cy="5216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837052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83F5AF-BE29-44CC-A995-21C00A2077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500" y="1020735"/>
            <a:ext cx="11049000" cy="4816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7259033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D588A3-F6C3-422F-B86C-D90AEAD8F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Videon</a:t>
            </a:r>
            <a:r>
              <a:rPr lang="en-GB" dirty="0"/>
              <a:t> </a:t>
            </a:r>
            <a:r>
              <a:rPr lang="en-GB" dirty="0" err="1"/>
              <a:t>lataus</a:t>
            </a:r>
            <a:r>
              <a:rPr lang="en-GB" dirty="0"/>
              <a:t> </a:t>
            </a:r>
            <a:r>
              <a:rPr lang="en-GB" dirty="0" err="1"/>
              <a:t>Youtubeen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F55C326-A8BB-42B4-B89E-17316B7378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2448430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4CA2E6-106C-4AE3-A99F-B302D816B7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2344745"/>
            <a:ext cx="11430000" cy="12383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DCC1F3E-5FF0-4222-A816-DC0546178511}"/>
              </a:ext>
            </a:extLst>
          </p:cNvPr>
          <p:cNvSpPr txBox="1"/>
          <p:nvPr/>
        </p:nvSpPr>
        <p:spPr>
          <a:xfrm>
            <a:off x="381000" y="1819469"/>
            <a:ext cx="6475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Videon</a:t>
            </a:r>
            <a:r>
              <a:rPr lang="en-GB" dirty="0"/>
              <a:t> </a:t>
            </a:r>
            <a:r>
              <a:rPr lang="en-GB" dirty="0" err="1"/>
              <a:t>lataus</a:t>
            </a:r>
            <a:r>
              <a:rPr lang="en-GB" dirty="0"/>
              <a:t> </a:t>
            </a:r>
            <a:r>
              <a:rPr lang="en-GB" dirty="0" err="1"/>
              <a:t>Youtubeen</a:t>
            </a:r>
            <a:r>
              <a:rPr lang="en-GB" dirty="0"/>
              <a:t> </a:t>
            </a:r>
            <a:r>
              <a:rPr lang="en-GB" dirty="0" err="1"/>
              <a:t>löytyy</a:t>
            </a:r>
            <a:r>
              <a:rPr lang="en-GB" dirty="0"/>
              <a:t> </a:t>
            </a:r>
            <a:r>
              <a:rPr lang="en-GB" dirty="0" err="1"/>
              <a:t>kirjauduttuasi</a:t>
            </a:r>
            <a:r>
              <a:rPr lang="en-GB" dirty="0"/>
              <a:t> </a:t>
            </a:r>
            <a:r>
              <a:rPr lang="en-GB" dirty="0" err="1"/>
              <a:t>oikeasta</a:t>
            </a:r>
            <a:r>
              <a:rPr lang="en-GB" dirty="0"/>
              <a:t> </a:t>
            </a:r>
            <a:r>
              <a:rPr lang="en-GB" dirty="0" err="1"/>
              <a:t>yläkulmasta</a:t>
            </a:r>
            <a:endParaRPr lang="x-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3B5DC36-B4A2-4632-B13F-F7220A2915EF}"/>
              </a:ext>
            </a:extLst>
          </p:cNvPr>
          <p:cNvSpPr txBox="1"/>
          <p:nvPr/>
        </p:nvSpPr>
        <p:spPr>
          <a:xfrm>
            <a:off x="381000" y="4000135"/>
            <a:ext cx="46347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Youtubeen</a:t>
            </a:r>
            <a:r>
              <a:rPr lang="en-GB" dirty="0"/>
              <a:t> </a:t>
            </a:r>
            <a:r>
              <a:rPr lang="en-GB" dirty="0" err="1"/>
              <a:t>menevät</a:t>
            </a:r>
            <a:r>
              <a:rPr lang="en-GB" dirty="0"/>
              <a:t> video </a:t>
            </a:r>
            <a:r>
              <a:rPr lang="en-GB" dirty="0" err="1"/>
              <a:t>tiedostot</a:t>
            </a:r>
            <a:r>
              <a:rPr lang="en-GB" dirty="0"/>
              <a:t> </a:t>
            </a:r>
            <a:r>
              <a:rPr lang="en-GB" dirty="0" err="1"/>
              <a:t>voivat</a:t>
            </a:r>
            <a:r>
              <a:rPr lang="en-GB" dirty="0"/>
              <a:t> olla: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Mp4, AVI, MOV, MPEG4, WMV, MPEGPS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FLV, 3GPP, </a:t>
            </a:r>
            <a:r>
              <a:rPr lang="en-GB" dirty="0" err="1"/>
              <a:t>WebM</a:t>
            </a:r>
            <a:r>
              <a:rPr lang="en-GB" dirty="0"/>
              <a:t>, </a:t>
            </a:r>
            <a:r>
              <a:rPr lang="en-GB" dirty="0" err="1"/>
              <a:t>DNxHR</a:t>
            </a:r>
            <a:r>
              <a:rPr lang="en-GB" dirty="0"/>
              <a:t>, </a:t>
            </a:r>
            <a:r>
              <a:rPr lang="en-GB" dirty="0" err="1"/>
              <a:t>ProRes</a:t>
            </a:r>
            <a:r>
              <a:rPr lang="en-GB" dirty="0"/>
              <a:t>, </a:t>
            </a:r>
            <a:r>
              <a:rPr lang="en-GB" dirty="0" err="1"/>
              <a:t>CineForm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HEVC (h265)</a:t>
            </a:r>
            <a:endParaRPr lang="x-non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F979F1D-303C-4E25-9211-B1D587E956D6}"/>
              </a:ext>
            </a:extLst>
          </p:cNvPr>
          <p:cNvSpPr txBox="1"/>
          <p:nvPr/>
        </p:nvSpPr>
        <p:spPr>
          <a:xfrm>
            <a:off x="6096000" y="4000135"/>
            <a:ext cx="4413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Videot</a:t>
            </a:r>
            <a:r>
              <a:rPr lang="en-GB" dirty="0"/>
              <a:t> </a:t>
            </a:r>
            <a:r>
              <a:rPr lang="en-GB" dirty="0" err="1"/>
              <a:t>voivat</a:t>
            </a:r>
            <a:r>
              <a:rPr lang="en-GB" dirty="0"/>
              <a:t> </a:t>
            </a:r>
            <a:r>
              <a:rPr lang="en-GB" dirty="0" err="1"/>
              <a:t>ollaan</a:t>
            </a:r>
            <a:r>
              <a:rPr lang="en-GB" dirty="0"/>
              <a:t> </a:t>
            </a:r>
            <a:r>
              <a:rPr lang="en-GB" dirty="0" err="1"/>
              <a:t>maksimissaan</a:t>
            </a:r>
            <a:r>
              <a:rPr lang="en-GB" dirty="0"/>
              <a:t> 128GB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Pituudeltaan</a:t>
            </a:r>
            <a:r>
              <a:rPr lang="en-GB" dirty="0"/>
              <a:t> </a:t>
            </a:r>
            <a:r>
              <a:rPr lang="en-GB" dirty="0" err="1"/>
              <a:t>jopa</a:t>
            </a:r>
            <a:r>
              <a:rPr lang="en-GB" dirty="0"/>
              <a:t> 12 </a:t>
            </a:r>
            <a:r>
              <a:rPr lang="en-GB" dirty="0" err="1"/>
              <a:t>tuntia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33032342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8984E2A-32E5-4740-9449-495AE8AD18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5643" y="388356"/>
            <a:ext cx="10082134" cy="6081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E0419FBC-030C-4B75-9467-699251B30BAA}"/>
              </a:ext>
            </a:extLst>
          </p:cNvPr>
          <p:cNvCxnSpPr>
            <a:cxnSpLocks/>
          </p:cNvCxnSpPr>
          <p:nvPr/>
        </p:nvCxnSpPr>
        <p:spPr>
          <a:xfrm>
            <a:off x="3508310" y="3526971"/>
            <a:ext cx="1446245" cy="11010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59B663D-3AAB-478F-BFB4-CF2EECFB9026}"/>
              </a:ext>
            </a:extLst>
          </p:cNvPr>
          <p:cNvSpPr txBox="1"/>
          <p:nvPr/>
        </p:nvSpPr>
        <p:spPr>
          <a:xfrm>
            <a:off x="2603240" y="3059667"/>
            <a:ext cx="1339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Etsi</a:t>
            </a:r>
            <a:r>
              <a:rPr lang="en-GB" dirty="0"/>
              <a:t> </a:t>
            </a:r>
            <a:r>
              <a:rPr lang="en-GB" dirty="0" err="1"/>
              <a:t>tiedosto</a:t>
            </a:r>
            <a:endParaRPr lang="x-none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FC815763-8267-4630-AF0A-365528D82973}"/>
              </a:ext>
            </a:extLst>
          </p:cNvPr>
          <p:cNvCxnSpPr>
            <a:cxnSpLocks/>
          </p:cNvCxnSpPr>
          <p:nvPr/>
        </p:nvCxnSpPr>
        <p:spPr>
          <a:xfrm flipH="1">
            <a:off x="6708710" y="2304661"/>
            <a:ext cx="1119674" cy="4478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97979ED-5C6C-43EC-BDC1-AB9693B89BE1}"/>
              </a:ext>
            </a:extLst>
          </p:cNvPr>
          <p:cNvSpPr txBox="1"/>
          <p:nvPr/>
        </p:nvSpPr>
        <p:spPr>
          <a:xfrm>
            <a:off x="7828384" y="1840467"/>
            <a:ext cx="2452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Vedä</a:t>
            </a:r>
            <a:r>
              <a:rPr lang="en-GB" dirty="0"/>
              <a:t> </a:t>
            </a:r>
            <a:r>
              <a:rPr lang="en-GB" dirty="0" err="1"/>
              <a:t>kansiosta</a:t>
            </a:r>
            <a:r>
              <a:rPr lang="en-GB" dirty="0"/>
              <a:t> </a:t>
            </a:r>
            <a:r>
              <a:rPr lang="en-GB" dirty="0" err="1"/>
              <a:t>tiedosto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62638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A56B63D-F8A7-42F3-A062-E7CC92D54F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9324" y="467805"/>
            <a:ext cx="6406825" cy="5922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8FCC8D6A-8DE9-4C9A-9A13-8075E21B4B8D}"/>
              </a:ext>
            </a:extLst>
          </p:cNvPr>
          <p:cNvCxnSpPr/>
          <p:nvPr/>
        </p:nvCxnSpPr>
        <p:spPr>
          <a:xfrm>
            <a:off x="3573624" y="6120882"/>
            <a:ext cx="85841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6C914AB-3E36-43E4-A3BC-7980CA60D61B}"/>
              </a:ext>
            </a:extLst>
          </p:cNvPr>
          <p:cNvSpPr txBox="1"/>
          <p:nvPr/>
        </p:nvSpPr>
        <p:spPr>
          <a:xfrm>
            <a:off x="232270" y="5859272"/>
            <a:ext cx="3164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Missä</a:t>
            </a:r>
            <a:r>
              <a:rPr lang="en-GB" sz="1400" dirty="0"/>
              <a:t> </a:t>
            </a:r>
            <a:r>
              <a:rPr lang="en-GB" sz="1400" dirty="0" err="1"/>
              <a:t>käsittely</a:t>
            </a:r>
            <a:r>
              <a:rPr lang="en-GB" sz="1400" dirty="0"/>
              <a:t> </a:t>
            </a:r>
            <a:r>
              <a:rPr lang="en-GB" sz="1400" dirty="0" err="1"/>
              <a:t>tilassa</a:t>
            </a:r>
            <a:r>
              <a:rPr lang="en-GB" sz="1400" dirty="0"/>
              <a:t> </a:t>
            </a:r>
            <a:r>
              <a:rPr lang="en-GB" sz="1400" dirty="0" err="1"/>
              <a:t>tiedosto</a:t>
            </a:r>
            <a:r>
              <a:rPr lang="en-GB" sz="1400" dirty="0"/>
              <a:t> on, </a:t>
            </a:r>
          </a:p>
          <a:p>
            <a:r>
              <a:rPr lang="en-GB" sz="1400" dirty="0" err="1"/>
              <a:t>odota</a:t>
            </a:r>
            <a:r>
              <a:rPr lang="en-GB" sz="1400" dirty="0"/>
              <a:t> </a:t>
            </a:r>
            <a:r>
              <a:rPr lang="en-GB" sz="1400" dirty="0" err="1"/>
              <a:t>että</a:t>
            </a:r>
            <a:r>
              <a:rPr lang="en-GB" sz="1400" dirty="0"/>
              <a:t> </a:t>
            </a:r>
            <a:r>
              <a:rPr lang="en-GB" sz="1400" dirty="0" err="1"/>
              <a:t>tiedosto</a:t>
            </a:r>
            <a:r>
              <a:rPr lang="en-GB" sz="1400" dirty="0"/>
              <a:t> on </a:t>
            </a:r>
            <a:r>
              <a:rPr lang="en-GB" sz="1400" dirty="0" err="1"/>
              <a:t>käsitelty</a:t>
            </a:r>
            <a:r>
              <a:rPr lang="en-GB" sz="1400" dirty="0"/>
              <a:t> </a:t>
            </a:r>
            <a:r>
              <a:rPr lang="en-GB" sz="1400" dirty="0" err="1"/>
              <a:t>loppuun</a:t>
            </a:r>
            <a:r>
              <a:rPr lang="en-GB" sz="1400" dirty="0"/>
              <a:t>.</a:t>
            </a:r>
            <a:endParaRPr lang="x-none" sz="14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EC90DE79-8247-4546-A42B-8421E5EC8C2A}"/>
              </a:ext>
            </a:extLst>
          </p:cNvPr>
          <p:cNvCxnSpPr/>
          <p:nvPr/>
        </p:nvCxnSpPr>
        <p:spPr>
          <a:xfrm>
            <a:off x="3573624" y="5452188"/>
            <a:ext cx="85841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94DD39C-7C29-4359-B752-3503038627CA}"/>
              </a:ext>
            </a:extLst>
          </p:cNvPr>
          <p:cNvSpPr txBox="1"/>
          <p:nvPr/>
        </p:nvSpPr>
        <p:spPr>
          <a:xfrm>
            <a:off x="1326115" y="5190578"/>
            <a:ext cx="1975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Missä</a:t>
            </a:r>
            <a:r>
              <a:rPr lang="en-GB" sz="1400" dirty="0"/>
              <a:t> </a:t>
            </a:r>
            <a:r>
              <a:rPr lang="en-GB" sz="1400" dirty="0" err="1"/>
              <a:t>listassa</a:t>
            </a:r>
            <a:r>
              <a:rPr lang="en-GB" sz="1400" dirty="0"/>
              <a:t>/</a:t>
            </a:r>
            <a:r>
              <a:rPr lang="en-GB" sz="1400" dirty="0" err="1"/>
              <a:t>kansiossa</a:t>
            </a:r>
            <a:r>
              <a:rPr lang="en-GB" sz="1400" dirty="0"/>
              <a:t> </a:t>
            </a:r>
          </a:p>
          <a:p>
            <a:r>
              <a:rPr lang="en-GB" sz="1400" dirty="0"/>
              <a:t>video </a:t>
            </a:r>
            <a:r>
              <a:rPr lang="en-GB" sz="1400" dirty="0" err="1"/>
              <a:t>tulee</a:t>
            </a:r>
            <a:r>
              <a:rPr lang="en-GB" sz="1400" dirty="0"/>
              <a:t> </a:t>
            </a:r>
            <a:r>
              <a:rPr lang="en-GB" sz="1400" dirty="0" err="1"/>
              <a:t>olemaan</a:t>
            </a:r>
            <a:r>
              <a:rPr lang="en-GB" sz="1400" dirty="0"/>
              <a:t>.</a:t>
            </a:r>
            <a:endParaRPr lang="x-none" sz="14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4C946929-AEB8-4CD9-9104-856423E2FA2E}"/>
              </a:ext>
            </a:extLst>
          </p:cNvPr>
          <p:cNvCxnSpPr/>
          <p:nvPr/>
        </p:nvCxnSpPr>
        <p:spPr>
          <a:xfrm>
            <a:off x="3532688" y="4288971"/>
            <a:ext cx="85841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A47616F-DFF0-4FC7-92D2-BA99AC2BC5BA}"/>
              </a:ext>
            </a:extLst>
          </p:cNvPr>
          <p:cNvSpPr txBox="1"/>
          <p:nvPr/>
        </p:nvSpPr>
        <p:spPr>
          <a:xfrm>
            <a:off x="656019" y="4027361"/>
            <a:ext cx="26462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Esikatselu</a:t>
            </a:r>
            <a:r>
              <a:rPr lang="en-GB" sz="1400" dirty="0"/>
              <a:t> </a:t>
            </a:r>
            <a:r>
              <a:rPr lang="en-GB" sz="1400" dirty="0" err="1"/>
              <a:t>kuva</a:t>
            </a:r>
            <a:r>
              <a:rPr lang="en-GB" sz="1400" dirty="0"/>
              <a:t> </a:t>
            </a:r>
            <a:r>
              <a:rPr lang="en-GB" sz="1400" dirty="0" err="1"/>
              <a:t>mikä</a:t>
            </a:r>
            <a:r>
              <a:rPr lang="en-GB" sz="1400" dirty="0"/>
              <a:t> </a:t>
            </a:r>
            <a:r>
              <a:rPr lang="en-GB" sz="1400" dirty="0" err="1"/>
              <a:t>näkyy</a:t>
            </a:r>
            <a:r>
              <a:rPr lang="en-GB" sz="1400" dirty="0"/>
              <a:t> </a:t>
            </a:r>
            <a:r>
              <a:rPr lang="en-GB" sz="1400" dirty="0" err="1"/>
              <a:t>ennen</a:t>
            </a:r>
            <a:endParaRPr lang="en-GB" sz="1400" dirty="0"/>
          </a:p>
          <a:p>
            <a:r>
              <a:rPr lang="en-GB" sz="1400" dirty="0" err="1"/>
              <a:t>videon</a:t>
            </a:r>
            <a:r>
              <a:rPr lang="en-GB" sz="1400" dirty="0"/>
              <a:t> </a:t>
            </a:r>
            <a:r>
              <a:rPr lang="en-GB" sz="1400" dirty="0" err="1"/>
              <a:t>katselua</a:t>
            </a:r>
            <a:endParaRPr lang="x-none" sz="14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2F45C03E-4D0A-405F-854E-28B1C276BC13}"/>
              </a:ext>
            </a:extLst>
          </p:cNvPr>
          <p:cNvCxnSpPr/>
          <p:nvPr/>
        </p:nvCxnSpPr>
        <p:spPr>
          <a:xfrm>
            <a:off x="3532688" y="2569029"/>
            <a:ext cx="85841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7C024B7-0408-46D8-89F4-27D1B1FAFDE7}"/>
              </a:ext>
            </a:extLst>
          </p:cNvPr>
          <p:cNvSpPr txBox="1"/>
          <p:nvPr/>
        </p:nvSpPr>
        <p:spPr>
          <a:xfrm>
            <a:off x="2002197" y="2338155"/>
            <a:ext cx="1299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Tietoa</a:t>
            </a:r>
            <a:r>
              <a:rPr lang="en-GB" sz="1400" dirty="0"/>
              <a:t> </a:t>
            </a:r>
            <a:r>
              <a:rPr lang="en-GB" sz="1400" dirty="0" err="1"/>
              <a:t>videosta</a:t>
            </a:r>
            <a:endParaRPr lang="x-none" sz="14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A99A9BDC-1C58-4DDD-9EE0-CE72A193DC7A}"/>
              </a:ext>
            </a:extLst>
          </p:cNvPr>
          <p:cNvCxnSpPr/>
          <p:nvPr/>
        </p:nvCxnSpPr>
        <p:spPr>
          <a:xfrm>
            <a:off x="3532688" y="1904502"/>
            <a:ext cx="85841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0D4A279-C7AC-419C-8866-624A6677F07C}"/>
              </a:ext>
            </a:extLst>
          </p:cNvPr>
          <p:cNvSpPr txBox="1"/>
          <p:nvPr/>
        </p:nvSpPr>
        <p:spPr>
          <a:xfrm>
            <a:off x="2242069" y="1750612"/>
            <a:ext cx="1063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Videon</a:t>
            </a:r>
            <a:r>
              <a:rPr lang="en-GB" sz="1400" dirty="0"/>
              <a:t> </a:t>
            </a:r>
            <a:r>
              <a:rPr lang="en-GB" sz="1400" dirty="0" err="1"/>
              <a:t>nimi</a:t>
            </a:r>
            <a:endParaRPr lang="x-none" sz="1400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D794BE70-4DB9-44A9-A9CE-A1FCD201B21D}"/>
              </a:ext>
            </a:extLst>
          </p:cNvPr>
          <p:cNvCxnSpPr/>
          <p:nvPr/>
        </p:nvCxnSpPr>
        <p:spPr>
          <a:xfrm>
            <a:off x="3526506" y="1102202"/>
            <a:ext cx="85841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0AEF8E5-7C70-42EC-9E8C-966DD1D7A348}"/>
              </a:ext>
            </a:extLst>
          </p:cNvPr>
          <p:cNvSpPr txBox="1"/>
          <p:nvPr/>
        </p:nvSpPr>
        <p:spPr>
          <a:xfrm>
            <a:off x="471870" y="956727"/>
            <a:ext cx="2830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Missä</a:t>
            </a:r>
            <a:r>
              <a:rPr lang="en-GB" sz="1400" dirty="0"/>
              <a:t> </a:t>
            </a:r>
            <a:r>
              <a:rPr lang="en-GB" sz="1400" dirty="0" err="1"/>
              <a:t>kohtaa</a:t>
            </a:r>
            <a:r>
              <a:rPr lang="en-GB" sz="1400" dirty="0"/>
              <a:t> </a:t>
            </a:r>
            <a:r>
              <a:rPr lang="en-GB" sz="1400" dirty="0" err="1"/>
              <a:t>olet</a:t>
            </a:r>
            <a:r>
              <a:rPr lang="en-GB" sz="1400" dirty="0"/>
              <a:t> </a:t>
            </a:r>
            <a:r>
              <a:rPr lang="en-GB" sz="1400" dirty="0" err="1"/>
              <a:t>videon</a:t>
            </a:r>
            <a:r>
              <a:rPr lang="en-GB" sz="1400" dirty="0"/>
              <a:t> </a:t>
            </a:r>
            <a:r>
              <a:rPr lang="en-GB" sz="1400" dirty="0" err="1"/>
              <a:t>lataamista</a:t>
            </a:r>
            <a:endParaRPr lang="x-none" sz="1400" dirty="0"/>
          </a:p>
        </p:txBody>
      </p:sp>
    </p:spTree>
    <p:extLst>
      <p:ext uri="{BB962C8B-B14F-4D97-AF65-F5344CB8AC3E}">
        <p14:creationId xmlns:p14="http://schemas.microsoft.com/office/powerpoint/2010/main" xmlns="" val="28463887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6ACD128-D530-487B-B14D-774D41F500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4596" y="396551"/>
            <a:ext cx="6806372" cy="6203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1F15C838-7E22-449B-96DB-FF86DBF73365}"/>
              </a:ext>
            </a:extLst>
          </p:cNvPr>
          <p:cNvCxnSpPr/>
          <p:nvPr/>
        </p:nvCxnSpPr>
        <p:spPr>
          <a:xfrm>
            <a:off x="3607333" y="2753587"/>
            <a:ext cx="85841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E095314-91B5-4609-8EE2-8E312F20D5AF}"/>
              </a:ext>
            </a:extLst>
          </p:cNvPr>
          <p:cNvSpPr txBox="1"/>
          <p:nvPr/>
        </p:nvSpPr>
        <p:spPr>
          <a:xfrm>
            <a:off x="1359073" y="2599698"/>
            <a:ext cx="2073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Millä</a:t>
            </a:r>
            <a:r>
              <a:rPr lang="en-GB" sz="1400" dirty="0"/>
              <a:t> </a:t>
            </a:r>
            <a:r>
              <a:rPr lang="en-GB" sz="1400" dirty="0" err="1"/>
              <a:t>sanoilla</a:t>
            </a:r>
            <a:r>
              <a:rPr lang="en-GB" sz="1400" dirty="0"/>
              <a:t> video </a:t>
            </a:r>
            <a:r>
              <a:rPr lang="en-GB" sz="1400" dirty="0" err="1"/>
              <a:t>löytyy</a:t>
            </a:r>
            <a:endParaRPr lang="x-none" sz="14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5C5702E7-4BC3-4DB5-BFDC-3A9F57997906}"/>
              </a:ext>
            </a:extLst>
          </p:cNvPr>
          <p:cNvCxnSpPr/>
          <p:nvPr/>
        </p:nvCxnSpPr>
        <p:spPr>
          <a:xfrm>
            <a:off x="3603255" y="4221604"/>
            <a:ext cx="85841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13DA465-1279-4850-88C9-3839427C77E2}"/>
              </a:ext>
            </a:extLst>
          </p:cNvPr>
          <p:cNvSpPr txBox="1"/>
          <p:nvPr/>
        </p:nvSpPr>
        <p:spPr>
          <a:xfrm>
            <a:off x="2617404" y="4067715"/>
            <a:ext cx="8093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Tekstitys</a:t>
            </a:r>
            <a:endParaRPr lang="x-none" sz="1400" dirty="0"/>
          </a:p>
        </p:txBody>
      </p:sp>
    </p:spTree>
    <p:extLst>
      <p:ext uri="{BB962C8B-B14F-4D97-AF65-F5344CB8AC3E}">
        <p14:creationId xmlns:p14="http://schemas.microsoft.com/office/powerpoint/2010/main" xmlns="" val="17335803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6EE4F64-1B0C-4D3E-BC10-A481CF7851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18653" y="359443"/>
            <a:ext cx="6905198" cy="6351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A50E89A8-2872-403C-80EB-93EABDDBC45D}"/>
              </a:ext>
            </a:extLst>
          </p:cNvPr>
          <p:cNvCxnSpPr/>
          <p:nvPr/>
        </p:nvCxnSpPr>
        <p:spPr>
          <a:xfrm>
            <a:off x="3439382" y="5748714"/>
            <a:ext cx="85841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56261F5-0F38-4963-AF8A-18B5DDB16994}"/>
              </a:ext>
            </a:extLst>
          </p:cNvPr>
          <p:cNvSpPr txBox="1"/>
          <p:nvPr/>
        </p:nvSpPr>
        <p:spPr>
          <a:xfrm>
            <a:off x="1290460" y="5487104"/>
            <a:ext cx="2148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Miten</a:t>
            </a:r>
            <a:r>
              <a:rPr lang="en-GB" sz="1400" dirty="0"/>
              <a:t> annat </a:t>
            </a:r>
            <a:r>
              <a:rPr lang="en-GB" sz="1400" dirty="0" err="1"/>
              <a:t>kommenttien</a:t>
            </a:r>
            <a:r>
              <a:rPr lang="en-GB" sz="1400" dirty="0"/>
              <a:t> </a:t>
            </a:r>
          </a:p>
          <a:p>
            <a:r>
              <a:rPr lang="en-GB" sz="1400" dirty="0" err="1"/>
              <a:t>tulla</a:t>
            </a:r>
            <a:r>
              <a:rPr lang="en-GB" sz="1400" dirty="0"/>
              <a:t>/ olla </a:t>
            </a:r>
            <a:r>
              <a:rPr lang="en-GB" sz="1400" dirty="0" err="1"/>
              <a:t>tulematta</a:t>
            </a:r>
            <a:endParaRPr lang="x-none" sz="1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D2CE8F0-446A-4F96-8280-877E06051AA8}"/>
              </a:ext>
            </a:extLst>
          </p:cNvPr>
          <p:cNvSpPr/>
          <p:nvPr/>
        </p:nvSpPr>
        <p:spPr>
          <a:xfrm>
            <a:off x="10646229" y="6288833"/>
            <a:ext cx="961053" cy="49452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03A80419-8322-43D5-9267-C9A3466575AD}"/>
              </a:ext>
            </a:extLst>
          </p:cNvPr>
          <p:cNvCxnSpPr/>
          <p:nvPr/>
        </p:nvCxnSpPr>
        <p:spPr>
          <a:xfrm>
            <a:off x="3514027" y="3381072"/>
            <a:ext cx="85841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EF152C1-D551-42C7-AA00-827D9675363A}"/>
              </a:ext>
            </a:extLst>
          </p:cNvPr>
          <p:cNvSpPr txBox="1"/>
          <p:nvPr/>
        </p:nvSpPr>
        <p:spPr>
          <a:xfrm>
            <a:off x="2554739" y="3227182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Lisenssi</a:t>
            </a:r>
            <a:endParaRPr lang="x-none" sz="14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F2E36703-5E00-4270-B9D0-D0A84DA3FA5E}"/>
              </a:ext>
            </a:extLst>
          </p:cNvPr>
          <p:cNvCxnSpPr/>
          <p:nvPr/>
        </p:nvCxnSpPr>
        <p:spPr>
          <a:xfrm>
            <a:off x="3514027" y="4625154"/>
            <a:ext cx="85841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DFE937E-18F4-496D-AD35-089DB802CCCD}"/>
              </a:ext>
            </a:extLst>
          </p:cNvPr>
          <p:cNvSpPr txBox="1"/>
          <p:nvPr/>
        </p:nvSpPr>
        <p:spPr>
          <a:xfrm>
            <a:off x="913445" y="4471264"/>
            <a:ext cx="2440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Minkälainen</a:t>
            </a:r>
            <a:r>
              <a:rPr lang="en-GB" sz="1400" dirty="0"/>
              <a:t> video on </a:t>
            </a:r>
            <a:r>
              <a:rPr lang="en-GB" sz="1400" dirty="0" err="1"/>
              <a:t>kyseessä</a:t>
            </a:r>
            <a:endParaRPr lang="x-none" sz="1400" dirty="0"/>
          </a:p>
        </p:txBody>
      </p:sp>
    </p:spTree>
    <p:extLst>
      <p:ext uri="{BB962C8B-B14F-4D97-AF65-F5344CB8AC3E}">
        <p14:creationId xmlns:p14="http://schemas.microsoft.com/office/powerpoint/2010/main" xmlns="" val="34905461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9CCA6E-5D7B-4AB3-A31B-FFCEE7A4DF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7241" y="346236"/>
            <a:ext cx="6724727" cy="6165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94D9192-2449-426F-85A3-66D4CB45ABCA}"/>
              </a:ext>
            </a:extLst>
          </p:cNvPr>
          <p:cNvSpPr txBox="1"/>
          <p:nvPr/>
        </p:nvSpPr>
        <p:spPr>
          <a:xfrm>
            <a:off x="1138335" y="3105834"/>
            <a:ext cx="3197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Enemmän</a:t>
            </a:r>
            <a:r>
              <a:rPr lang="en-GB" dirty="0"/>
              <a:t> </a:t>
            </a:r>
            <a:r>
              <a:rPr lang="en-GB" dirty="0" err="1"/>
              <a:t>siitä</a:t>
            </a:r>
            <a:r>
              <a:rPr lang="en-GB" dirty="0"/>
              <a:t> </a:t>
            </a:r>
            <a:r>
              <a:rPr lang="en-GB" dirty="0" err="1"/>
              <a:t>miten</a:t>
            </a:r>
            <a:r>
              <a:rPr lang="en-GB" dirty="0"/>
              <a:t> </a:t>
            </a:r>
            <a:r>
              <a:rPr lang="en-GB" dirty="0" err="1"/>
              <a:t>mainokset</a:t>
            </a:r>
            <a:endParaRPr lang="en-GB" dirty="0"/>
          </a:p>
          <a:p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muut</a:t>
            </a:r>
            <a:r>
              <a:rPr lang="en-GB" dirty="0"/>
              <a:t> </a:t>
            </a:r>
            <a:r>
              <a:rPr lang="en-GB" dirty="0" err="1"/>
              <a:t>asiat</a:t>
            </a:r>
            <a:r>
              <a:rPr lang="en-GB" dirty="0"/>
              <a:t> </a:t>
            </a:r>
            <a:r>
              <a:rPr lang="en-GB" dirty="0" err="1"/>
              <a:t>ovat</a:t>
            </a:r>
            <a:r>
              <a:rPr lang="en-GB" dirty="0"/>
              <a:t> </a:t>
            </a:r>
            <a:r>
              <a:rPr lang="en-GB" dirty="0" err="1"/>
              <a:t>videossa</a:t>
            </a:r>
            <a:endParaRPr lang="x-non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B208677-E64E-4548-BD2F-40E8D2A8B66C}"/>
              </a:ext>
            </a:extLst>
          </p:cNvPr>
          <p:cNvSpPr/>
          <p:nvPr/>
        </p:nvSpPr>
        <p:spPr>
          <a:xfrm>
            <a:off x="10655560" y="6083560"/>
            <a:ext cx="961053" cy="49452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9209911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3AC2D8-AA8E-44F4-87FD-EFB9123153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18342" y="209110"/>
            <a:ext cx="4217109" cy="3885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9BADAD78-E8AE-4CE2-861D-3157B2F2FB9E}"/>
              </a:ext>
            </a:extLst>
          </p:cNvPr>
          <p:cNvCxnSpPr/>
          <p:nvPr/>
        </p:nvCxnSpPr>
        <p:spPr>
          <a:xfrm>
            <a:off x="6096000" y="1636248"/>
            <a:ext cx="85841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2E42F0-0E35-4C87-97C2-9CEA9C17F809}"/>
              </a:ext>
            </a:extLst>
          </p:cNvPr>
          <p:cNvSpPr txBox="1"/>
          <p:nvPr/>
        </p:nvSpPr>
        <p:spPr>
          <a:xfrm>
            <a:off x="4417411" y="1417044"/>
            <a:ext cx="1533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Miten</a:t>
            </a:r>
            <a:r>
              <a:rPr lang="en-GB" sz="1400" dirty="0"/>
              <a:t> video </a:t>
            </a:r>
            <a:r>
              <a:rPr lang="en-GB" sz="1400" dirty="0" err="1"/>
              <a:t>näkyy</a:t>
            </a:r>
            <a:endParaRPr lang="x-none" sz="14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C0C6A3B9-F991-4043-9243-B0C131A26C9D}"/>
              </a:ext>
            </a:extLst>
          </p:cNvPr>
          <p:cNvCxnSpPr/>
          <p:nvPr/>
        </p:nvCxnSpPr>
        <p:spPr>
          <a:xfrm>
            <a:off x="4355880" y="4432538"/>
            <a:ext cx="85841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DCA826D-D62C-492A-ACEF-5D902ED085FF}"/>
              </a:ext>
            </a:extLst>
          </p:cNvPr>
          <p:cNvSpPr txBox="1"/>
          <p:nvPr/>
        </p:nvSpPr>
        <p:spPr>
          <a:xfrm>
            <a:off x="2186947" y="4278649"/>
            <a:ext cx="1958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Milloin</a:t>
            </a:r>
            <a:r>
              <a:rPr lang="en-GB" sz="1400" dirty="0"/>
              <a:t> video </a:t>
            </a:r>
            <a:r>
              <a:rPr lang="en-GB" sz="1400" dirty="0" err="1"/>
              <a:t>julkaistaan</a:t>
            </a:r>
            <a:endParaRPr lang="x-none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DA764CD-1DE4-4DDD-AF03-34D1F7EE1D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89132" y="2569615"/>
            <a:ext cx="4315921" cy="3933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260823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3A5163-E13F-4040-A71C-46239D7A7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Google “</a:t>
            </a:r>
            <a:r>
              <a:rPr lang="en-GB" dirty="0" err="1"/>
              <a:t>Etsintä</a:t>
            </a:r>
            <a:r>
              <a:rPr lang="en-GB" dirty="0"/>
              <a:t> </a:t>
            </a:r>
            <a:r>
              <a:rPr lang="en-GB" dirty="0" err="1"/>
              <a:t>työkalu</a:t>
            </a:r>
            <a:r>
              <a:rPr lang="en-GB" dirty="0"/>
              <a:t>”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0B62413-F673-4894-B251-4E356F1F9C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9141619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3C4EE1E-DE0E-4CBE-B4F7-9EFFFBBD9D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92137" y="1528519"/>
            <a:ext cx="3825572" cy="3353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05E6F0BE-D578-44F8-92AC-6FC46843A016}"/>
              </a:ext>
            </a:extLst>
          </p:cNvPr>
          <p:cNvCxnSpPr/>
          <p:nvPr/>
        </p:nvCxnSpPr>
        <p:spPr>
          <a:xfrm>
            <a:off x="4445464" y="4301480"/>
            <a:ext cx="85841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713429-53A4-45E2-BD41-38D9BD9F1F85}"/>
              </a:ext>
            </a:extLst>
          </p:cNvPr>
          <p:cNvSpPr txBox="1"/>
          <p:nvPr/>
        </p:nvSpPr>
        <p:spPr>
          <a:xfrm>
            <a:off x="2076410" y="4082276"/>
            <a:ext cx="22094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Linkki</a:t>
            </a:r>
            <a:r>
              <a:rPr lang="en-GB" sz="1400" dirty="0"/>
              <a:t> </a:t>
            </a:r>
            <a:r>
              <a:rPr lang="en-GB" sz="1400" dirty="0" err="1"/>
              <a:t>jonka</a:t>
            </a:r>
            <a:r>
              <a:rPr lang="en-GB" sz="1400" dirty="0"/>
              <a:t> </a:t>
            </a:r>
            <a:r>
              <a:rPr lang="en-GB" sz="1400" dirty="0" err="1"/>
              <a:t>voit</a:t>
            </a:r>
            <a:r>
              <a:rPr lang="en-GB" sz="1400" dirty="0"/>
              <a:t> </a:t>
            </a:r>
            <a:r>
              <a:rPr lang="en-GB" sz="1400" dirty="0" err="1"/>
              <a:t>jakaa</a:t>
            </a:r>
            <a:r>
              <a:rPr lang="en-GB" sz="1400" dirty="0"/>
              <a:t> </a:t>
            </a:r>
            <a:r>
              <a:rPr lang="en-GB" sz="1400" dirty="0" err="1"/>
              <a:t>niille</a:t>
            </a:r>
            <a:r>
              <a:rPr lang="en-GB" sz="1400" dirty="0"/>
              <a:t> </a:t>
            </a:r>
          </a:p>
          <a:p>
            <a:r>
              <a:rPr lang="en-GB" sz="1400" dirty="0" err="1"/>
              <a:t>kelle</a:t>
            </a:r>
            <a:r>
              <a:rPr lang="en-GB" sz="1400" dirty="0"/>
              <a:t> </a:t>
            </a:r>
            <a:r>
              <a:rPr lang="en-GB" sz="1400" dirty="0" err="1"/>
              <a:t>haluat</a:t>
            </a:r>
            <a:r>
              <a:rPr lang="en-GB" sz="1400" dirty="0"/>
              <a:t> </a:t>
            </a:r>
            <a:r>
              <a:rPr lang="en-GB" sz="1400" dirty="0" err="1"/>
              <a:t>näyttää</a:t>
            </a:r>
            <a:r>
              <a:rPr lang="en-GB" sz="1400" dirty="0"/>
              <a:t> </a:t>
            </a:r>
            <a:r>
              <a:rPr lang="en-GB" sz="1400" dirty="0" err="1"/>
              <a:t>sen</a:t>
            </a:r>
            <a:endParaRPr lang="x-none" sz="14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0494DA4A-8537-49B1-84ED-D6C99EF584CC}"/>
              </a:ext>
            </a:extLst>
          </p:cNvPr>
          <p:cNvCxnSpPr/>
          <p:nvPr/>
        </p:nvCxnSpPr>
        <p:spPr>
          <a:xfrm>
            <a:off x="4555304" y="3455504"/>
            <a:ext cx="85841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24D2E43-2530-4028-8856-8C49B5B8D2A3}"/>
              </a:ext>
            </a:extLst>
          </p:cNvPr>
          <p:cNvSpPr txBox="1"/>
          <p:nvPr/>
        </p:nvSpPr>
        <p:spPr>
          <a:xfrm>
            <a:off x="1918492" y="3301615"/>
            <a:ext cx="26368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Jaa</a:t>
            </a:r>
            <a:r>
              <a:rPr lang="en-GB" sz="1400" dirty="0"/>
              <a:t> </a:t>
            </a:r>
            <a:r>
              <a:rPr lang="en-GB" sz="1400" dirty="0" err="1"/>
              <a:t>suoraan</a:t>
            </a:r>
            <a:r>
              <a:rPr lang="en-GB" sz="1400" dirty="0"/>
              <a:t> </a:t>
            </a:r>
            <a:r>
              <a:rPr lang="en-GB" sz="1400" dirty="0" err="1"/>
              <a:t>sosiaaliseen</a:t>
            </a:r>
            <a:r>
              <a:rPr lang="en-GB" sz="1400" dirty="0"/>
              <a:t> </a:t>
            </a:r>
            <a:r>
              <a:rPr lang="en-GB" sz="1400" dirty="0" err="1"/>
              <a:t>mediaan</a:t>
            </a:r>
            <a:endParaRPr lang="x-none" sz="1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D3C3E5E-1981-4627-978D-D6ADEA11E845}"/>
              </a:ext>
            </a:extLst>
          </p:cNvPr>
          <p:cNvSpPr/>
          <p:nvPr/>
        </p:nvSpPr>
        <p:spPr>
          <a:xfrm>
            <a:off x="8724122" y="4082275"/>
            <a:ext cx="466531" cy="38708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F14B0ECA-EC40-42B1-8006-58F56405C056}"/>
              </a:ext>
            </a:extLst>
          </p:cNvPr>
          <p:cNvCxnSpPr>
            <a:cxnSpLocks/>
          </p:cNvCxnSpPr>
          <p:nvPr/>
        </p:nvCxnSpPr>
        <p:spPr>
          <a:xfrm flipV="1">
            <a:off x="8908606" y="4497466"/>
            <a:ext cx="0" cy="7682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270EC89-27A4-4803-AE51-462B00ACA9DE}"/>
              </a:ext>
            </a:extLst>
          </p:cNvPr>
          <p:cNvSpPr txBox="1"/>
          <p:nvPr/>
        </p:nvSpPr>
        <p:spPr>
          <a:xfrm>
            <a:off x="8138643" y="5357762"/>
            <a:ext cx="13906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Pika</a:t>
            </a:r>
            <a:r>
              <a:rPr lang="en-GB" sz="1400" dirty="0"/>
              <a:t> </a:t>
            </a:r>
            <a:r>
              <a:rPr lang="en-GB" sz="1400" dirty="0" err="1"/>
              <a:t>kopioi</a:t>
            </a:r>
            <a:r>
              <a:rPr lang="en-GB" sz="1400" dirty="0"/>
              <a:t> </a:t>
            </a:r>
            <a:r>
              <a:rPr lang="en-GB" sz="1400" dirty="0" err="1"/>
              <a:t>linkki</a:t>
            </a:r>
            <a:endParaRPr lang="x-none" sz="1400" dirty="0"/>
          </a:p>
        </p:txBody>
      </p:sp>
    </p:spTree>
    <p:extLst>
      <p:ext uri="{BB962C8B-B14F-4D97-AF65-F5344CB8AC3E}">
        <p14:creationId xmlns:p14="http://schemas.microsoft.com/office/powerpoint/2010/main" xmlns="" val="3345271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D460A43-2EBD-4EDD-A5BF-1905FEE78C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3021" y="394274"/>
            <a:ext cx="10450286" cy="4856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CA0354A-F014-474E-AADC-F0C06A608389}"/>
              </a:ext>
            </a:extLst>
          </p:cNvPr>
          <p:cNvSpPr txBox="1"/>
          <p:nvPr/>
        </p:nvSpPr>
        <p:spPr>
          <a:xfrm>
            <a:off x="1003390" y="5425885"/>
            <a:ext cx="707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Videosta</a:t>
            </a:r>
            <a:r>
              <a:rPr lang="en-GB" sz="1400" dirty="0"/>
              <a:t>/</a:t>
            </a:r>
            <a:r>
              <a:rPr lang="en-GB" sz="1400" dirty="0" err="1"/>
              <a:t>omasta</a:t>
            </a:r>
            <a:r>
              <a:rPr lang="en-GB" sz="1400" dirty="0"/>
              <a:t> </a:t>
            </a:r>
            <a:r>
              <a:rPr lang="en-GB" sz="1400" dirty="0" err="1"/>
              <a:t>Youtube</a:t>
            </a:r>
            <a:r>
              <a:rPr lang="en-GB" sz="1400" dirty="0"/>
              <a:t> </a:t>
            </a:r>
            <a:r>
              <a:rPr lang="en-GB" sz="1400" dirty="0" err="1"/>
              <a:t>studiosta</a:t>
            </a:r>
            <a:r>
              <a:rPr lang="en-GB" sz="1400" dirty="0"/>
              <a:t> </a:t>
            </a:r>
            <a:r>
              <a:rPr lang="en-GB" sz="1400" dirty="0" err="1"/>
              <a:t>pääset</a:t>
            </a:r>
            <a:r>
              <a:rPr lang="en-GB" sz="1400" dirty="0"/>
              <a:t> </a:t>
            </a:r>
            <a:r>
              <a:rPr lang="en-GB" sz="1400" dirty="0" err="1"/>
              <a:t>katsomaan</a:t>
            </a:r>
            <a:r>
              <a:rPr lang="en-GB" sz="1400" dirty="0"/>
              <a:t> </a:t>
            </a:r>
            <a:r>
              <a:rPr lang="en-GB" sz="1400" dirty="0" err="1"/>
              <a:t>tilastoja</a:t>
            </a:r>
            <a:r>
              <a:rPr lang="en-GB" sz="1400" dirty="0"/>
              <a:t> </a:t>
            </a:r>
            <a:r>
              <a:rPr lang="en-GB" sz="1400" dirty="0" err="1"/>
              <a:t>ja</a:t>
            </a:r>
            <a:r>
              <a:rPr lang="en-GB" sz="1400" dirty="0"/>
              <a:t> </a:t>
            </a:r>
            <a:r>
              <a:rPr lang="en-GB" sz="1400" dirty="0" err="1"/>
              <a:t>muokkaamaan</a:t>
            </a:r>
            <a:r>
              <a:rPr lang="en-GB" sz="1400" dirty="0"/>
              <a:t> </a:t>
            </a:r>
            <a:r>
              <a:rPr lang="en-GB" sz="1400" dirty="0" err="1"/>
              <a:t>vidota</a:t>
            </a:r>
            <a:r>
              <a:rPr lang="en-GB" sz="1400" dirty="0"/>
              <a:t> </a:t>
            </a:r>
            <a:r>
              <a:rPr lang="en-GB" sz="1400" dirty="0" err="1"/>
              <a:t>taas</a:t>
            </a:r>
            <a:endParaRPr lang="x-none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EC97080-4860-4A83-B5A9-6AE2AF53FCD2}"/>
              </a:ext>
            </a:extLst>
          </p:cNvPr>
          <p:cNvSpPr txBox="1"/>
          <p:nvPr/>
        </p:nvSpPr>
        <p:spPr>
          <a:xfrm>
            <a:off x="1003390" y="5908801"/>
            <a:ext cx="7291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Youtube</a:t>
            </a:r>
            <a:r>
              <a:rPr lang="en-GB" sz="1400" dirty="0"/>
              <a:t> </a:t>
            </a:r>
            <a:r>
              <a:rPr lang="en-GB" sz="1400" dirty="0" err="1"/>
              <a:t>studo</a:t>
            </a:r>
            <a:r>
              <a:rPr lang="en-GB" sz="1400" dirty="0"/>
              <a:t> </a:t>
            </a:r>
            <a:r>
              <a:rPr lang="en-GB" sz="1400" dirty="0" err="1"/>
              <a:t>löytyy</a:t>
            </a:r>
            <a:r>
              <a:rPr lang="en-GB" sz="1400" dirty="0"/>
              <a:t> </a:t>
            </a:r>
            <a:r>
              <a:rPr lang="en-GB" sz="1400" dirty="0" err="1"/>
              <a:t>Omakuva</a:t>
            </a:r>
            <a:r>
              <a:rPr lang="en-GB" sz="1400" dirty="0"/>
              <a:t>(</a:t>
            </a:r>
            <a:r>
              <a:rPr lang="en-GB" sz="1400" dirty="0" err="1"/>
              <a:t>Oikea</a:t>
            </a:r>
            <a:r>
              <a:rPr lang="en-GB" sz="1400" dirty="0"/>
              <a:t> </a:t>
            </a:r>
            <a:r>
              <a:rPr lang="en-GB" sz="1400" dirty="0" err="1"/>
              <a:t>yläkulma</a:t>
            </a:r>
            <a:r>
              <a:rPr lang="en-GB" sz="1400" dirty="0"/>
              <a:t>) &gt; </a:t>
            </a:r>
            <a:r>
              <a:rPr lang="en-GB" sz="1400" dirty="0" err="1"/>
              <a:t>Youtube</a:t>
            </a:r>
            <a:r>
              <a:rPr lang="en-GB" sz="1400" dirty="0"/>
              <a:t> Studio &gt; </a:t>
            </a:r>
            <a:r>
              <a:rPr lang="en-GB" sz="1400" dirty="0" err="1"/>
              <a:t>Videot</a:t>
            </a:r>
            <a:r>
              <a:rPr lang="en-GB" sz="1400" dirty="0"/>
              <a:t> &gt; </a:t>
            </a:r>
            <a:r>
              <a:rPr lang="en-GB" sz="1400" dirty="0" err="1"/>
              <a:t>paina</a:t>
            </a:r>
            <a:r>
              <a:rPr lang="en-GB" sz="1400" dirty="0"/>
              <a:t> </a:t>
            </a:r>
            <a:r>
              <a:rPr lang="en-GB" sz="1400" dirty="0" err="1"/>
              <a:t>videota</a:t>
            </a:r>
            <a:endParaRPr lang="x-none" sz="1400" dirty="0"/>
          </a:p>
        </p:txBody>
      </p:sp>
    </p:spTree>
    <p:extLst>
      <p:ext uri="{BB962C8B-B14F-4D97-AF65-F5344CB8AC3E}">
        <p14:creationId xmlns:p14="http://schemas.microsoft.com/office/powerpoint/2010/main" xmlns="" val="42662667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F19280-D903-4824-913F-58EC42BFB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Play </a:t>
            </a:r>
            <a:r>
              <a:rPr lang="en-GB" dirty="0" err="1"/>
              <a:t>kauppa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74AEBF4-CF64-4FB0-AC82-E143E5974F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846196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3EA103-08B8-4490-8ABA-28B7F8202E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360" y="523875"/>
            <a:ext cx="11247279" cy="546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0695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FC96652-EF3F-4937-B0BD-3653CAB888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5337" y="513986"/>
            <a:ext cx="10601325" cy="477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089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072605-3816-473A-9CA9-27EE5C212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Google </a:t>
            </a:r>
            <a:r>
              <a:rPr lang="en-GB" dirty="0" err="1"/>
              <a:t>tilin</a:t>
            </a:r>
            <a:r>
              <a:rPr lang="en-GB" dirty="0"/>
              <a:t> </a:t>
            </a:r>
            <a:r>
              <a:rPr lang="en-GB" dirty="0" err="1"/>
              <a:t>hyödyt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38DD623-5F11-400A-9935-5ECC22388D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Pystyt</a:t>
            </a:r>
            <a:r>
              <a:rPr lang="en-GB" dirty="0"/>
              <a:t> </a:t>
            </a:r>
            <a:r>
              <a:rPr lang="en-GB" dirty="0" err="1"/>
              <a:t>kirjautumaan</a:t>
            </a:r>
            <a:r>
              <a:rPr lang="en-GB" dirty="0"/>
              <a:t> </a:t>
            </a:r>
            <a:r>
              <a:rPr lang="en-GB" dirty="0" err="1"/>
              <a:t>eri</a:t>
            </a:r>
            <a:r>
              <a:rPr lang="en-GB" dirty="0"/>
              <a:t> </a:t>
            </a:r>
            <a:r>
              <a:rPr lang="en-GB" dirty="0" err="1"/>
              <a:t>paikkoihiin</a:t>
            </a:r>
            <a:r>
              <a:rPr lang="en-GB" dirty="0"/>
              <a:t> </a:t>
            </a:r>
            <a:r>
              <a:rPr lang="en-GB" dirty="0" err="1"/>
              <a:t>nopeasti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kätevästi</a:t>
            </a:r>
            <a:r>
              <a:rPr lang="en-GB" dirty="0"/>
              <a:t> google </a:t>
            </a:r>
            <a:r>
              <a:rPr lang="en-GB" dirty="0" err="1"/>
              <a:t>tilillä</a:t>
            </a:r>
            <a:r>
              <a:rPr lang="en-GB" dirty="0"/>
              <a:t>.</a:t>
            </a:r>
          </a:p>
          <a:p>
            <a:r>
              <a:rPr lang="en-GB" dirty="0"/>
              <a:t>Google </a:t>
            </a:r>
            <a:r>
              <a:rPr lang="en-GB" dirty="0" err="1"/>
              <a:t>tili</a:t>
            </a:r>
            <a:r>
              <a:rPr lang="en-GB" dirty="0"/>
              <a:t> on </a:t>
            </a:r>
            <a:r>
              <a:rPr lang="en-GB" dirty="0" err="1"/>
              <a:t>yhdistetty</a:t>
            </a:r>
            <a:r>
              <a:rPr lang="en-GB" dirty="0"/>
              <a:t> </a:t>
            </a:r>
            <a:r>
              <a:rPr lang="en-GB" dirty="0" err="1"/>
              <a:t>Youtubeen</a:t>
            </a:r>
            <a:r>
              <a:rPr lang="en-GB" dirty="0"/>
              <a:t>, </a:t>
            </a:r>
            <a:r>
              <a:rPr lang="en-GB" dirty="0" err="1"/>
              <a:t>joten</a:t>
            </a:r>
            <a:r>
              <a:rPr lang="en-GB" dirty="0"/>
              <a:t> </a:t>
            </a:r>
            <a:r>
              <a:rPr lang="en-GB" dirty="0" err="1"/>
              <a:t>sitten</a:t>
            </a:r>
            <a:r>
              <a:rPr lang="en-GB" dirty="0"/>
              <a:t> </a:t>
            </a:r>
            <a:r>
              <a:rPr lang="en-GB" dirty="0" err="1"/>
              <a:t>kun</a:t>
            </a:r>
            <a:r>
              <a:rPr lang="en-GB" dirty="0"/>
              <a:t> </a:t>
            </a:r>
            <a:r>
              <a:rPr lang="en-GB" dirty="0" err="1"/>
              <a:t>sinulla</a:t>
            </a:r>
            <a:r>
              <a:rPr lang="en-GB" dirty="0"/>
              <a:t> on google </a:t>
            </a:r>
            <a:r>
              <a:rPr lang="en-GB" dirty="0" err="1"/>
              <a:t>tili</a:t>
            </a:r>
            <a:r>
              <a:rPr lang="en-GB" dirty="0"/>
              <a:t> </a:t>
            </a:r>
            <a:r>
              <a:rPr lang="en-GB" dirty="0" err="1"/>
              <a:t>niin</a:t>
            </a:r>
            <a:r>
              <a:rPr lang="en-GB" dirty="0"/>
              <a:t> </a:t>
            </a:r>
            <a:r>
              <a:rPr lang="en-GB" dirty="0" err="1"/>
              <a:t>pääset</a:t>
            </a:r>
            <a:r>
              <a:rPr lang="en-GB" dirty="0"/>
              <a:t> </a:t>
            </a:r>
            <a:r>
              <a:rPr lang="en-GB" dirty="0" err="1"/>
              <a:t>myös</a:t>
            </a:r>
            <a:r>
              <a:rPr lang="en-GB" dirty="0"/>
              <a:t> </a:t>
            </a:r>
            <a:r>
              <a:rPr lang="en-GB" dirty="0" err="1"/>
              <a:t>nauttimaa</a:t>
            </a:r>
            <a:r>
              <a:rPr lang="en-GB" dirty="0"/>
              <a:t> </a:t>
            </a:r>
            <a:r>
              <a:rPr lang="en-GB" dirty="0" err="1"/>
              <a:t>Youtuben</a:t>
            </a:r>
            <a:r>
              <a:rPr lang="en-GB" dirty="0"/>
              <a:t> </a:t>
            </a:r>
            <a:r>
              <a:rPr lang="en-GB" dirty="0" err="1"/>
              <a:t>ihmeellisestä</a:t>
            </a:r>
            <a:r>
              <a:rPr lang="en-GB" dirty="0"/>
              <a:t> </a:t>
            </a:r>
            <a:r>
              <a:rPr lang="en-GB" dirty="0" err="1"/>
              <a:t>maailmasta</a:t>
            </a:r>
            <a:r>
              <a:rPr lang="en-GB" dirty="0"/>
              <a:t> </a:t>
            </a:r>
            <a:r>
              <a:rPr lang="en-GB" dirty="0" err="1"/>
              <a:t>käyttäjänä</a:t>
            </a:r>
            <a:endParaRPr lang="en-GB" dirty="0"/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1804460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1D5E9A3-1A46-4478-9EAF-F8BE1DDDF5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2515" y="203541"/>
            <a:ext cx="10346969" cy="4520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FC74484-251B-4100-B3DB-C7E885588C1C}"/>
              </a:ext>
            </a:extLst>
          </p:cNvPr>
          <p:cNvSpPr txBox="1"/>
          <p:nvPr/>
        </p:nvSpPr>
        <p:spPr>
          <a:xfrm>
            <a:off x="922515" y="4809823"/>
            <a:ext cx="8608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Googlessa</a:t>
            </a:r>
            <a:r>
              <a:rPr lang="en-GB" dirty="0"/>
              <a:t> </a:t>
            </a:r>
            <a:r>
              <a:rPr lang="en-GB" dirty="0" err="1"/>
              <a:t>voit</a:t>
            </a:r>
            <a:r>
              <a:rPr lang="en-GB" dirty="0"/>
              <a:t> </a:t>
            </a:r>
            <a:r>
              <a:rPr lang="en-GB" dirty="0" err="1"/>
              <a:t>etsiä</a:t>
            </a:r>
            <a:r>
              <a:rPr lang="en-GB" dirty="0"/>
              <a:t> </a:t>
            </a:r>
            <a:r>
              <a:rPr lang="en-GB" dirty="0" err="1"/>
              <a:t>tekstillä</a:t>
            </a:r>
            <a:r>
              <a:rPr lang="en-GB" dirty="0"/>
              <a:t>, </a:t>
            </a:r>
            <a:r>
              <a:rPr lang="en-GB" dirty="0" err="1"/>
              <a:t>sanoilla</a:t>
            </a:r>
            <a:r>
              <a:rPr lang="en-GB" dirty="0"/>
              <a:t> tai </a:t>
            </a:r>
            <a:r>
              <a:rPr lang="en-GB" dirty="0" err="1"/>
              <a:t>lauseilla</a:t>
            </a:r>
            <a:r>
              <a:rPr lang="en-GB" dirty="0"/>
              <a:t>. On </a:t>
            </a:r>
            <a:r>
              <a:rPr lang="en-GB" dirty="0" err="1"/>
              <a:t>myös</a:t>
            </a:r>
            <a:r>
              <a:rPr lang="en-GB" dirty="0"/>
              <a:t> </a:t>
            </a:r>
            <a:r>
              <a:rPr lang="en-GB" dirty="0" err="1"/>
              <a:t>mahdollista</a:t>
            </a:r>
            <a:r>
              <a:rPr lang="en-GB" dirty="0"/>
              <a:t> </a:t>
            </a:r>
            <a:r>
              <a:rPr lang="en-GB" dirty="0" err="1"/>
              <a:t>etsiä</a:t>
            </a:r>
            <a:r>
              <a:rPr lang="en-GB" dirty="0"/>
              <a:t> </a:t>
            </a:r>
            <a:r>
              <a:rPr lang="en-GB" dirty="0" err="1"/>
              <a:t>kuvan</a:t>
            </a:r>
            <a:r>
              <a:rPr lang="en-GB" dirty="0"/>
              <a:t> </a:t>
            </a:r>
            <a:r>
              <a:rPr lang="en-GB" dirty="0" err="1"/>
              <a:t>kanssa</a:t>
            </a:r>
            <a:endParaRPr lang="x-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ECAC970-A6EF-4DE7-B0F4-F8BA0B12DA11}"/>
              </a:ext>
            </a:extLst>
          </p:cNvPr>
          <p:cNvSpPr txBox="1"/>
          <p:nvPr/>
        </p:nvSpPr>
        <p:spPr>
          <a:xfrm>
            <a:off x="922515" y="5264539"/>
            <a:ext cx="2827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Muutama</a:t>
            </a:r>
            <a:r>
              <a:rPr lang="en-GB" dirty="0"/>
              <a:t> </a:t>
            </a:r>
            <a:r>
              <a:rPr lang="en-GB" dirty="0" err="1"/>
              <a:t>vinkki</a:t>
            </a:r>
            <a:r>
              <a:rPr lang="en-GB" dirty="0"/>
              <a:t> </a:t>
            </a:r>
            <a:r>
              <a:rPr lang="en-GB" dirty="0" err="1"/>
              <a:t>etsimiseen</a:t>
            </a:r>
            <a:r>
              <a:rPr lang="en-GB" dirty="0"/>
              <a:t>:</a:t>
            </a:r>
            <a:endParaRPr lang="x-non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BF713D6-989B-4979-B2EE-90016C1A6F3D}"/>
              </a:ext>
            </a:extLst>
          </p:cNvPr>
          <p:cNvSpPr txBox="1"/>
          <p:nvPr/>
        </p:nvSpPr>
        <p:spPr>
          <a:xfrm>
            <a:off x="922515" y="5719255"/>
            <a:ext cx="9929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“ </a:t>
            </a:r>
            <a:r>
              <a:rPr lang="en-GB" dirty="0" err="1"/>
              <a:t>haku</a:t>
            </a:r>
            <a:r>
              <a:rPr lang="en-GB" dirty="0"/>
              <a:t> </a:t>
            </a:r>
            <a:r>
              <a:rPr lang="en-GB" dirty="0" err="1"/>
              <a:t>sana</a:t>
            </a:r>
            <a:r>
              <a:rPr lang="en-GB" dirty="0"/>
              <a:t> “ : </a:t>
            </a:r>
            <a:r>
              <a:rPr lang="en-GB" dirty="0" err="1"/>
              <a:t>Käyttämällä</a:t>
            </a:r>
            <a:r>
              <a:rPr lang="en-GB" dirty="0"/>
              <a:t> </a:t>
            </a:r>
            <a:r>
              <a:rPr lang="en-GB" dirty="0" err="1"/>
              <a:t>määräät</a:t>
            </a:r>
            <a:r>
              <a:rPr lang="en-GB" dirty="0"/>
              <a:t> </a:t>
            </a:r>
            <a:r>
              <a:rPr lang="en-GB" dirty="0" err="1"/>
              <a:t>että</a:t>
            </a:r>
            <a:r>
              <a:rPr lang="en-GB" dirty="0"/>
              <a:t> </a:t>
            </a:r>
            <a:r>
              <a:rPr lang="en-GB" dirty="0" err="1"/>
              <a:t>sivussa</a:t>
            </a:r>
            <a:r>
              <a:rPr lang="en-GB" dirty="0"/>
              <a:t> </a:t>
            </a:r>
            <a:r>
              <a:rPr lang="en-GB" dirty="0" err="1"/>
              <a:t>pitää</a:t>
            </a:r>
            <a:r>
              <a:rPr lang="en-GB" dirty="0"/>
              <a:t> </a:t>
            </a:r>
            <a:r>
              <a:rPr lang="en-GB" dirty="0" err="1"/>
              <a:t>esiintyä</a:t>
            </a:r>
            <a:r>
              <a:rPr lang="en-GB" dirty="0"/>
              <a:t> </a:t>
            </a:r>
            <a:r>
              <a:rPr lang="en-GB" dirty="0" err="1"/>
              <a:t>kyseinen</a:t>
            </a:r>
            <a:r>
              <a:rPr lang="en-GB" dirty="0"/>
              <a:t> </a:t>
            </a:r>
            <a:r>
              <a:rPr lang="en-GB" dirty="0" err="1"/>
              <a:t>sana</a:t>
            </a:r>
            <a:endParaRPr lang="en-GB" dirty="0"/>
          </a:p>
          <a:p>
            <a:r>
              <a:rPr lang="en-GB" dirty="0"/>
              <a:t>[</a:t>
            </a:r>
            <a:r>
              <a:rPr lang="en-GB" dirty="0" err="1"/>
              <a:t>tiedosto</a:t>
            </a:r>
            <a:r>
              <a:rPr lang="en-GB" dirty="0"/>
              <a:t> </a:t>
            </a:r>
            <a:r>
              <a:rPr lang="en-GB" dirty="0" err="1"/>
              <a:t>formaatti</a:t>
            </a:r>
            <a:r>
              <a:rPr lang="en-GB" dirty="0"/>
              <a:t>] :  </a:t>
            </a:r>
            <a:r>
              <a:rPr lang="en-GB" dirty="0" err="1"/>
              <a:t>Löydät</a:t>
            </a:r>
            <a:r>
              <a:rPr lang="en-GB" dirty="0"/>
              <a:t> </a:t>
            </a:r>
            <a:r>
              <a:rPr lang="en-GB" dirty="0" err="1"/>
              <a:t>esim</a:t>
            </a:r>
            <a:r>
              <a:rPr lang="en-GB" dirty="0"/>
              <a:t> </a:t>
            </a:r>
            <a:r>
              <a:rPr lang="en-GB" dirty="0" err="1"/>
              <a:t>halulla</a:t>
            </a:r>
            <a:r>
              <a:rPr lang="en-GB" dirty="0"/>
              <a:t>/</a:t>
            </a:r>
            <a:r>
              <a:rPr lang="en-GB" dirty="0" err="1"/>
              <a:t>kuvahaussa</a:t>
            </a:r>
            <a:r>
              <a:rPr lang="en-GB" dirty="0"/>
              <a:t> </a:t>
            </a:r>
            <a:r>
              <a:rPr lang="en-GB" dirty="0" err="1"/>
              <a:t>sillä</a:t>
            </a:r>
            <a:r>
              <a:rPr lang="en-GB" dirty="0"/>
              <a:t> </a:t>
            </a:r>
            <a:r>
              <a:rPr lang="en-GB" dirty="0" err="1"/>
              <a:t>formaatilla</a:t>
            </a:r>
            <a:r>
              <a:rPr lang="en-GB" dirty="0"/>
              <a:t> </a:t>
            </a:r>
            <a:r>
              <a:rPr lang="en-GB" dirty="0" err="1"/>
              <a:t>olevia</a:t>
            </a:r>
            <a:r>
              <a:rPr lang="en-GB" dirty="0"/>
              <a:t> </a:t>
            </a:r>
            <a:r>
              <a:rPr lang="en-GB" dirty="0" err="1"/>
              <a:t>tiedostoja</a:t>
            </a:r>
            <a:r>
              <a:rPr lang="en-GB" dirty="0"/>
              <a:t> (</a:t>
            </a:r>
            <a:r>
              <a:rPr lang="en-GB" dirty="0" err="1"/>
              <a:t>Esim</a:t>
            </a:r>
            <a:r>
              <a:rPr lang="en-GB" dirty="0"/>
              <a:t> jpg tai pdf)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1749166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23983D-8D19-493F-82A6-BD1606F65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Google Maps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6467F5C-0A50-4B02-ABAE-1A7569D29C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629398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9F4451-4F6E-42DC-B30A-840AC2CCC9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2575" y="509649"/>
            <a:ext cx="9953625" cy="47823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5D52957-D650-4B21-84E0-11BB67E8500C}"/>
              </a:ext>
            </a:extLst>
          </p:cNvPr>
          <p:cNvSpPr txBox="1"/>
          <p:nvPr/>
        </p:nvSpPr>
        <p:spPr>
          <a:xfrm>
            <a:off x="1552575" y="5291954"/>
            <a:ext cx="1507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Satenliittikuva</a:t>
            </a:r>
            <a:endParaRPr lang="x-non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29CDCE5-92C3-4989-9261-7C454608A07F}"/>
              </a:ext>
            </a:extLst>
          </p:cNvPr>
          <p:cNvSpPr txBox="1"/>
          <p:nvPr/>
        </p:nvSpPr>
        <p:spPr>
          <a:xfrm>
            <a:off x="10037212" y="5265459"/>
            <a:ext cx="899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Tiekuva</a:t>
            </a:r>
            <a:endParaRPr lang="x-non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CB3D0A7-0F77-441F-BF02-B88A492A6F2C}"/>
              </a:ext>
            </a:extLst>
          </p:cNvPr>
          <p:cNvSpPr txBox="1"/>
          <p:nvPr/>
        </p:nvSpPr>
        <p:spPr>
          <a:xfrm>
            <a:off x="1552575" y="140317"/>
            <a:ext cx="662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Haku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04526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</TotalTime>
  <Words>391</Words>
  <Application>Microsoft Office PowerPoint</Application>
  <PresentationFormat>Mukautettu</PresentationFormat>
  <Paragraphs>91</Paragraphs>
  <Slides>54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54</vt:i4>
      </vt:variant>
    </vt:vector>
  </HeadingPairs>
  <TitlesOfParts>
    <vt:vector size="55" baseType="lpstr">
      <vt:lpstr>Office Theme</vt:lpstr>
      <vt:lpstr>Google työkalut</vt:lpstr>
      <vt:lpstr>Google tilin luonti</vt:lpstr>
      <vt:lpstr>Dia 3</vt:lpstr>
      <vt:lpstr>Dia 4</vt:lpstr>
      <vt:lpstr>Google “Etsintä työkalu”</vt:lpstr>
      <vt:lpstr>Google tilin hyödyt</vt:lpstr>
      <vt:lpstr>Dia 7</vt:lpstr>
      <vt:lpstr>Google Maps</vt:lpstr>
      <vt:lpstr>Dia 9</vt:lpstr>
      <vt:lpstr>Dia 10</vt:lpstr>
      <vt:lpstr>Dia 11</vt:lpstr>
      <vt:lpstr>Dia 12</vt:lpstr>
      <vt:lpstr>Dia 13</vt:lpstr>
      <vt:lpstr>Google Drive</vt:lpstr>
      <vt:lpstr>Dia 15</vt:lpstr>
      <vt:lpstr>Dia 16</vt:lpstr>
      <vt:lpstr>Dia 17</vt:lpstr>
      <vt:lpstr>Google Kääntäjä</vt:lpstr>
      <vt:lpstr>Dia 19</vt:lpstr>
      <vt:lpstr>Dia 20</vt:lpstr>
      <vt:lpstr>Dia 21</vt:lpstr>
      <vt:lpstr>Google kalenteri</vt:lpstr>
      <vt:lpstr>Dia 23</vt:lpstr>
      <vt:lpstr>Kuvat</vt:lpstr>
      <vt:lpstr>Dia 25</vt:lpstr>
      <vt:lpstr>Dia 26</vt:lpstr>
      <vt:lpstr>Dia 27</vt:lpstr>
      <vt:lpstr>Dia 28</vt:lpstr>
      <vt:lpstr>Dia 29</vt:lpstr>
      <vt:lpstr>Gmail</vt:lpstr>
      <vt:lpstr>Dia 31</vt:lpstr>
      <vt:lpstr>Dia 32</vt:lpstr>
      <vt:lpstr>Dia 33</vt:lpstr>
      <vt:lpstr>Dia 34</vt:lpstr>
      <vt:lpstr>Dia 35</vt:lpstr>
      <vt:lpstr>Dia 36</vt:lpstr>
      <vt:lpstr>Youtube</vt:lpstr>
      <vt:lpstr>Youtube tilin hyödyt</vt:lpstr>
      <vt:lpstr>Dia 39</vt:lpstr>
      <vt:lpstr>Dia 40</vt:lpstr>
      <vt:lpstr>Dia 41</vt:lpstr>
      <vt:lpstr>Videon lataus Youtubeen</vt:lpstr>
      <vt:lpstr>Dia 43</vt:lpstr>
      <vt:lpstr>Dia 44</vt:lpstr>
      <vt:lpstr>Dia 45</vt:lpstr>
      <vt:lpstr>Dia 46</vt:lpstr>
      <vt:lpstr>Dia 47</vt:lpstr>
      <vt:lpstr>Dia 48</vt:lpstr>
      <vt:lpstr>Dia 49</vt:lpstr>
      <vt:lpstr>Dia 50</vt:lpstr>
      <vt:lpstr>Dia 51</vt:lpstr>
      <vt:lpstr>Play kauppa</vt:lpstr>
      <vt:lpstr>Dia 53</vt:lpstr>
      <vt:lpstr>Dia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Google työkalut</dc:title>
  <dc:creator>Emma Vantaa</dc:creator>
  <cp:lastModifiedBy>Veijo Vilenius</cp:lastModifiedBy>
  <cp:revision>47</cp:revision>
  <dcterms:created xsi:type="dcterms:W3CDTF">2019-12-06T22:34:29Z</dcterms:created>
  <dcterms:modified xsi:type="dcterms:W3CDTF">2019-12-12T15:18:55Z</dcterms:modified>
</cp:coreProperties>
</file>