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8"/>
  </p:notesMasterIdLst>
  <p:sldIdLst>
    <p:sldId id="256" r:id="rId3"/>
    <p:sldId id="265" r:id="rId4"/>
    <p:sldId id="266" r:id="rId5"/>
    <p:sldId id="267" r:id="rId6"/>
    <p:sldId id="268" r:id="rId7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2" d="100"/>
          <a:sy n="82" d="100"/>
        </p:scale>
        <p:origin x="835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5FA7A704-9F1C-4FD3-85D1-57AF2D7FD0E8}" type="datetimeFigureOut">
              <a:rPr lang="fi-FI"/>
              <a:pPr/>
              <a:t>20.9.2022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F7EBFB8C-BBFF-4397-A51C-1E92596422A9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6507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269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 latinLnBrk="0">
              <a:defRPr lang="fi-FI"/>
            </a:lvl1pPr>
            <a:extLst/>
          </a:lstStyle>
          <a:p>
            <a:r>
              <a:rPr lang="fi-FI"/>
              <a:t>Muokkaa perustyyl. napsautt.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 latinLnBrk="0">
              <a:buNone/>
              <a:defRPr lang="fi-FI"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fi-FI"/>
              <a:pPr/>
              <a:t>20.9.2022</a:t>
            </a:fld>
            <a:endParaRPr lang="fi-FI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/>
              <a:pPr/>
              <a:t>‹#›</a:t>
            </a:fld>
            <a:endParaRPr lang="fi-FI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fi-FI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fi-FI"/>
              <a:pPr/>
              <a:t>20.9.2022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aaka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fi-FI"/>
              <a:pPr/>
              <a:t>20.9.2022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fi-FI"/>
              <a:pPr/>
              <a:t>20.9.2022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 latinLnBrk="0">
              <a:lnSpc>
                <a:spcPts val="4500"/>
              </a:lnSpc>
              <a:buNone/>
              <a:defRPr lang="fi-FI" sz="4000" b="1" cap="all"/>
            </a:lvl1pPr>
            <a:extLst/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 latinLnBrk="0">
              <a:lnSpc>
                <a:spcPts val="2300"/>
              </a:lnSpc>
              <a:spcBef>
                <a:spcPts val="0"/>
              </a:spcBef>
              <a:buNone/>
              <a:defRPr lang="fi-FI"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lang="fi-FI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fi-FI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fi-FI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fi-FI"/>
              <a:pPr/>
              <a:t>20.9.2022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i-FI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fi-FI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i-FI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i-FI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i-FI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 latinLnBrk="0">
              <a:defRPr lang="fi-FI" sz="2800"/>
            </a:lvl1pPr>
            <a:lvl2pPr>
              <a:defRPr lang="fi-FI" sz="2400"/>
            </a:lvl2pPr>
            <a:lvl3pPr>
              <a:defRPr lang="fi-FI" sz="2000"/>
            </a:lvl3pPr>
            <a:lvl4pPr>
              <a:defRPr lang="fi-FI" sz="1800"/>
            </a:lvl4pPr>
            <a:lvl5pPr>
              <a:defRPr lang="fi-FI" sz="1800"/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 latinLnBrk="0">
              <a:defRPr lang="fi-FI" sz="2800"/>
            </a:lvl1pPr>
            <a:lvl2pPr>
              <a:defRPr lang="fi-FI" sz="2400"/>
            </a:lvl2pPr>
            <a:lvl3pPr>
              <a:defRPr lang="fi-FI" sz="2000"/>
            </a:lvl3pPr>
            <a:lvl4pPr>
              <a:defRPr lang="fi-FI" sz="1800"/>
            </a:lvl4pPr>
            <a:lvl5pPr>
              <a:defRPr lang="fi-FI" sz="1800"/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fi-FI"/>
              <a:pPr/>
              <a:t>20.9.2022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 latinLnBrk="0">
              <a:defRPr lang="fi-FI" sz="4500" b="1" cap="none" baseline="0"/>
            </a:lvl1pPr>
            <a:extLst/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lang="fi-FI" sz="1900" b="0">
                <a:solidFill>
                  <a:schemeClr val="tx1"/>
                </a:solidFill>
              </a:defRPr>
            </a:lvl1pPr>
            <a:lvl2pPr>
              <a:buNone/>
              <a:defRPr lang="fi-FI" sz="2000" b="1"/>
            </a:lvl2pPr>
            <a:lvl3pPr>
              <a:buNone/>
              <a:defRPr lang="fi-FI" sz="1800" b="1"/>
            </a:lvl3pPr>
            <a:lvl4pPr>
              <a:buNone/>
              <a:defRPr lang="fi-FI" sz="1600" b="1"/>
            </a:lvl4pPr>
            <a:lvl5pPr>
              <a:buNone/>
              <a:defRPr lang="fi-FI" sz="1600" b="1"/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lang="fi-FI" sz="1900" b="0">
                <a:solidFill>
                  <a:schemeClr val="tx1"/>
                </a:solidFill>
              </a:defRPr>
            </a:lvl1pPr>
            <a:lvl2pPr>
              <a:buNone/>
              <a:defRPr lang="fi-FI" sz="2000" b="1"/>
            </a:lvl2pPr>
            <a:lvl3pPr>
              <a:buNone/>
              <a:defRPr lang="fi-FI" sz="1800" b="1"/>
            </a:lvl3pPr>
            <a:lvl4pPr>
              <a:buNone/>
              <a:defRPr lang="fi-FI" sz="1600" b="1"/>
            </a:lvl4pPr>
            <a:lvl5pPr>
              <a:buNone/>
              <a:defRPr lang="fi-FI" sz="1600" b="1"/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lang="fi-FI" sz="2400"/>
            </a:lvl1pPr>
            <a:lvl2pPr>
              <a:lnSpc>
                <a:spcPct val="100000"/>
              </a:lnSpc>
              <a:spcBef>
                <a:spcPts val="700"/>
              </a:spcBef>
              <a:defRPr lang="fi-FI" sz="2000"/>
            </a:lvl2pPr>
            <a:lvl3pPr>
              <a:lnSpc>
                <a:spcPct val="100000"/>
              </a:lnSpc>
              <a:spcBef>
                <a:spcPts val="700"/>
              </a:spcBef>
              <a:defRPr lang="fi-FI" sz="1800"/>
            </a:lvl3pPr>
            <a:lvl4pPr>
              <a:lnSpc>
                <a:spcPct val="100000"/>
              </a:lnSpc>
              <a:spcBef>
                <a:spcPts val="700"/>
              </a:spcBef>
              <a:defRPr lang="fi-FI" sz="1600"/>
            </a:lvl4pPr>
            <a:lvl5pPr>
              <a:lnSpc>
                <a:spcPct val="100000"/>
              </a:lnSpc>
              <a:spcBef>
                <a:spcPts val="700"/>
              </a:spcBef>
              <a:defRPr lang="fi-FI" sz="1600"/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lang="fi-FI" sz="2400"/>
            </a:lvl1pPr>
            <a:lvl2pPr>
              <a:lnSpc>
                <a:spcPct val="100000"/>
              </a:lnSpc>
              <a:spcBef>
                <a:spcPts val="700"/>
              </a:spcBef>
              <a:defRPr lang="fi-FI" sz="2000"/>
            </a:lvl2pPr>
            <a:lvl3pPr>
              <a:lnSpc>
                <a:spcPct val="100000"/>
              </a:lnSpc>
              <a:spcBef>
                <a:spcPts val="700"/>
              </a:spcBef>
              <a:defRPr lang="fi-FI" sz="1800"/>
            </a:lvl3pPr>
            <a:lvl4pPr>
              <a:lnSpc>
                <a:spcPct val="100000"/>
              </a:lnSpc>
              <a:spcBef>
                <a:spcPts val="700"/>
              </a:spcBef>
              <a:defRPr lang="fi-FI" sz="1600"/>
            </a:lvl4pPr>
            <a:lvl5pPr>
              <a:lnSpc>
                <a:spcPct val="100000"/>
              </a:lnSpc>
              <a:spcBef>
                <a:spcPts val="700"/>
              </a:spcBef>
              <a:defRPr lang="fi-FI" sz="1600"/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fi-FI"/>
              <a:pPr/>
              <a:t>20.9.2022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fi-FI"/>
              <a:pPr/>
              <a:t>20.9.2022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i-FI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fi-FI"/>
              <a:pPr/>
              <a:t>20.9.2022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/>
              <a:pPr/>
              <a:t>‹#›</a:t>
            </a:fld>
            <a:endParaRPr lang="fi-FI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isältö ja sel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 latinLnBrk="0">
              <a:lnSpc>
                <a:spcPts val="2000"/>
              </a:lnSpc>
              <a:buNone/>
              <a:defRPr lang="fi-FI" sz="2200" b="1" cap="all" baseline="0"/>
            </a:lvl1pPr>
            <a:extLst/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 latinLnBrk="0">
              <a:lnSpc>
                <a:spcPct val="100000"/>
              </a:lnSpc>
              <a:spcBef>
                <a:spcPts val="0"/>
              </a:spcBef>
              <a:buNone/>
              <a:defRPr lang="fi-FI" sz="1400"/>
            </a:lvl1pPr>
            <a:lvl2pPr>
              <a:buNone/>
              <a:defRPr lang="fi-FI" sz="1200"/>
            </a:lvl2pPr>
            <a:lvl3pPr>
              <a:buNone/>
              <a:defRPr lang="fi-FI" sz="1000"/>
            </a:lvl3pPr>
            <a:lvl4pPr>
              <a:buNone/>
              <a:defRPr lang="fi-FI" sz="900"/>
            </a:lvl4pPr>
            <a:lvl5pPr>
              <a:buNone/>
              <a:defRPr lang="fi-FI" sz="900"/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 latinLnBrk="0">
              <a:defRPr lang="fi-FI" sz="3200"/>
            </a:lvl1pPr>
            <a:lvl2pPr>
              <a:defRPr lang="fi-FI" sz="2800"/>
            </a:lvl2pPr>
            <a:lvl3pPr>
              <a:defRPr lang="fi-FI" sz="2400"/>
            </a:lvl3pPr>
            <a:lvl4pPr>
              <a:defRPr lang="fi-FI" sz="2000"/>
            </a:lvl4pPr>
            <a:lvl5pPr>
              <a:defRPr lang="fi-FI" sz="2000"/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fi-FI"/>
              <a:pPr/>
              <a:t>20.9.2022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 ja sel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 latinLnBrk="0">
              <a:buNone/>
              <a:defRPr lang="fi-FI" sz="2100" b="1">
                <a:effectLst/>
              </a:defRPr>
            </a:lvl1pPr>
            <a:extLst/>
          </a:lstStyle>
          <a:p>
            <a:r>
              <a:rPr lang="fi-FI"/>
              <a:t>Muokkaa perustyyl. napsautt.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fi-FI"/>
              <a:pPr/>
              <a:t>20.9.2022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/>
              <a:pPr/>
              <a:t>‹#›</a:t>
            </a:fld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fi-FI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 latinLnBrk="0">
              <a:buNone/>
              <a:defRPr lang="fi-FI" sz="3200"/>
            </a:lvl1pPr>
            <a:extLst/>
          </a:lstStyle>
          <a:p>
            <a:pPr marL="0" algn="l"/>
            <a:r>
              <a:rPr lang="fi-FI"/>
              <a:t>Lisää kuva napsauttamalla kuvaketta</a:t>
            </a:r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i-FI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 latinLnBrk="0">
              <a:lnSpc>
                <a:spcPts val="1600"/>
              </a:lnSpc>
              <a:spcBef>
                <a:spcPts val="0"/>
              </a:spcBef>
              <a:buNone/>
              <a:defRPr lang="fi-FI" sz="1400">
                <a:solidFill>
                  <a:srgbClr val="777777"/>
                </a:solidFill>
              </a:defRPr>
            </a:lvl1pPr>
            <a:lvl2pPr>
              <a:defRPr lang="fi-FI" sz="1200"/>
            </a:lvl2pPr>
            <a:lvl3pPr>
              <a:defRPr lang="fi-FI" sz="1000"/>
            </a:lvl3pPr>
            <a:lvl4pPr>
              <a:defRPr lang="fi-FI" sz="900"/>
            </a:lvl4pPr>
            <a:lvl5pPr>
              <a:defRPr lang="fi-FI" sz="900"/>
            </a:lvl5pPr>
            <a:extLst/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i-FI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i-FI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i-FI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i-FI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  <a:p>
            <a:pPr lvl="5"/>
            <a:r>
              <a:rPr lang="fi-FI"/>
              <a:t>Kuudes taso</a:t>
            </a:r>
          </a:p>
          <a:p>
            <a:pPr lvl="6"/>
            <a:r>
              <a:rPr lang="fi-FI"/>
              <a:t>Seitsemäs taso</a:t>
            </a:r>
          </a:p>
          <a:p>
            <a:pPr lvl="7"/>
            <a:r>
              <a:rPr lang="fi-FI"/>
              <a:t>Kahdeksas taso</a:t>
            </a:r>
          </a:p>
          <a:p>
            <a:pPr lvl="8"/>
            <a:r>
              <a:rPr lang="fi-FI"/>
              <a:t>Yhdeksäs taso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latinLnBrk="0">
              <a:defRPr lang="fi-FI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fi-FI"/>
              <a:pPr algn="r"/>
              <a:t>20.9.2022</a:t>
            </a:fld>
            <a:endParaRPr lang="fi-FI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latinLnBrk="0">
              <a:defRPr lang="fi-FI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i-FI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latinLnBrk="0">
              <a:defRPr lang="fi-FI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/>
              <a:pPr algn="ctr"/>
              <a:t>‹#›</a:t>
            </a:fld>
            <a:endParaRPr lang="fi-FI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lang="fi-FI"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lang="fi-FI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lang="fi-FI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lang="fi-FI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fi-FI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lang="fi-FI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fi-FI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fi-FI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fi-FI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fi-FI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fi-FI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fi-FI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fi-FI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fi-FI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904832"/>
          </a:xfrm>
        </p:spPr>
        <p:txBody>
          <a:bodyPr/>
          <a:lstStyle/>
          <a:p>
            <a:r>
              <a:rPr lang="fi-FI" dirty="0"/>
              <a:t>JÄSENTYYTYVÄISYYS-kysely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340768"/>
            <a:ext cx="7406640" cy="5472608"/>
          </a:xfrm>
        </p:spPr>
        <p:txBody>
          <a:bodyPr>
            <a:normAutofit/>
          </a:bodyPr>
          <a:lstStyle/>
          <a:p>
            <a:endParaRPr lang="fi-FI" sz="3600" dirty="0"/>
          </a:p>
          <a:p>
            <a:r>
              <a:rPr lang="fi-FI" sz="3600" dirty="0"/>
              <a:t>14.4. – 26.4.2022, </a:t>
            </a:r>
          </a:p>
          <a:p>
            <a:r>
              <a:rPr lang="fi-FI" sz="3600" dirty="0"/>
              <a:t>sähköposti tai jäsentapaaminen.</a:t>
            </a:r>
          </a:p>
          <a:p>
            <a:endParaRPr lang="fi-FI" sz="3600" dirty="0"/>
          </a:p>
          <a:p>
            <a:r>
              <a:rPr lang="fi-FI" sz="3600" dirty="0"/>
              <a:t>Kouluarvostelu 4 – 10 </a:t>
            </a:r>
            <a:br>
              <a:rPr lang="fi-FI" sz="3600" dirty="0"/>
            </a:br>
            <a:r>
              <a:rPr lang="fi-FI" sz="3600" dirty="0"/>
              <a:t>(en suosittele - suosittelen vahvasti)</a:t>
            </a:r>
          </a:p>
          <a:p>
            <a:endParaRPr lang="fi-FI" sz="3600" dirty="0"/>
          </a:p>
          <a:p>
            <a:r>
              <a:rPr lang="fi-FI" sz="3600" dirty="0"/>
              <a:t>Neljä arvosanaa, kolmessa kommenttiosa.</a:t>
            </a:r>
          </a:p>
          <a:p>
            <a:br>
              <a:rPr lang="fi-FI" sz="3600" dirty="0"/>
            </a:br>
            <a:r>
              <a:rPr lang="fi-FI" sz="3600" dirty="0"/>
              <a:t>64 vastaajaa = joka viides!</a:t>
            </a:r>
          </a:p>
          <a:p>
            <a:r>
              <a:rPr lang="fi-FI" sz="3600" dirty="0"/>
              <a:t>	</a:t>
            </a:r>
          </a:p>
        </p:txBody>
      </p:sp>
      <p:pic>
        <p:nvPicPr>
          <p:cNvPr id="5" name="Kuva 4" descr="Ryhmä tasaisella täytöllä">
            <a:extLst>
              <a:ext uri="{FF2B5EF4-FFF2-40B4-BE49-F238E27FC236}">
                <a16:creationId xmlns:a16="http://schemas.microsoft.com/office/drawing/2014/main" id="{E6B15E23-5207-A991-4E5A-19F464287E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92280" y="4109877"/>
            <a:ext cx="1296144" cy="12961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EFA231-B9C4-059A-8CBA-26370DD82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fi-FI" dirty="0"/>
              <a:t>ARVOSANAT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D8DFF5C-2B30-063B-7ED6-E2078873D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832648"/>
          </a:xfrm>
        </p:spPr>
        <p:txBody>
          <a:bodyPr/>
          <a:lstStyle/>
          <a:p>
            <a:r>
              <a:rPr lang="fi-FI" dirty="0"/>
              <a:t>Yleisarvosana: 9- (8,9); </a:t>
            </a:r>
            <a:br>
              <a:rPr lang="fi-FI" dirty="0"/>
            </a:br>
            <a:r>
              <a:rPr lang="fi-FI" dirty="0"/>
              <a:t>7 (1 kpl)-10 (10 kpl)	</a:t>
            </a:r>
          </a:p>
          <a:p>
            <a:pPr marL="82296" indent="0">
              <a:buNone/>
            </a:pPr>
            <a:endParaRPr lang="fi-FI" dirty="0"/>
          </a:p>
          <a:p>
            <a:r>
              <a:rPr lang="fi-FI" dirty="0"/>
              <a:t>Jäsentapaamiset: 9- (8,8);</a:t>
            </a:r>
            <a:br>
              <a:rPr lang="fi-FI" dirty="0"/>
            </a:br>
            <a:r>
              <a:rPr lang="fi-FI" dirty="0"/>
              <a:t>7 (4 kpl)-10 (14 kpl)</a:t>
            </a:r>
          </a:p>
          <a:p>
            <a:pPr marL="82296" indent="0">
              <a:buNone/>
            </a:pPr>
            <a:r>
              <a:rPr lang="fi-FI" dirty="0"/>
              <a:t>	</a:t>
            </a:r>
          </a:p>
          <a:p>
            <a:r>
              <a:rPr lang="fi-FI" dirty="0"/>
              <a:t>Kerhotoiminta: 9- (8,8);</a:t>
            </a:r>
            <a:br>
              <a:rPr lang="fi-FI" dirty="0"/>
            </a:br>
            <a:r>
              <a:rPr lang="fi-FI" dirty="0"/>
              <a:t>7 (3 kpl)-10 (9 kpl)</a:t>
            </a:r>
          </a:p>
          <a:p>
            <a:pPr marL="82296" indent="0">
              <a:buNone/>
            </a:pPr>
            <a:endParaRPr lang="fi-FI" dirty="0"/>
          </a:p>
          <a:p>
            <a:r>
              <a:rPr lang="fi-FI" dirty="0"/>
              <a:t>Muu toiminta: 9- (8,9);</a:t>
            </a:r>
            <a:br>
              <a:rPr lang="fi-FI" dirty="0"/>
            </a:br>
            <a:r>
              <a:rPr lang="fi-FI" dirty="0"/>
              <a:t>8 (19 kpl)-10 (13 kpl)</a:t>
            </a:r>
          </a:p>
          <a:p>
            <a:pPr marL="82296" indent="0">
              <a:buNone/>
            </a:pPr>
            <a:r>
              <a:rPr lang="fi-FI" dirty="0"/>
              <a:t>	Hyvä ja kannustava!</a:t>
            </a:r>
            <a:br>
              <a:rPr lang="fi-FI" dirty="0"/>
            </a:br>
            <a:r>
              <a:rPr lang="fi-FI" dirty="0"/>
              <a:t>	”Aina on vielä varaa parantaa.”</a:t>
            </a:r>
          </a:p>
        </p:txBody>
      </p:sp>
      <p:pic>
        <p:nvPicPr>
          <p:cNvPr id="4" name="Kuva 3" descr="Ryhmä tasaisella täytöllä">
            <a:extLst>
              <a:ext uri="{FF2B5EF4-FFF2-40B4-BE49-F238E27FC236}">
                <a16:creationId xmlns:a16="http://schemas.microsoft.com/office/drawing/2014/main" id="{CCA1DC3A-055E-AA0B-AC2B-C4835288AA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00192" y="815008"/>
            <a:ext cx="1512168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407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5C0282-19E8-3B32-2B2D-DFF595D70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18058"/>
          </a:xfrm>
        </p:spPr>
        <p:txBody>
          <a:bodyPr>
            <a:normAutofit fontScale="90000"/>
          </a:bodyPr>
          <a:lstStyle/>
          <a:p>
            <a:r>
              <a:rPr lang="fi-FI" sz="4000" dirty="0"/>
              <a:t>AVOIMET KOMMENTIT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63A257B-57B8-D6F6-4ED3-E43FAB25A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612068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fi-FI" dirty="0"/>
              <a:t>78 kommenttia – 42 kommentoijaa!</a:t>
            </a:r>
          </a:p>
          <a:p>
            <a:r>
              <a:rPr lang="fi-FI" sz="2800" dirty="0"/>
              <a:t>JÄSENTAPAAMISEN AIHEET</a:t>
            </a:r>
          </a:p>
          <a:p>
            <a:pPr marL="82296" indent="0">
              <a:buNone/>
            </a:pPr>
            <a:r>
              <a:rPr lang="fi-FI" dirty="0"/>
              <a:t>-3 kpl	Terveys</a:t>
            </a:r>
            <a:br>
              <a:rPr lang="fi-FI" dirty="0"/>
            </a:br>
            <a:r>
              <a:rPr lang="fi-FI" dirty="0"/>
              <a:t>-3 kpl	Vanheneminen (-1)</a:t>
            </a:r>
            <a:br>
              <a:rPr lang="fi-FI" dirty="0"/>
            </a:br>
            <a:r>
              <a:rPr lang="fi-FI" dirty="0"/>
              <a:t>-3 kpl 	Porvoon senioripalvelut</a:t>
            </a:r>
            <a:br>
              <a:rPr lang="fi-FI" dirty="0"/>
            </a:br>
            <a:r>
              <a:rPr lang="fi-FI" dirty="0"/>
              <a:t>-3 kpl	Kulttuuri</a:t>
            </a:r>
            <a:br>
              <a:rPr lang="fi-FI" dirty="0"/>
            </a:br>
            <a:r>
              <a:rPr lang="fi-FI" dirty="0"/>
              <a:t>-2 kpl	Hyvinvointialue, sote</a:t>
            </a:r>
            <a:br>
              <a:rPr lang="fi-FI" dirty="0"/>
            </a:br>
            <a:r>
              <a:rPr lang="fi-FI" dirty="0"/>
              <a:t>-2 kpl	Politiikka</a:t>
            </a:r>
          </a:p>
          <a:p>
            <a:pPr marL="82296" indent="0">
              <a:buNone/>
            </a:pPr>
            <a:r>
              <a:rPr lang="fi-FI" dirty="0"/>
              <a:t>Loput 1 kpl, </a:t>
            </a:r>
            <a:r>
              <a:rPr lang="fi-FI" dirty="0" err="1"/>
              <a:t>m.m</a:t>
            </a:r>
            <a:r>
              <a:rPr lang="fi-FI" dirty="0"/>
              <a:t>: </a:t>
            </a:r>
            <a:r>
              <a:rPr lang="fi-FI" sz="2800" dirty="0"/>
              <a:t>Porvoon talokirjan tekijä</a:t>
            </a:r>
            <a:br>
              <a:rPr lang="fi-FI" sz="2800" dirty="0"/>
            </a:br>
            <a:r>
              <a:rPr lang="fi-FI" sz="2800" dirty="0"/>
              <a:t>		Energia, ympäristö, kierrätys</a:t>
            </a:r>
            <a:br>
              <a:rPr lang="fi-FI" sz="2800" dirty="0"/>
            </a:br>
            <a:r>
              <a:rPr lang="fi-FI" sz="2800" dirty="0"/>
              <a:t>		</a:t>
            </a:r>
            <a:r>
              <a:rPr lang="fi-FI" sz="2800" dirty="0" err="1"/>
              <a:t>Kasvitieteell.puutarha</a:t>
            </a:r>
            <a:r>
              <a:rPr lang="fi-FI" sz="2800" dirty="0"/>
              <a:t>. Yritysesittely</a:t>
            </a:r>
            <a:br>
              <a:rPr lang="fi-FI" sz="2800" dirty="0"/>
            </a:br>
            <a:r>
              <a:rPr lang="fi-FI" sz="2800" dirty="0"/>
              <a:t>		Uusien jäsenten parempi esittely </a:t>
            </a:r>
            <a:br>
              <a:rPr lang="fi-FI" dirty="0"/>
            </a:br>
            <a:r>
              <a:rPr lang="fi-FI" dirty="0"/>
              <a:t>		</a:t>
            </a:r>
            <a:r>
              <a:rPr lang="fi-FI" sz="2800" dirty="0"/>
              <a:t>Omien jäsenten esityksiä</a:t>
            </a:r>
          </a:p>
          <a:p>
            <a:pPr marL="82296" indent="0">
              <a:buNone/>
            </a:pPr>
            <a:r>
              <a:rPr lang="fi-FI" sz="2800" dirty="0"/>
              <a:t>		 </a:t>
            </a:r>
            <a:br>
              <a:rPr lang="fi-FI" dirty="0"/>
            </a:br>
            <a:r>
              <a:rPr lang="fi-FI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552310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E7E482-984A-CAF5-596E-66B9FCE3E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fi-FI" sz="3200" dirty="0"/>
              <a:t>KERHOTOIMINTA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7F94725-A808-907B-3201-2C077C77B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fi-FI" dirty="0"/>
              <a:t>-2 kpl	Iltakoulu useammin</a:t>
            </a:r>
            <a:br>
              <a:rPr lang="fi-FI" dirty="0"/>
            </a:br>
            <a:r>
              <a:rPr lang="fi-FI" dirty="0"/>
              <a:t>-2 kpl	Lisää liikuntaa (</a:t>
            </a:r>
            <a:r>
              <a:rPr lang="fi-FI" dirty="0" err="1"/>
              <a:t>padel</a:t>
            </a:r>
            <a:r>
              <a:rPr lang="fi-FI" dirty="0"/>
              <a:t>, </a:t>
            </a:r>
            <a:r>
              <a:rPr lang="fi-FI" dirty="0" err="1"/>
              <a:t>aquafit</a:t>
            </a:r>
            <a:r>
              <a:rPr lang="fi-FI"/>
              <a:t>…)</a:t>
            </a:r>
            <a:endParaRPr lang="fi-FI" dirty="0"/>
          </a:p>
          <a:p>
            <a:pPr marL="82296" indent="0">
              <a:buNone/>
            </a:pPr>
            <a:endParaRPr lang="fi-FI" dirty="0"/>
          </a:p>
          <a:p>
            <a:pPr marL="82296" indent="0">
              <a:buNone/>
            </a:pPr>
            <a:r>
              <a:rPr lang="fi-FI" dirty="0"/>
              <a:t>Loput 1 kpl, mm:</a:t>
            </a:r>
          </a:p>
          <a:p>
            <a:pPr marL="82296" indent="0">
              <a:buNone/>
            </a:pPr>
            <a:r>
              <a:rPr lang="fi-FI" dirty="0"/>
              <a:t>		Tanssikerho</a:t>
            </a:r>
            <a:br>
              <a:rPr lang="fi-FI" dirty="0"/>
            </a:br>
            <a:r>
              <a:rPr lang="fi-FI" dirty="0"/>
              <a:t>		Elokuvakerho</a:t>
            </a:r>
            <a:br>
              <a:rPr lang="fi-FI" dirty="0"/>
            </a:br>
            <a:r>
              <a:rPr lang="fi-FI" dirty="0"/>
              <a:t>		Kokkikerho naisille</a:t>
            </a:r>
            <a:br>
              <a:rPr lang="fi-FI" dirty="0"/>
            </a:br>
            <a:r>
              <a:rPr lang="fi-FI" dirty="0"/>
              <a:t>		Shakkikerho</a:t>
            </a:r>
            <a:br>
              <a:rPr lang="fi-FI" dirty="0"/>
            </a:br>
            <a:r>
              <a:rPr lang="fi-FI" dirty="0"/>
              <a:t>		Vaihtoehtoja kuntosaleihin</a:t>
            </a:r>
            <a:br>
              <a:rPr lang="fi-FI" dirty="0"/>
            </a:br>
            <a:r>
              <a:rPr lang="fi-FI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954191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16176B-FE89-4B8D-BB04-7D0F418E67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688808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fi-FI" sz="3200" dirty="0"/>
              <a:t>MUU  TOIMINTA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591B3CC-48FB-93DC-31C6-027B90D106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2560" y="1340768"/>
            <a:ext cx="7603936" cy="4680520"/>
          </a:xfrm>
        </p:spPr>
        <p:txBody>
          <a:bodyPr>
            <a:normAutofit fontScale="92500"/>
          </a:bodyPr>
          <a:lstStyle/>
          <a:p>
            <a:r>
              <a:rPr lang="fi-FI" sz="3200" dirty="0"/>
              <a:t>-4 kpl	Matkoja (ulkomaat, Ruotsi, 				</a:t>
            </a:r>
            <a:r>
              <a:rPr lang="fi-FI" sz="3200" dirty="0" err="1"/>
              <a:t>Åland</a:t>
            </a:r>
            <a:r>
              <a:rPr lang="fi-FI" sz="3200" dirty="0"/>
              <a:t>, Lappi, kylpylät)</a:t>
            </a:r>
            <a:br>
              <a:rPr lang="fi-FI" sz="3200" dirty="0"/>
            </a:br>
            <a:r>
              <a:rPr lang="fi-FI" sz="3200" dirty="0"/>
              <a:t>-3 kpl	Teatteria</a:t>
            </a:r>
          </a:p>
          <a:p>
            <a:r>
              <a:rPr lang="fi-FI" sz="3200" dirty="0"/>
              <a:t>Loput 1 kpl, mm:</a:t>
            </a:r>
          </a:p>
          <a:p>
            <a:r>
              <a:rPr lang="fi-FI" sz="3200" dirty="0"/>
              <a:t>		Jäsenehdotuksia digikoulutukseen</a:t>
            </a:r>
            <a:br>
              <a:rPr lang="fi-FI" sz="3200" dirty="0"/>
            </a:br>
            <a:r>
              <a:rPr lang="fi-FI" sz="3200" dirty="0"/>
              <a:t>		”Seniorisoppa”</a:t>
            </a:r>
            <a:br>
              <a:rPr lang="fi-FI" sz="3200" dirty="0"/>
            </a:br>
            <a:r>
              <a:rPr lang="fi-FI" sz="3200" dirty="0"/>
              <a:t>		Ei puoluepolitiikkaa</a:t>
            </a:r>
            <a:br>
              <a:rPr lang="fi-FI" sz="3200" dirty="0"/>
            </a:br>
            <a:r>
              <a:rPr lang="fi-FI" sz="3200" dirty="0"/>
              <a:t>		Sekoitus istumajärjestykseen</a:t>
            </a:r>
          </a:p>
          <a:p>
            <a:r>
              <a:rPr lang="fi-FI" sz="3200" dirty="0"/>
              <a:t>(0 kpl tiedotus)</a:t>
            </a:r>
          </a:p>
          <a:p>
            <a:pPr marL="530352" indent="-457200">
              <a:buFont typeface="Arial" panose="020B0604020202020204" pitchFamily="34" charset="0"/>
              <a:buChar char="•"/>
            </a:pPr>
            <a:r>
              <a:rPr lang="fi-FI" sz="3200" dirty="0"/>
              <a:t>Viides kysymys: Tuletko mukaan toimijaksi?</a:t>
            </a:r>
            <a:br>
              <a:rPr lang="fi-FI" dirty="0"/>
            </a:br>
            <a:r>
              <a:rPr lang="fi-FI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938190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äivänseisaus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BA24A8D-14AB-4FBD-885F-45DCF8194F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Koulutusesitys Yleistä</Template>
  <TotalTime>0</TotalTime>
  <Words>340</Words>
  <Application>Microsoft Office PowerPoint</Application>
  <PresentationFormat>Näytössä katseltava diaesitys (4:3)</PresentationFormat>
  <Paragraphs>37</Paragraphs>
  <Slides>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1" baseType="lpstr">
      <vt:lpstr>Arial</vt:lpstr>
      <vt:lpstr>Calibri</vt:lpstr>
      <vt:lpstr>Gill Sans MT</vt:lpstr>
      <vt:lpstr>Verdana</vt:lpstr>
      <vt:lpstr>Wingdings 2</vt:lpstr>
      <vt:lpstr>Päivänseisaus</vt:lpstr>
      <vt:lpstr>JÄSENTYYTYVÄISYYS-kysely</vt:lpstr>
      <vt:lpstr>ARVOSANAT</vt:lpstr>
      <vt:lpstr>AVOIMET KOMMENTIT</vt:lpstr>
      <vt:lpstr>KERHOTOIMINTA</vt:lpstr>
      <vt:lpstr>MUU  TOIMINTA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2022-02-12T07:30:05Z</dcterms:created>
  <dcterms:modified xsi:type="dcterms:W3CDTF">2022-09-20T14:40:33Z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