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70" r:id="rId2"/>
    <p:sldId id="271" r:id="rId3"/>
    <p:sldId id="272" r:id="rId4"/>
    <p:sldId id="273" r:id="rId5"/>
    <p:sldId id="274" r:id="rId6"/>
    <p:sldId id="275" r:id="rId7"/>
    <p:sldId id="276" r:id="rId8"/>
    <p:sldId id="277" r:id="rId9"/>
    <p:sldId id="278" r:id="rId10"/>
    <p:sldId id="279" r:id="rId11"/>
  </p:sldIdLst>
  <p:sldSz cx="9144000" cy="6858000" type="screen4x3"/>
  <p:notesSz cx="6797675" cy="9872663"/>
  <p:defaultTextStyle>
    <a:defPPr rtl="0">
      <a:defRPr lang="fi-fi"/>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611"/>
    <a:srgbClr val="A44114"/>
    <a:srgbClr val="F3B99F"/>
    <a:srgbClr val="B94917"/>
    <a:srgbClr val="FF6600"/>
    <a:srgbClr val="000066"/>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155" autoAdjust="0"/>
  </p:normalViewPr>
  <p:slideViewPr>
    <p:cSldViewPr>
      <p:cViewPr varScale="1">
        <p:scale>
          <a:sx n="82" d="100"/>
          <a:sy n="82" d="100"/>
        </p:scale>
        <p:origin x="835" y="67"/>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76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Suorakulmio 2"/>
          <p:cNvSpPr>
            <a:spLocks noGrp="1" noChangeArrowheads="1"/>
          </p:cNvSpPr>
          <p:nvPr>
            <p:ph type="hdr" sz="quarter"/>
          </p:nvPr>
        </p:nvSpPr>
        <p:spPr bwMode="auto">
          <a:xfrm>
            <a:off x="0" y="0"/>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defTabSz="931863">
              <a:spcBef>
                <a:spcPct val="0"/>
              </a:spcBef>
              <a:buClrTx/>
              <a:buSzTx/>
              <a:buFontTx/>
              <a:buNone/>
              <a:defRPr sz="1200"/>
            </a:lvl1pPr>
          </a:lstStyle>
          <a:p>
            <a:pPr rtl="0"/>
            <a:endParaRPr lang="fi-FI">
              <a:latin typeface="Arial" panose="020B0604020202020204" pitchFamily="34" charset="0"/>
            </a:endParaRPr>
          </a:p>
        </p:txBody>
      </p:sp>
      <p:sp>
        <p:nvSpPr>
          <p:cNvPr id="34819" name="Suorakulmio 3"/>
          <p:cNvSpPr>
            <a:spLocks noGrp="1" noChangeArrowheads="1"/>
          </p:cNvSpPr>
          <p:nvPr>
            <p:ph type="dt" sz="quarter" idx="1"/>
          </p:nvPr>
        </p:nvSpPr>
        <p:spPr bwMode="auto">
          <a:xfrm>
            <a:off x="3849862" y="0"/>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algn="r" defTabSz="931863">
              <a:spcBef>
                <a:spcPct val="0"/>
              </a:spcBef>
              <a:buClrTx/>
              <a:buSzTx/>
              <a:buFontTx/>
              <a:buNone/>
              <a:defRPr sz="1200"/>
            </a:lvl1pPr>
          </a:lstStyle>
          <a:p>
            <a:pPr rtl="0"/>
            <a:fld id="{AAC81EE1-1CCC-4AC7-984D-4621A09061DC}" type="datetime1">
              <a:rPr lang="fi-FI" smtClean="0">
                <a:latin typeface="Arial" panose="020B0604020202020204" pitchFamily="34" charset="0"/>
              </a:rPr>
              <a:t>20.9.2022</a:t>
            </a:fld>
            <a:endParaRPr lang="fi-FI">
              <a:latin typeface="Arial" panose="020B0604020202020204" pitchFamily="34" charset="0"/>
            </a:endParaRPr>
          </a:p>
        </p:txBody>
      </p:sp>
      <p:sp>
        <p:nvSpPr>
          <p:cNvPr id="34820" name="Suorakulmio 4"/>
          <p:cNvSpPr>
            <a:spLocks noGrp="1" noChangeArrowheads="1"/>
          </p:cNvSpPr>
          <p:nvPr>
            <p:ph type="ftr" sz="quarter" idx="2"/>
          </p:nvPr>
        </p:nvSpPr>
        <p:spPr bwMode="auto">
          <a:xfrm>
            <a:off x="0" y="9377007"/>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defTabSz="931863">
              <a:spcBef>
                <a:spcPct val="0"/>
              </a:spcBef>
              <a:buClrTx/>
              <a:buSzTx/>
              <a:buFontTx/>
              <a:buNone/>
              <a:defRPr sz="1200"/>
            </a:lvl1pPr>
          </a:lstStyle>
          <a:p>
            <a:pPr rtl="0"/>
            <a:endParaRPr lang="fi-FI">
              <a:latin typeface="Arial" panose="020B0604020202020204" pitchFamily="34" charset="0"/>
            </a:endParaRPr>
          </a:p>
        </p:txBody>
      </p:sp>
      <p:sp>
        <p:nvSpPr>
          <p:cNvPr id="34821" name="Suorakulmio 5"/>
          <p:cNvSpPr>
            <a:spLocks noGrp="1" noChangeArrowheads="1"/>
          </p:cNvSpPr>
          <p:nvPr>
            <p:ph type="sldNum" sz="quarter" idx="3"/>
          </p:nvPr>
        </p:nvSpPr>
        <p:spPr bwMode="auto">
          <a:xfrm>
            <a:off x="3849862" y="9377007"/>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algn="r" defTabSz="931863">
              <a:spcBef>
                <a:spcPct val="0"/>
              </a:spcBef>
              <a:buClrTx/>
              <a:buSzTx/>
              <a:buFontTx/>
              <a:buNone/>
              <a:defRPr sz="1200"/>
            </a:lvl1pPr>
          </a:lstStyle>
          <a:p>
            <a:pPr rtl="0"/>
            <a:fld id="{F0B6EC5B-DE15-4B62-9DC0-DE1BD893DD16}" type="slidenum">
              <a:rPr lang="fi-FI" smtClean="0">
                <a:latin typeface="Arial" panose="020B0604020202020204" pitchFamily="34" charset="0"/>
              </a:rPr>
              <a:pPr/>
              <a:t>‹#›</a:t>
            </a:fld>
            <a:endParaRPr lang="fi-FI">
              <a:latin typeface="Arial" panose="020B0604020202020204" pitchFamily="34" charset="0"/>
            </a:endParaRPr>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Suorakulmio 2"/>
          <p:cNvSpPr>
            <a:spLocks noGrp="1" noChangeArrowheads="1"/>
          </p:cNvSpPr>
          <p:nvPr>
            <p:ph type="hdr" sz="quarter"/>
          </p:nvPr>
        </p:nvSpPr>
        <p:spPr bwMode="auto">
          <a:xfrm>
            <a:off x="0" y="0"/>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defTabSz="931863">
              <a:spcBef>
                <a:spcPct val="0"/>
              </a:spcBef>
              <a:buClrTx/>
              <a:buSzTx/>
              <a:buFontTx/>
              <a:buNone/>
              <a:defRPr sz="1200">
                <a:latin typeface="Arial" panose="020B0604020202020204" pitchFamily="34" charset="0"/>
              </a:defRPr>
            </a:lvl1pPr>
          </a:lstStyle>
          <a:p>
            <a:endParaRPr lang="fi-FI" noProof="0"/>
          </a:p>
        </p:txBody>
      </p:sp>
      <p:sp>
        <p:nvSpPr>
          <p:cNvPr id="26627" name="Suorakulmio 3"/>
          <p:cNvSpPr>
            <a:spLocks noGrp="1" noChangeArrowheads="1"/>
          </p:cNvSpPr>
          <p:nvPr>
            <p:ph type="dt" idx="1"/>
          </p:nvPr>
        </p:nvSpPr>
        <p:spPr bwMode="auto">
          <a:xfrm>
            <a:off x="3849862" y="0"/>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algn="r" defTabSz="931863">
              <a:spcBef>
                <a:spcPct val="0"/>
              </a:spcBef>
              <a:buClrTx/>
              <a:buSzTx/>
              <a:buFontTx/>
              <a:buNone/>
              <a:defRPr sz="1200">
                <a:latin typeface="Arial" panose="020B0604020202020204" pitchFamily="34" charset="0"/>
              </a:defRPr>
            </a:lvl1pPr>
          </a:lstStyle>
          <a:p>
            <a:fld id="{47F415F7-0921-4A15-B975-97702C730796}" type="datetime1">
              <a:rPr lang="fi-FI" noProof="0" smtClean="0"/>
              <a:t>20.9.2022</a:t>
            </a:fld>
            <a:endParaRPr lang="fi-FI" noProof="0"/>
          </a:p>
        </p:txBody>
      </p:sp>
      <p:sp>
        <p:nvSpPr>
          <p:cNvPr id="26628" name="Suorakulmio 4"/>
          <p:cNvSpPr>
            <a:spLocks noGrp="1" noRot="1" noChangeAspect="1" noChangeArrowheads="1" noTextEdit="1"/>
          </p:cNvSpPr>
          <p:nvPr>
            <p:ph type="sldImg" idx="2"/>
          </p:nvPr>
        </p:nvSpPr>
        <p:spPr bwMode="auto">
          <a:xfrm>
            <a:off x="931863" y="739775"/>
            <a:ext cx="4933950"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Suorakulmio 5"/>
          <p:cNvSpPr>
            <a:spLocks noGrp="1" noChangeArrowheads="1"/>
          </p:cNvSpPr>
          <p:nvPr>
            <p:ph type="body" sz="quarter" idx="3"/>
          </p:nvPr>
        </p:nvSpPr>
        <p:spPr bwMode="auto">
          <a:xfrm>
            <a:off x="680383" y="4690190"/>
            <a:ext cx="5436909" cy="444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26630" name="Suorakulmio 6"/>
          <p:cNvSpPr>
            <a:spLocks noGrp="1" noChangeArrowheads="1"/>
          </p:cNvSpPr>
          <p:nvPr>
            <p:ph type="ftr" sz="quarter" idx="4"/>
          </p:nvPr>
        </p:nvSpPr>
        <p:spPr bwMode="auto">
          <a:xfrm>
            <a:off x="0" y="9377007"/>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defTabSz="931863">
              <a:spcBef>
                <a:spcPct val="0"/>
              </a:spcBef>
              <a:buClrTx/>
              <a:buSzTx/>
              <a:buFontTx/>
              <a:buNone/>
              <a:defRPr sz="1200">
                <a:latin typeface="Arial" panose="020B0604020202020204" pitchFamily="34" charset="0"/>
              </a:defRPr>
            </a:lvl1pPr>
          </a:lstStyle>
          <a:p>
            <a:endParaRPr lang="fi-FI" noProof="0"/>
          </a:p>
        </p:txBody>
      </p:sp>
      <p:sp>
        <p:nvSpPr>
          <p:cNvPr id="26631" name="Suorakulmio 7"/>
          <p:cNvSpPr>
            <a:spLocks noGrp="1" noChangeArrowheads="1"/>
          </p:cNvSpPr>
          <p:nvPr>
            <p:ph type="sldNum" sz="quarter" idx="5"/>
          </p:nvPr>
        </p:nvSpPr>
        <p:spPr bwMode="auto">
          <a:xfrm>
            <a:off x="3849862" y="9377007"/>
            <a:ext cx="2946275" cy="493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algn="r" defTabSz="931863">
              <a:spcBef>
                <a:spcPct val="0"/>
              </a:spcBef>
              <a:buClrTx/>
              <a:buSzTx/>
              <a:buFontTx/>
              <a:buNone/>
              <a:defRPr sz="1200">
                <a:latin typeface="Arial" panose="020B0604020202020204" pitchFamily="34" charset="0"/>
              </a:defRPr>
            </a:lvl1pPr>
          </a:lstStyle>
          <a:p>
            <a:fld id="{823FACB9-4E35-4CB3-835A-2EBF55FAEDE3}" type="slidenum">
              <a:rPr lang="fi-FI" noProof="0" smtClean="0"/>
              <a:pPr/>
              <a:t>‹#›</a:t>
            </a:fld>
            <a:endParaRPr lang="fi-FI" noProof="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Arial"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1</a:t>
            </a:fld>
            <a:endParaRPr lang="fi-FI" noProof="0"/>
          </a:p>
        </p:txBody>
      </p:sp>
    </p:spTree>
    <p:extLst>
      <p:ext uri="{BB962C8B-B14F-4D97-AF65-F5344CB8AC3E}">
        <p14:creationId xmlns:p14="http://schemas.microsoft.com/office/powerpoint/2010/main" val="347827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2</a:t>
            </a:fld>
            <a:endParaRPr lang="fi-FI" noProof="0"/>
          </a:p>
        </p:txBody>
      </p:sp>
    </p:spTree>
    <p:extLst>
      <p:ext uri="{BB962C8B-B14F-4D97-AF65-F5344CB8AC3E}">
        <p14:creationId xmlns:p14="http://schemas.microsoft.com/office/powerpoint/2010/main" val="172323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3</a:t>
            </a:fld>
            <a:endParaRPr lang="fi-FI" noProof="0"/>
          </a:p>
        </p:txBody>
      </p:sp>
    </p:spTree>
    <p:extLst>
      <p:ext uri="{BB962C8B-B14F-4D97-AF65-F5344CB8AC3E}">
        <p14:creationId xmlns:p14="http://schemas.microsoft.com/office/powerpoint/2010/main" val="2149099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4</a:t>
            </a:fld>
            <a:endParaRPr lang="fi-FI" noProof="0"/>
          </a:p>
        </p:txBody>
      </p:sp>
    </p:spTree>
    <p:extLst>
      <p:ext uri="{BB962C8B-B14F-4D97-AF65-F5344CB8AC3E}">
        <p14:creationId xmlns:p14="http://schemas.microsoft.com/office/powerpoint/2010/main" val="228771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5</a:t>
            </a:fld>
            <a:endParaRPr lang="fi-FI" noProof="0"/>
          </a:p>
        </p:txBody>
      </p:sp>
    </p:spTree>
    <p:extLst>
      <p:ext uri="{BB962C8B-B14F-4D97-AF65-F5344CB8AC3E}">
        <p14:creationId xmlns:p14="http://schemas.microsoft.com/office/powerpoint/2010/main" val="87257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6</a:t>
            </a:fld>
            <a:endParaRPr lang="fi-FI" noProof="0"/>
          </a:p>
        </p:txBody>
      </p:sp>
    </p:spTree>
    <p:extLst>
      <p:ext uri="{BB962C8B-B14F-4D97-AF65-F5344CB8AC3E}">
        <p14:creationId xmlns:p14="http://schemas.microsoft.com/office/powerpoint/2010/main" val="4149646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7</a:t>
            </a:fld>
            <a:endParaRPr lang="fi-FI" noProof="0"/>
          </a:p>
        </p:txBody>
      </p:sp>
    </p:spTree>
    <p:extLst>
      <p:ext uri="{BB962C8B-B14F-4D97-AF65-F5344CB8AC3E}">
        <p14:creationId xmlns:p14="http://schemas.microsoft.com/office/powerpoint/2010/main" val="1065434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8</a:t>
            </a:fld>
            <a:endParaRPr lang="fi-FI" noProof="0"/>
          </a:p>
        </p:txBody>
      </p:sp>
    </p:spTree>
    <p:extLst>
      <p:ext uri="{BB962C8B-B14F-4D97-AF65-F5344CB8AC3E}">
        <p14:creationId xmlns:p14="http://schemas.microsoft.com/office/powerpoint/2010/main" val="2212816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823FACB9-4E35-4CB3-835A-2EBF55FAEDE3}" type="slidenum">
              <a:rPr lang="fi-FI" noProof="0" smtClean="0"/>
              <a:pPr/>
              <a:t>9</a:t>
            </a:fld>
            <a:endParaRPr lang="fi-FI" noProof="0"/>
          </a:p>
        </p:txBody>
      </p:sp>
    </p:spTree>
    <p:extLst>
      <p:ext uri="{BB962C8B-B14F-4D97-AF65-F5344CB8AC3E}">
        <p14:creationId xmlns:p14="http://schemas.microsoft.com/office/powerpoint/2010/main" val="22860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7106" name="Rivi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fi-FI" dirty="0">
              <a:latin typeface="Arial" panose="020B0604020202020204" pitchFamily="34" charset="0"/>
            </a:endParaRPr>
          </a:p>
        </p:txBody>
      </p:sp>
      <p:grpSp>
        <p:nvGrpSpPr>
          <p:cNvPr id="47112" name="Ryhmä 8"/>
          <p:cNvGrpSpPr>
            <a:grpSpLocks/>
          </p:cNvGrpSpPr>
          <p:nvPr/>
        </p:nvGrpSpPr>
        <p:grpSpPr bwMode="auto">
          <a:xfrm>
            <a:off x="7493000" y="2992438"/>
            <a:ext cx="1338263" cy="2189162"/>
            <a:chOff x="4704" y="1885"/>
            <a:chExt cx="843" cy="1379"/>
          </a:xfrm>
        </p:grpSpPr>
        <p:sp>
          <p:nvSpPr>
            <p:cNvPr id="47113" name="Soikio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14" name="Soikio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15" name="Soikio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16" name="Soikio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17" name="Soikio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18" name="Soikio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19" name="Soikio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0" name="Soikio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1" name="Soikio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2" name="Soikio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3" name="Soikio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4" name="Soikio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5" name="Soikio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6" name="Soikio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7" name="Soikio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8" name="Soikio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29" name="Soikio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0" name="Soikio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1" name="Soikio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2" name="Soikio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3" name="Soikio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4" name="Soikio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5" name="Soikio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6" name="Soikio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7" name="Soikio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8" name="Soikio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39" name="Soikio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40" name="Soikio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41" name="Soikio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42" name="Soikio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sp>
          <p:nvSpPr>
            <p:cNvPr id="47143" name="Soikio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dirty="0">
                <a:latin typeface="Arial" panose="020B0604020202020204" pitchFamily="34" charset="0"/>
              </a:endParaRPr>
            </a:p>
          </p:txBody>
        </p:sp>
      </p:grpSp>
      <p:sp>
        <p:nvSpPr>
          <p:cNvPr id="47144" name="Rivi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fi-FI" dirty="0">
              <a:latin typeface="Arial" panose="020B0604020202020204" pitchFamily="34" charset="0"/>
            </a:endParaRPr>
          </a:p>
        </p:txBody>
      </p:sp>
      <p:sp>
        <p:nvSpPr>
          <p:cNvPr id="47107" name="Otsikon paikkamerkki 1"/>
          <p:cNvSpPr>
            <a:spLocks noGrp="1" noChangeArrowheads="1"/>
          </p:cNvSpPr>
          <p:nvPr>
            <p:ph type="ctrTitle" hasCustomPrompt="1"/>
          </p:nvPr>
        </p:nvSpPr>
        <p:spPr>
          <a:xfrm>
            <a:off x="315913" y="466725"/>
            <a:ext cx="6781800" cy="2133600"/>
          </a:xfrm>
        </p:spPr>
        <p:txBody>
          <a:bodyPr rtlCol="0"/>
          <a:lstStyle>
            <a:lvl1pPr algn="r">
              <a:defRPr sz="4400">
                <a:latin typeface="Arial" panose="020B0604020202020204" pitchFamily="34" charset="0"/>
              </a:defRPr>
            </a:lvl1pPr>
          </a:lstStyle>
          <a:p>
            <a:pPr lvl="0" rtl="0"/>
            <a:r>
              <a:rPr lang="fi-FI" noProof="0"/>
              <a:t>Muokkaa otsikon perustyyliä napsauttamalla</a:t>
            </a:r>
            <a:endParaRPr lang="fi-FI" noProof="0" dirty="0"/>
          </a:p>
        </p:txBody>
      </p:sp>
      <p:sp>
        <p:nvSpPr>
          <p:cNvPr id="47108" name="Tekstin paikkamerkki 2"/>
          <p:cNvSpPr>
            <a:spLocks noGrp="1" noChangeArrowheads="1"/>
          </p:cNvSpPr>
          <p:nvPr>
            <p:ph type="subTitle" idx="1" hasCustomPrompt="1"/>
          </p:nvPr>
        </p:nvSpPr>
        <p:spPr>
          <a:xfrm>
            <a:off x="849313" y="3049588"/>
            <a:ext cx="6248400" cy="2362200"/>
          </a:xfrm>
        </p:spPr>
        <p:txBody>
          <a:bodyPr rtlCol="0"/>
          <a:lstStyle>
            <a:lvl1pPr marL="0" indent="0" algn="r">
              <a:buFontTx/>
              <a:buNone/>
              <a:defRPr sz="2900">
                <a:latin typeface="Arial" panose="020B0604020202020204" pitchFamily="34" charset="0"/>
              </a:defRPr>
            </a:lvl1pPr>
          </a:lstStyle>
          <a:p>
            <a:pPr lvl="0" rtl="0"/>
            <a:r>
              <a:rPr lang="fi-FI" noProof="0"/>
              <a:t>Muokkaa alaotsikon perustyyliä napsautt.</a:t>
            </a:r>
            <a:endParaRPr lang="fi-FI" noProof="0" dirty="0"/>
          </a:p>
        </p:txBody>
      </p:sp>
      <p:sp>
        <p:nvSpPr>
          <p:cNvPr id="47109" name="Päivämäärän paikkamerkki 3"/>
          <p:cNvSpPr>
            <a:spLocks noGrp="1" noChangeArrowheads="1"/>
          </p:cNvSpPr>
          <p:nvPr>
            <p:ph type="dt" sz="half" idx="2"/>
          </p:nvPr>
        </p:nvSpPr>
        <p:spPr/>
        <p:txBody>
          <a:bodyPr rtlCol="0"/>
          <a:lstStyle>
            <a:lvl1pPr>
              <a:defRPr>
                <a:latin typeface="Arial" panose="020B0604020202020204" pitchFamily="34" charset="0"/>
              </a:defRPr>
            </a:lvl1pPr>
          </a:lstStyle>
          <a:p>
            <a:fld id="{A9CA2E2B-97EB-430C-9ABE-56D7CB888B24}" type="datetime1">
              <a:rPr lang="fi-FI" altLang="en-US" smtClean="0"/>
              <a:t>20.9.2022</a:t>
            </a:fld>
            <a:endParaRPr lang="fi-FI" altLang="en-US" dirty="0"/>
          </a:p>
        </p:txBody>
      </p:sp>
      <p:sp>
        <p:nvSpPr>
          <p:cNvPr id="47110" name="Alatunnisteen paikkamerkki 4"/>
          <p:cNvSpPr>
            <a:spLocks noGrp="1" noChangeArrowheads="1"/>
          </p:cNvSpPr>
          <p:nvPr>
            <p:ph type="ftr" sz="quarter" idx="3"/>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47111" name="Dian numeron paikkamerkki 5"/>
          <p:cNvSpPr>
            <a:spLocks noGrp="1" noChangeArrowheads="1"/>
          </p:cNvSpPr>
          <p:nvPr>
            <p:ph type="sldNum" sz="quarter" idx="4"/>
          </p:nvPr>
        </p:nvSpPr>
        <p:spPr/>
        <p:txBody>
          <a:bodyPr rtlCol="0"/>
          <a:lstStyle>
            <a:lvl1pPr>
              <a:defRPr>
                <a:latin typeface="Arial" panose="020B0604020202020204" pitchFamily="34" charset="0"/>
              </a:defRPr>
            </a:lvl1pPr>
          </a:lstStyle>
          <a:p>
            <a:fld id="{E945280F-DE53-48B1-9FB9-96A39916642A}" type="slidenum">
              <a:rPr lang="fi-FI" altLang="en-US" smtClean="0"/>
              <a:pPr/>
              <a:t>‹#›</a:t>
            </a:fld>
            <a:endParaRPr lang="fi-FI"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untainen teksti">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lvl1pPr>
              <a:defRPr>
                <a:latin typeface="Arial" panose="020B0604020202020204" pitchFamily="34" charset="0"/>
              </a:defRPr>
            </a:lvl1pPr>
          </a:lstStyle>
          <a:p>
            <a:pPr rtl="0"/>
            <a:r>
              <a:rPr lang="fi-FI"/>
              <a:t>Muokkaa otsikon perustyyliä napsauttamalla</a:t>
            </a:r>
            <a:endParaRPr lang="fi-FI" dirty="0"/>
          </a:p>
        </p:txBody>
      </p:sp>
      <p:sp>
        <p:nvSpPr>
          <p:cNvPr id="3" name="Pystysuuntaisen tekstin paikkamerkki 2"/>
          <p:cNvSpPr>
            <a:spLocks noGrp="1"/>
          </p:cNvSpPr>
          <p:nvPr>
            <p:ph type="body" orient="vert" idx="1" hasCustomPrompt="1"/>
          </p:nvPr>
        </p:nvSpPr>
        <p:spPr/>
        <p:txBody>
          <a:bodyPr vert="eaVert"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4" name="Päivämäärän paikkamerkki 3"/>
          <p:cNvSpPr>
            <a:spLocks noGrp="1"/>
          </p:cNvSpPr>
          <p:nvPr>
            <p:ph type="dt" sz="half" idx="10"/>
          </p:nvPr>
        </p:nvSpPr>
        <p:spPr/>
        <p:txBody>
          <a:bodyPr rtlCol="0"/>
          <a:lstStyle>
            <a:lvl1pPr>
              <a:defRPr>
                <a:latin typeface="Arial" panose="020B0604020202020204" pitchFamily="34" charset="0"/>
              </a:defRPr>
            </a:lvl1pPr>
          </a:lstStyle>
          <a:p>
            <a:fld id="{3D7397DF-0276-4277-AC38-21754E031CFD}" type="datetime1">
              <a:rPr lang="fi-FI" altLang="en-US" smtClean="0"/>
              <a:t>20.9.2022</a:t>
            </a:fld>
            <a:endParaRPr lang="fi-FI" altLang="en-US" dirty="0"/>
          </a:p>
        </p:txBody>
      </p:sp>
      <p:sp>
        <p:nvSpPr>
          <p:cNvPr id="5" name="Alatunnisteen paikkamerkki 4"/>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6" name="Dian numeron paikkamerkki 5"/>
          <p:cNvSpPr>
            <a:spLocks noGrp="1"/>
          </p:cNvSpPr>
          <p:nvPr>
            <p:ph type="sldNum" sz="quarter" idx="12"/>
          </p:nvPr>
        </p:nvSpPr>
        <p:spPr/>
        <p:txBody>
          <a:bodyPr rtlCol="0"/>
          <a:lstStyle>
            <a:lvl1pPr>
              <a:defRPr>
                <a:latin typeface="Arial" panose="020B0604020202020204" pitchFamily="34" charset="0"/>
              </a:defRPr>
            </a:lvl1pPr>
          </a:lstStyle>
          <a:p>
            <a:fld id="{872E90EB-6CA4-453F-8712-C339590DE034}" type="slidenum">
              <a:rPr lang="fi-FI" altLang="en-US" smtClean="0"/>
              <a:pPr/>
              <a:t>‹#›</a:t>
            </a:fld>
            <a:endParaRPr lang="fi-FI"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untainen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hasCustomPrompt="1"/>
          </p:nvPr>
        </p:nvSpPr>
        <p:spPr>
          <a:xfrm>
            <a:off x="6457950" y="228600"/>
            <a:ext cx="2076450" cy="5707063"/>
          </a:xfrm>
        </p:spPr>
        <p:txBody>
          <a:bodyPr vert="eaVert" rtlCol="0"/>
          <a:lstStyle>
            <a:lvl1pPr>
              <a:defRPr>
                <a:latin typeface="Arial" panose="020B0604020202020204" pitchFamily="34" charset="0"/>
              </a:defRPr>
            </a:lvl1pPr>
          </a:lstStyle>
          <a:p>
            <a:pPr rtl="0"/>
            <a:r>
              <a:rPr lang="fi-FI"/>
              <a:t>Muokkaa otsikon perustyyliä napsauttamalla</a:t>
            </a:r>
            <a:endParaRPr lang="fi-FI" dirty="0"/>
          </a:p>
        </p:txBody>
      </p:sp>
      <p:sp>
        <p:nvSpPr>
          <p:cNvPr id="3" name="Pystysuuntaisen tekstin paikkamerkki 2"/>
          <p:cNvSpPr>
            <a:spLocks noGrp="1"/>
          </p:cNvSpPr>
          <p:nvPr>
            <p:ph type="body" orient="vert" idx="1" hasCustomPrompt="1"/>
          </p:nvPr>
        </p:nvSpPr>
        <p:spPr>
          <a:xfrm>
            <a:off x="228600" y="228600"/>
            <a:ext cx="6076950" cy="5707063"/>
          </a:xfrm>
        </p:spPr>
        <p:txBody>
          <a:bodyPr vert="eaVert"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4" name="Päivämäärän paikkamerkki 3"/>
          <p:cNvSpPr>
            <a:spLocks noGrp="1"/>
          </p:cNvSpPr>
          <p:nvPr>
            <p:ph type="dt" sz="half" idx="10"/>
          </p:nvPr>
        </p:nvSpPr>
        <p:spPr/>
        <p:txBody>
          <a:bodyPr rtlCol="0"/>
          <a:lstStyle>
            <a:lvl1pPr>
              <a:defRPr>
                <a:latin typeface="Arial" panose="020B0604020202020204" pitchFamily="34" charset="0"/>
              </a:defRPr>
            </a:lvl1pPr>
          </a:lstStyle>
          <a:p>
            <a:fld id="{3A636579-68F7-48E4-9D6C-5F0EF3E020FB}" type="datetime1">
              <a:rPr lang="fi-FI" altLang="en-US" smtClean="0"/>
              <a:t>20.9.2022</a:t>
            </a:fld>
            <a:endParaRPr lang="fi-FI" altLang="en-US" dirty="0"/>
          </a:p>
        </p:txBody>
      </p:sp>
      <p:sp>
        <p:nvSpPr>
          <p:cNvPr id="5" name="Alatunnisteen paikkamerkki 4"/>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6" name="Dian numeron paikkamerkki 5"/>
          <p:cNvSpPr>
            <a:spLocks noGrp="1"/>
          </p:cNvSpPr>
          <p:nvPr>
            <p:ph type="sldNum" sz="quarter" idx="12"/>
          </p:nvPr>
        </p:nvSpPr>
        <p:spPr/>
        <p:txBody>
          <a:bodyPr rtlCol="0"/>
          <a:lstStyle>
            <a:lvl1pPr>
              <a:defRPr>
                <a:latin typeface="Arial" panose="020B0604020202020204" pitchFamily="34" charset="0"/>
              </a:defRPr>
            </a:lvl1pPr>
          </a:lstStyle>
          <a:p>
            <a:fld id="{26D251BA-4196-46F7-BF5E-DE37F6712AD1}" type="slidenum">
              <a:rPr lang="fi-FI" altLang="en-US" smtClean="0"/>
              <a:pPr/>
              <a:t>‹#›</a:t>
            </a:fld>
            <a:endParaRPr lang="fi-FI"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lvl1pPr>
              <a:defRPr>
                <a:latin typeface="Arial" panose="020B0604020202020204" pitchFamily="34" charset="0"/>
              </a:defRPr>
            </a:lvl1pPr>
          </a:lstStyle>
          <a:p>
            <a:pPr rtl="0"/>
            <a:r>
              <a:rPr lang="fi-FI"/>
              <a:t>Muokkaa otsikon perustyyliä napsauttamalla</a:t>
            </a:r>
            <a:endParaRPr lang="fi-FI" dirty="0"/>
          </a:p>
        </p:txBody>
      </p:sp>
      <p:sp>
        <p:nvSpPr>
          <p:cNvPr id="3" name="Sisällön paikkamerkki 2"/>
          <p:cNvSpPr>
            <a:spLocks noGrp="1"/>
          </p:cNvSpPr>
          <p:nvPr>
            <p:ph idx="1" hasCustomPrompt="1"/>
          </p:nvPr>
        </p:nvSpPr>
        <p:spPr/>
        <p:txBody>
          <a:bodyPr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4" name="Päivämäärän paikkamerkki 3"/>
          <p:cNvSpPr>
            <a:spLocks noGrp="1"/>
          </p:cNvSpPr>
          <p:nvPr>
            <p:ph type="dt" sz="half" idx="10"/>
          </p:nvPr>
        </p:nvSpPr>
        <p:spPr/>
        <p:txBody>
          <a:bodyPr rtlCol="0"/>
          <a:lstStyle>
            <a:lvl1pPr>
              <a:defRPr>
                <a:latin typeface="Arial" panose="020B0604020202020204" pitchFamily="34" charset="0"/>
              </a:defRPr>
            </a:lvl1pPr>
          </a:lstStyle>
          <a:p>
            <a:fld id="{F7F7B5F7-EA4F-4C5F-9334-1DF5CFEFC8F1}" type="datetime1">
              <a:rPr lang="fi-FI" altLang="en-US" smtClean="0"/>
              <a:t>20.9.2022</a:t>
            </a:fld>
            <a:endParaRPr lang="fi-FI" altLang="en-US" dirty="0"/>
          </a:p>
        </p:txBody>
      </p:sp>
      <p:sp>
        <p:nvSpPr>
          <p:cNvPr id="5" name="Alatunnisteen paikkamerkki 4"/>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6" name="Dian numeron paikkamerkki 5"/>
          <p:cNvSpPr>
            <a:spLocks noGrp="1"/>
          </p:cNvSpPr>
          <p:nvPr>
            <p:ph type="sldNum" sz="quarter" idx="12"/>
          </p:nvPr>
        </p:nvSpPr>
        <p:spPr/>
        <p:txBody>
          <a:bodyPr rtlCol="0"/>
          <a:lstStyle>
            <a:lvl1pPr>
              <a:defRPr>
                <a:latin typeface="Arial" panose="020B0604020202020204" pitchFamily="34" charset="0"/>
              </a:defRPr>
            </a:lvl1pPr>
          </a:lstStyle>
          <a:p>
            <a:fld id="{71C6F290-D301-4864-9490-340EF11588D9}" type="slidenum">
              <a:rPr lang="fi-FI" altLang="en-US" smtClean="0"/>
              <a:pPr/>
              <a:t>‹#›</a:t>
            </a:fld>
            <a:endParaRPr lang="fi-FI"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722313" y="4406900"/>
            <a:ext cx="7772400" cy="1362075"/>
          </a:xfrm>
        </p:spPr>
        <p:txBody>
          <a:bodyPr rtlCol="0" anchor="t"/>
          <a:lstStyle>
            <a:lvl1pPr algn="l">
              <a:defRPr sz="4000" b="1" cap="all">
                <a:latin typeface="Arial" panose="020B0604020202020204" pitchFamily="34" charset="0"/>
              </a:defRPr>
            </a:lvl1pPr>
          </a:lstStyle>
          <a:p>
            <a:pPr rtl="0"/>
            <a:r>
              <a:rPr lang="fi-FI"/>
              <a:t>Muokkaa otsikon perustyyliä napsauttamalla</a:t>
            </a:r>
            <a:endParaRPr lang="fi-FI" dirty="0"/>
          </a:p>
        </p:txBody>
      </p:sp>
      <p:sp>
        <p:nvSpPr>
          <p:cNvPr id="3" name="Tekstin paikkamerkki 2"/>
          <p:cNvSpPr>
            <a:spLocks noGrp="1"/>
          </p:cNvSpPr>
          <p:nvPr>
            <p:ph type="body" idx="1" hasCustomPrompt="1"/>
          </p:nvPr>
        </p:nvSpPr>
        <p:spPr>
          <a:xfrm>
            <a:off x="722313" y="2906713"/>
            <a:ext cx="7772400" cy="1500187"/>
          </a:xfrm>
        </p:spPr>
        <p:txBody>
          <a:bodyPr rtlCol="0" anchor="b"/>
          <a:lstStyle>
            <a:lvl1pPr marL="0" indent="0">
              <a:buNone/>
              <a:defRPr sz="2000">
                <a:latin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rtl="0"/>
            <a:r>
              <a:rPr lang="fi-FI"/>
              <a:t>Muokkaa tekstin perustyylejä napsauttamalla</a:t>
            </a:r>
            <a:endParaRPr lang="fi-FI" dirty="0"/>
          </a:p>
        </p:txBody>
      </p:sp>
      <p:sp>
        <p:nvSpPr>
          <p:cNvPr id="4" name="Päivämäärän paikkamerkki 3"/>
          <p:cNvSpPr>
            <a:spLocks noGrp="1"/>
          </p:cNvSpPr>
          <p:nvPr>
            <p:ph type="dt" sz="half" idx="10"/>
          </p:nvPr>
        </p:nvSpPr>
        <p:spPr/>
        <p:txBody>
          <a:bodyPr rtlCol="0"/>
          <a:lstStyle>
            <a:lvl1pPr>
              <a:defRPr>
                <a:latin typeface="Arial" panose="020B0604020202020204" pitchFamily="34" charset="0"/>
              </a:defRPr>
            </a:lvl1pPr>
          </a:lstStyle>
          <a:p>
            <a:fld id="{D1300413-F101-4BAD-8180-79F1F25A903B}" type="datetime1">
              <a:rPr lang="fi-FI" altLang="en-US" smtClean="0"/>
              <a:t>20.9.2022</a:t>
            </a:fld>
            <a:endParaRPr lang="fi-FI" altLang="en-US" dirty="0"/>
          </a:p>
        </p:txBody>
      </p:sp>
      <p:sp>
        <p:nvSpPr>
          <p:cNvPr id="5" name="Alatunnisteen paikkamerkki 4"/>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6" name="Dian numeron paikkamerkki 5"/>
          <p:cNvSpPr>
            <a:spLocks noGrp="1"/>
          </p:cNvSpPr>
          <p:nvPr>
            <p:ph type="sldNum" sz="quarter" idx="12"/>
          </p:nvPr>
        </p:nvSpPr>
        <p:spPr/>
        <p:txBody>
          <a:bodyPr rtlCol="0"/>
          <a:lstStyle>
            <a:lvl1pPr>
              <a:defRPr>
                <a:latin typeface="Arial" panose="020B0604020202020204" pitchFamily="34" charset="0"/>
              </a:defRPr>
            </a:lvl1pPr>
          </a:lstStyle>
          <a:p>
            <a:fld id="{D0208CE1-DD55-4A43-A479-EF83A2DC3985}" type="slidenum">
              <a:rPr lang="fi-FI" altLang="en-US" smtClean="0"/>
              <a:pPr/>
              <a:t>‹#›</a:t>
            </a:fld>
            <a:endParaRPr lang="fi-FI" altLang="en-US" dirty="0"/>
          </a:p>
        </p:txBody>
      </p: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lvl1pPr>
              <a:defRPr>
                <a:latin typeface="Arial" panose="020B0604020202020204" pitchFamily="34" charset="0"/>
              </a:defRPr>
            </a:lvl1pPr>
          </a:lstStyle>
          <a:p>
            <a:pPr rtl="0"/>
            <a:r>
              <a:rPr lang="fi-FI"/>
              <a:t>Muokkaa otsikon perustyyliä napsauttamalla</a:t>
            </a:r>
            <a:endParaRPr lang="fi-FI" dirty="0"/>
          </a:p>
        </p:txBody>
      </p:sp>
      <p:sp>
        <p:nvSpPr>
          <p:cNvPr id="3" name="Sisällön paikkamerkki 2"/>
          <p:cNvSpPr>
            <a:spLocks noGrp="1"/>
          </p:cNvSpPr>
          <p:nvPr>
            <p:ph sz="half" idx="1" hasCustomPrompt="1"/>
          </p:nvPr>
        </p:nvSpPr>
        <p:spPr>
          <a:xfrm>
            <a:off x="1143000" y="1524000"/>
            <a:ext cx="3619500" cy="4411663"/>
          </a:xfrm>
        </p:spPr>
        <p:txBody>
          <a:bodyPr rtlCol="0"/>
          <a:lstStyle>
            <a:lvl1pPr marL="45720" indent="0">
              <a:buFontTx/>
              <a:buNone/>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4" name="Sisällön paikkamerkki 3"/>
          <p:cNvSpPr>
            <a:spLocks noGrp="1"/>
          </p:cNvSpPr>
          <p:nvPr>
            <p:ph sz="half" idx="2" hasCustomPrompt="1"/>
          </p:nvPr>
        </p:nvSpPr>
        <p:spPr>
          <a:xfrm>
            <a:off x="4914900" y="1524000"/>
            <a:ext cx="3619500" cy="4411663"/>
          </a:xfrm>
        </p:spPr>
        <p:txBody>
          <a:bodyPr rtlCol="0"/>
          <a:lstStyle>
            <a:lvl1pPr marL="45720" indent="0">
              <a:buFontTx/>
              <a:buNone/>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5" name="Päivämäärän paikkamerkki 4"/>
          <p:cNvSpPr>
            <a:spLocks noGrp="1"/>
          </p:cNvSpPr>
          <p:nvPr>
            <p:ph type="dt" sz="half" idx="10"/>
          </p:nvPr>
        </p:nvSpPr>
        <p:spPr/>
        <p:txBody>
          <a:bodyPr rtlCol="0"/>
          <a:lstStyle>
            <a:lvl1pPr>
              <a:defRPr>
                <a:latin typeface="Arial" panose="020B0604020202020204" pitchFamily="34" charset="0"/>
              </a:defRPr>
            </a:lvl1pPr>
          </a:lstStyle>
          <a:p>
            <a:fld id="{03A4B07B-0770-43BE-8F06-AAE45EEF145E}" type="datetime1">
              <a:rPr lang="fi-FI" altLang="en-US" smtClean="0"/>
              <a:t>20.9.2022</a:t>
            </a:fld>
            <a:endParaRPr lang="fi-FI" altLang="en-US" dirty="0"/>
          </a:p>
        </p:txBody>
      </p:sp>
      <p:sp>
        <p:nvSpPr>
          <p:cNvPr id="6" name="Alatunnisteen paikkamerkki 5"/>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7" name="Dian numeron paikkamerkki 6"/>
          <p:cNvSpPr>
            <a:spLocks noGrp="1"/>
          </p:cNvSpPr>
          <p:nvPr>
            <p:ph type="sldNum" sz="quarter" idx="12"/>
          </p:nvPr>
        </p:nvSpPr>
        <p:spPr/>
        <p:txBody>
          <a:bodyPr rtlCol="0"/>
          <a:lstStyle>
            <a:lvl1pPr>
              <a:defRPr>
                <a:latin typeface="Arial" panose="020B0604020202020204" pitchFamily="34" charset="0"/>
              </a:defRPr>
            </a:lvl1pPr>
          </a:lstStyle>
          <a:p>
            <a:fld id="{0927AF89-6755-46F5-BBCF-E571D7F311A5}" type="slidenum">
              <a:rPr lang="fi-FI" altLang="en-US" smtClean="0"/>
              <a:pPr/>
              <a:t>‹#›</a:t>
            </a:fld>
            <a:endParaRPr lang="fi-FI"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57200" y="274638"/>
            <a:ext cx="8229600" cy="1143000"/>
          </a:xfrm>
        </p:spPr>
        <p:txBody>
          <a:bodyPr rtlCol="0"/>
          <a:lstStyle>
            <a:lvl1pPr>
              <a:defRPr>
                <a:latin typeface="Arial" panose="020B0604020202020204" pitchFamily="34" charset="0"/>
              </a:defRPr>
            </a:lvl1pPr>
          </a:lstStyle>
          <a:p>
            <a:pPr rtl="0"/>
            <a:r>
              <a:rPr lang="fi-FI"/>
              <a:t>Muokkaa otsikon perustyyliä napsauttamalla</a:t>
            </a:r>
            <a:endParaRPr lang="fi-FI" dirty="0"/>
          </a:p>
        </p:txBody>
      </p:sp>
      <p:sp>
        <p:nvSpPr>
          <p:cNvPr id="3" name="Tekstin paikkamerkki 2"/>
          <p:cNvSpPr>
            <a:spLocks noGrp="1"/>
          </p:cNvSpPr>
          <p:nvPr>
            <p:ph type="body" idx="1" hasCustomPrompt="1"/>
          </p:nvPr>
        </p:nvSpPr>
        <p:spPr>
          <a:xfrm>
            <a:off x="457200" y="1535113"/>
            <a:ext cx="4040188" cy="639762"/>
          </a:xfrm>
        </p:spPr>
        <p:txBody>
          <a:bodyPr rtlCol="0"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Muokkaa tekstin perustyylejä napsauttamalla</a:t>
            </a:r>
            <a:endParaRPr lang="fi-FI" dirty="0"/>
          </a:p>
        </p:txBody>
      </p:sp>
      <p:sp>
        <p:nvSpPr>
          <p:cNvPr id="4" name="Sisällön paikkamerkki 3"/>
          <p:cNvSpPr>
            <a:spLocks noGrp="1"/>
          </p:cNvSpPr>
          <p:nvPr>
            <p:ph sz="half" idx="2" hasCustomPrompt="1"/>
          </p:nvPr>
        </p:nvSpPr>
        <p:spPr>
          <a:xfrm>
            <a:off x="457200" y="2174875"/>
            <a:ext cx="4040188" cy="3951288"/>
          </a:xfrm>
        </p:spPr>
        <p:txBody>
          <a:bodyPr rtlCol="0"/>
          <a:lstStyle>
            <a:lvl1pPr marL="45720" indent="0">
              <a:buFontTx/>
              <a:buNone/>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5" name="Tekstin paikkamerkki 4"/>
          <p:cNvSpPr>
            <a:spLocks noGrp="1"/>
          </p:cNvSpPr>
          <p:nvPr>
            <p:ph type="body" sz="quarter" idx="3" hasCustomPrompt="1"/>
          </p:nvPr>
        </p:nvSpPr>
        <p:spPr>
          <a:xfrm>
            <a:off x="4645025" y="1535113"/>
            <a:ext cx="4041775" cy="639762"/>
          </a:xfrm>
        </p:spPr>
        <p:txBody>
          <a:bodyPr rtlCol="0"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Muokkaa tekstin perustyylejä napsauttamalla</a:t>
            </a:r>
            <a:endParaRPr lang="fi-FI" dirty="0"/>
          </a:p>
        </p:txBody>
      </p:sp>
      <p:sp>
        <p:nvSpPr>
          <p:cNvPr id="6" name="Sisällön paikkamerkki 5"/>
          <p:cNvSpPr>
            <a:spLocks noGrp="1"/>
          </p:cNvSpPr>
          <p:nvPr>
            <p:ph sz="quarter" idx="4" hasCustomPrompt="1"/>
          </p:nvPr>
        </p:nvSpPr>
        <p:spPr>
          <a:xfrm>
            <a:off x="4645025" y="2174875"/>
            <a:ext cx="4041775" cy="3951288"/>
          </a:xfrm>
        </p:spPr>
        <p:txBody>
          <a:bodyPr rtlCol="0"/>
          <a:lstStyle>
            <a:lvl1pPr marL="45720" indent="0">
              <a:buFontTx/>
              <a:buNone/>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7" name="Päivämäärän paikkamerkki 6"/>
          <p:cNvSpPr>
            <a:spLocks noGrp="1"/>
          </p:cNvSpPr>
          <p:nvPr>
            <p:ph type="dt" sz="half" idx="10"/>
          </p:nvPr>
        </p:nvSpPr>
        <p:spPr/>
        <p:txBody>
          <a:bodyPr rtlCol="0"/>
          <a:lstStyle>
            <a:lvl1pPr>
              <a:defRPr>
                <a:latin typeface="Arial" panose="020B0604020202020204" pitchFamily="34" charset="0"/>
              </a:defRPr>
            </a:lvl1pPr>
          </a:lstStyle>
          <a:p>
            <a:fld id="{154834D0-58C2-45EC-8DC0-32430775D364}" type="datetime1">
              <a:rPr lang="fi-FI" altLang="en-US" smtClean="0"/>
              <a:t>20.9.2022</a:t>
            </a:fld>
            <a:endParaRPr lang="fi-FI" altLang="en-US" dirty="0"/>
          </a:p>
        </p:txBody>
      </p:sp>
      <p:sp>
        <p:nvSpPr>
          <p:cNvPr id="8" name="Alatunnisteen paikkamerkki 7"/>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9" name="Dian numeron paikkamerkki 8"/>
          <p:cNvSpPr>
            <a:spLocks noGrp="1"/>
          </p:cNvSpPr>
          <p:nvPr>
            <p:ph type="sldNum" sz="quarter" idx="12"/>
          </p:nvPr>
        </p:nvSpPr>
        <p:spPr/>
        <p:txBody>
          <a:bodyPr rtlCol="0"/>
          <a:lstStyle>
            <a:lvl1pPr>
              <a:defRPr>
                <a:latin typeface="Arial" panose="020B0604020202020204" pitchFamily="34" charset="0"/>
              </a:defRPr>
            </a:lvl1pPr>
          </a:lstStyle>
          <a:p>
            <a:fld id="{F76BE3C0-1208-4260-82C3-0EB040027195}" type="slidenum">
              <a:rPr lang="fi-FI" altLang="en-US" smtClean="0"/>
              <a:pPr/>
              <a:t>‹#›</a:t>
            </a:fld>
            <a:endParaRPr lang="fi-FI"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rtlCol="0"/>
          <a:lstStyle>
            <a:lvl1pPr>
              <a:defRPr>
                <a:latin typeface="Arial" panose="020B0604020202020204" pitchFamily="34" charset="0"/>
              </a:defRPr>
            </a:lvl1pPr>
          </a:lstStyle>
          <a:p>
            <a:pPr rtl="0"/>
            <a:r>
              <a:rPr lang="fi-FI"/>
              <a:t>Muokkaa otsikon perustyyliä napsauttamalla</a:t>
            </a:r>
            <a:endParaRPr lang="fi-FI" dirty="0"/>
          </a:p>
        </p:txBody>
      </p:sp>
      <p:sp>
        <p:nvSpPr>
          <p:cNvPr id="3" name="Päivämäärän paikkamerkki 2"/>
          <p:cNvSpPr>
            <a:spLocks noGrp="1"/>
          </p:cNvSpPr>
          <p:nvPr>
            <p:ph type="dt" sz="half" idx="10"/>
          </p:nvPr>
        </p:nvSpPr>
        <p:spPr/>
        <p:txBody>
          <a:bodyPr rtlCol="0"/>
          <a:lstStyle>
            <a:lvl1pPr>
              <a:defRPr>
                <a:latin typeface="Arial" panose="020B0604020202020204" pitchFamily="34" charset="0"/>
              </a:defRPr>
            </a:lvl1pPr>
          </a:lstStyle>
          <a:p>
            <a:fld id="{BAFD7479-C3F2-42DB-BF3E-B1B3DB5FB842}" type="datetime1">
              <a:rPr lang="fi-FI" altLang="en-US" smtClean="0"/>
              <a:t>20.9.2022</a:t>
            </a:fld>
            <a:endParaRPr lang="fi-FI" altLang="en-US" dirty="0"/>
          </a:p>
        </p:txBody>
      </p:sp>
      <p:sp>
        <p:nvSpPr>
          <p:cNvPr id="4" name="Alatunnisteen paikkamerkki 3"/>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5" name="Dian numeron paikkamerkki 4"/>
          <p:cNvSpPr>
            <a:spLocks noGrp="1"/>
          </p:cNvSpPr>
          <p:nvPr>
            <p:ph type="sldNum" sz="quarter" idx="12"/>
          </p:nvPr>
        </p:nvSpPr>
        <p:spPr/>
        <p:txBody>
          <a:bodyPr rtlCol="0"/>
          <a:lstStyle>
            <a:lvl1pPr>
              <a:defRPr>
                <a:latin typeface="Arial" panose="020B0604020202020204" pitchFamily="34" charset="0"/>
              </a:defRPr>
            </a:lvl1pPr>
          </a:lstStyle>
          <a:p>
            <a:fld id="{D5F02DF6-5EF1-449D-8E8F-F40E7D2FCBCB}" type="slidenum">
              <a:rPr lang="fi-FI" altLang="en-US" smtClean="0"/>
              <a:pPr/>
              <a:t>‹#›</a:t>
            </a:fld>
            <a:endParaRPr lang="fi-FI"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rtlCol="0"/>
          <a:lstStyle>
            <a:lvl1pPr>
              <a:defRPr>
                <a:latin typeface="Arial" panose="020B0604020202020204" pitchFamily="34" charset="0"/>
              </a:defRPr>
            </a:lvl1pPr>
          </a:lstStyle>
          <a:p>
            <a:fld id="{3D696B0C-B802-4DB5-B4EB-776D9245C0FF}" type="datetime1">
              <a:rPr lang="fi-FI" altLang="en-US" smtClean="0"/>
              <a:t>20.9.2022</a:t>
            </a:fld>
            <a:endParaRPr lang="fi-FI" altLang="en-US" dirty="0"/>
          </a:p>
        </p:txBody>
      </p:sp>
      <p:sp>
        <p:nvSpPr>
          <p:cNvPr id="3" name="Alatunnisteen paikkamerkki 2"/>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4" name="Dian numeron paikkamerkki 3"/>
          <p:cNvSpPr>
            <a:spLocks noGrp="1"/>
          </p:cNvSpPr>
          <p:nvPr>
            <p:ph type="sldNum" sz="quarter" idx="12"/>
          </p:nvPr>
        </p:nvSpPr>
        <p:spPr/>
        <p:txBody>
          <a:bodyPr rtlCol="0"/>
          <a:lstStyle>
            <a:lvl1pPr>
              <a:defRPr>
                <a:latin typeface="Arial" panose="020B0604020202020204" pitchFamily="34" charset="0"/>
              </a:defRPr>
            </a:lvl1pPr>
          </a:lstStyle>
          <a:p>
            <a:fld id="{AC3460AA-1533-4548-8781-A6D0EAE276D6}" type="slidenum">
              <a:rPr lang="fi-FI" altLang="en-US" smtClean="0"/>
              <a:pPr/>
              <a:t>‹#›</a:t>
            </a:fld>
            <a:endParaRPr lang="fi-FI"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57200" y="273050"/>
            <a:ext cx="3008313" cy="1162050"/>
          </a:xfrm>
        </p:spPr>
        <p:txBody>
          <a:bodyPr rtlCol="0"/>
          <a:lstStyle>
            <a:lvl1pPr algn="l">
              <a:defRPr sz="2000" b="1">
                <a:latin typeface="Arial" panose="020B0604020202020204" pitchFamily="34" charset="0"/>
              </a:defRPr>
            </a:lvl1pPr>
          </a:lstStyle>
          <a:p>
            <a:pPr rtl="0"/>
            <a:r>
              <a:rPr lang="fi-FI"/>
              <a:t>Muokkaa otsikon perustyyliä napsauttamalla</a:t>
            </a:r>
            <a:endParaRPr lang="fi-FI" dirty="0"/>
          </a:p>
        </p:txBody>
      </p:sp>
      <p:sp>
        <p:nvSpPr>
          <p:cNvPr id="3" name="Sisällön paikkamerkki 2"/>
          <p:cNvSpPr>
            <a:spLocks noGrp="1"/>
          </p:cNvSpPr>
          <p:nvPr>
            <p:ph idx="1" hasCustomPrompt="1"/>
          </p:nvPr>
        </p:nvSpPr>
        <p:spPr>
          <a:xfrm>
            <a:off x="3575050" y="273050"/>
            <a:ext cx="5111750" cy="5853113"/>
          </a:xfrm>
        </p:spPr>
        <p:txBody>
          <a:bodyPr rtlCol="0"/>
          <a:lstStyle>
            <a:lvl1pPr marL="45720" indent="0">
              <a:buFontTx/>
              <a:buNone/>
              <a:defRPr sz="3200">
                <a:latin typeface="Arial" panose="020B0604020202020204" pitchFamily="34" charset="0"/>
              </a:defRPr>
            </a:lvl1pPr>
            <a:lvl2pPr>
              <a:defRPr sz="2800">
                <a:latin typeface="Arial" panose="020B0604020202020204" pitchFamily="34" charset="0"/>
              </a:defRPr>
            </a:lvl2pPr>
            <a:lvl3pPr>
              <a:defRPr sz="2400">
                <a:latin typeface="Arial" panose="020B0604020202020204" pitchFamily="34" charset="0"/>
              </a:defRPr>
            </a:lvl3pPr>
            <a:lvl4pPr>
              <a:defRPr sz="2000">
                <a:latin typeface="Arial" panose="020B0604020202020204" pitchFamily="34" charset="0"/>
              </a:defRPr>
            </a:lvl4pPr>
            <a:lvl5pPr>
              <a:defRPr sz="2000">
                <a:latin typeface="Arial" panose="020B0604020202020204" pitchFamily="34" charset="0"/>
              </a:defRPr>
            </a:lvl5pPr>
            <a:lvl6pPr>
              <a:defRPr sz="2000"/>
            </a:lvl6pPr>
            <a:lvl7pPr>
              <a:defRPr sz="2000"/>
            </a:lvl7pPr>
            <a:lvl8pPr>
              <a:defRPr sz="2000"/>
            </a:lvl8pPr>
            <a:lvl9pPr>
              <a:defRPr sz="2000"/>
            </a:lvl9pPr>
          </a:lstStyle>
          <a:p>
            <a:pPr lvl="0" rtl="0"/>
            <a:r>
              <a:rPr lang="fi-FI"/>
              <a:t>Muokkaa tekstin perustyylejä napsauttamalla</a:t>
            </a:r>
          </a:p>
          <a:p>
            <a:pPr lvl="1" rtl="0"/>
            <a:r>
              <a:rPr lang="fi-FI"/>
              <a:t>Toinen taso</a:t>
            </a:r>
          </a:p>
          <a:p>
            <a:pPr lvl="2" rtl="0"/>
            <a:r>
              <a:rPr lang="fi-FI"/>
              <a:t>Kolmas taso</a:t>
            </a:r>
          </a:p>
          <a:p>
            <a:pPr lvl="3" rtl="0"/>
            <a:r>
              <a:rPr lang="fi-FI"/>
              <a:t>Neljäs taso</a:t>
            </a:r>
          </a:p>
          <a:p>
            <a:pPr lvl="4" rtl="0"/>
            <a:r>
              <a:rPr lang="fi-FI"/>
              <a:t>Viides taso</a:t>
            </a:r>
            <a:endParaRPr lang="fi-FI" dirty="0"/>
          </a:p>
        </p:txBody>
      </p:sp>
      <p:sp>
        <p:nvSpPr>
          <p:cNvPr id="4" name="Tekstin paikkamerkki 3"/>
          <p:cNvSpPr>
            <a:spLocks noGrp="1"/>
          </p:cNvSpPr>
          <p:nvPr>
            <p:ph type="body" sz="half" idx="2" hasCustomPrompt="1"/>
          </p:nvPr>
        </p:nvSpPr>
        <p:spPr>
          <a:xfrm>
            <a:off x="457200" y="1435100"/>
            <a:ext cx="3008313" cy="4691063"/>
          </a:xfrm>
        </p:spPr>
        <p:txBody>
          <a:bodyPr rtlCol="0"/>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Muokkaa tekstin perustyylejä napsauttamalla</a:t>
            </a:r>
            <a:endParaRPr lang="fi-FI" dirty="0"/>
          </a:p>
        </p:txBody>
      </p:sp>
      <p:sp>
        <p:nvSpPr>
          <p:cNvPr id="5" name="Päivämäärän paikkamerkki 4"/>
          <p:cNvSpPr>
            <a:spLocks noGrp="1"/>
          </p:cNvSpPr>
          <p:nvPr>
            <p:ph type="dt" sz="half" idx="10"/>
          </p:nvPr>
        </p:nvSpPr>
        <p:spPr/>
        <p:txBody>
          <a:bodyPr rtlCol="0"/>
          <a:lstStyle>
            <a:lvl1pPr>
              <a:defRPr>
                <a:latin typeface="Arial" panose="020B0604020202020204" pitchFamily="34" charset="0"/>
              </a:defRPr>
            </a:lvl1pPr>
          </a:lstStyle>
          <a:p>
            <a:fld id="{DEACA03E-1B0E-4BD6-8EC0-037589EA9F91}" type="datetime1">
              <a:rPr lang="fi-FI" altLang="en-US" smtClean="0"/>
              <a:t>20.9.2022</a:t>
            </a:fld>
            <a:endParaRPr lang="fi-FI" altLang="en-US" dirty="0"/>
          </a:p>
        </p:txBody>
      </p:sp>
      <p:sp>
        <p:nvSpPr>
          <p:cNvPr id="6" name="Alatunnisteen paikkamerkki 5"/>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7" name="Dian numeron paikkamerkki 6"/>
          <p:cNvSpPr>
            <a:spLocks noGrp="1"/>
          </p:cNvSpPr>
          <p:nvPr>
            <p:ph type="sldNum" sz="quarter" idx="12"/>
          </p:nvPr>
        </p:nvSpPr>
        <p:spPr/>
        <p:txBody>
          <a:bodyPr rtlCol="0"/>
          <a:lstStyle>
            <a:lvl1pPr>
              <a:defRPr>
                <a:latin typeface="Arial" panose="020B0604020202020204" pitchFamily="34" charset="0"/>
              </a:defRPr>
            </a:lvl1pPr>
          </a:lstStyle>
          <a:p>
            <a:fld id="{C6386842-FEC9-453F-B6F7-7C945F3A2D73}" type="slidenum">
              <a:rPr lang="fi-FI" altLang="en-US" smtClean="0"/>
              <a:pPr/>
              <a:t>‹#›</a:t>
            </a:fld>
            <a:endParaRPr lang="fi-FI" altLang="en-US" dirty="0"/>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 ja kuvateksti">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1792288" y="4800600"/>
            <a:ext cx="5486400" cy="566738"/>
          </a:xfrm>
        </p:spPr>
        <p:txBody>
          <a:bodyPr rtlCol="0"/>
          <a:lstStyle>
            <a:lvl1pPr algn="l">
              <a:defRPr sz="2000" b="1">
                <a:latin typeface="Arial" panose="020B0604020202020204" pitchFamily="34" charset="0"/>
              </a:defRPr>
            </a:lvl1pPr>
          </a:lstStyle>
          <a:p>
            <a:pPr rtl="0"/>
            <a:r>
              <a:rPr lang="fi-FI"/>
              <a:t>Muokkaa otsikon perustyyliä napsauttamalla</a:t>
            </a:r>
            <a:endParaRPr lang="fi-FI" dirty="0"/>
          </a:p>
        </p:txBody>
      </p:sp>
      <p:sp>
        <p:nvSpPr>
          <p:cNvPr id="3" name="Kuvan paikkamerkki 2" descr="Tyhjä paikkamerkki kuvan lisäämistä varten. Napsauta paikkamerkkiä ja valitse kuva, jonka haluat lisätä"/>
          <p:cNvSpPr>
            <a:spLocks noGrp="1"/>
          </p:cNvSpPr>
          <p:nvPr>
            <p:ph type="pic" idx="1" hasCustomPrompt="1"/>
          </p:nvPr>
        </p:nvSpPr>
        <p:spPr>
          <a:xfrm>
            <a:off x="1792288" y="612775"/>
            <a:ext cx="5486400" cy="4114800"/>
          </a:xfrm>
        </p:spPr>
        <p:txBody>
          <a:bodyPr rtlCol="0"/>
          <a:lstStyle>
            <a:lvl1pPr marL="0" indent="0">
              <a:buNone/>
              <a:defRPr sz="3200">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Lisää kuva napsauttamalla kuvaketta</a:t>
            </a:r>
            <a:endParaRPr lang="fi-FI" dirty="0"/>
          </a:p>
        </p:txBody>
      </p:sp>
      <p:sp>
        <p:nvSpPr>
          <p:cNvPr id="4" name="Tekstin paikkamerkki 3"/>
          <p:cNvSpPr>
            <a:spLocks noGrp="1"/>
          </p:cNvSpPr>
          <p:nvPr>
            <p:ph type="body" sz="half" idx="2" hasCustomPrompt="1"/>
          </p:nvPr>
        </p:nvSpPr>
        <p:spPr>
          <a:xfrm>
            <a:off x="1792288" y="5367338"/>
            <a:ext cx="5486400" cy="804862"/>
          </a:xfrm>
        </p:spPr>
        <p:txBody>
          <a:bodyPr rtlCol="0"/>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Muokkaa tekstin perustyylejä napsauttamalla</a:t>
            </a:r>
            <a:endParaRPr lang="fi-FI" dirty="0"/>
          </a:p>
        </p:txBody>
      </p:sp>
      <p:sp>
        <p:nvSpPr>
          <p:cNvPr id="5" name="Päivämäärän paikkamerkki 4"/>
          <p:cNvSpPr>
            <a:spLocks noGrp="1"/>
          </p:cNvSpPr>
          <p:nvPr>
            <p:ph type="dt" sz="half" idx="10"/>
          </p:nvPr>
        </p:nvSpPr>
        <p:spPr/>
        <p:txBody>
          <a:bodyPr rtlCol="0"/>
          <a:lstStyle>
            <a:lvl1pPr>
              <a:defRPr>
                <a:latin typeface="Arial" panose="020B0604020202020204" pitchFamily="34" charset="0"/>
              </a:defRPr>
            </a:lvl1pPr>
          </a:lstStyle>
          <a:p>
            <a:fld id="{28A8C3A1-AF7A-4F7D-820F-CA2E14384F07}" type="datetime1">
              <a:rPr lang="fi-FI" altLang="en-US" smtClean="0"/>
              <a:t>20.9.2022</a:t>
            </a:fld>
            <a:endParaRPr lang="fi-FI" altLang="en-US" dirty="0"/>
          </a:p>
        </p:txBody>
      </p:sp>
      <p:sp>
        <p:nvSpPr>
          <p:cNvPr id="6" name="Alatunnisteen paikkamerkki 5"/>
          <p:cNvSpPr>
            <a:spLocks noGrp="1"/>
          </p:cNvSpPr>
          <p:nvPr>
            <p:ph type="ftr" sz="quarter" idx="11"/>
          </p:nvPr>
        </p:nvSpPr>
        <p:spPr/>
        <p:txBody>
          <a:bodyPr rtlCol="0"/>
          <a:lstStyle>
            <a:lvl1pPr>
              <a:defRPr>
                <a:latin typeface="Arial" panose="020B0604020202020204" pitchFamily="34" charset="0"/>
              </a:defRPr>
            </a:lvl1pPr>
          </a:lstStyle>
          <a:p>
            <a:r>
              <a:rPr lang="fi-FI"/>
              <a:t>Lisää alatunniste</a:t>
            </a:r>
            <a:endParaRPr lang="fi-FI" dirty="0"/>
          </a:p>
        </p:txBody>
      </p:sp>
      <p:sp>
        <p:nvSpPr>
          <p:cNvPr id="7" name="Dian numeron paikkamerkki 6"/>
          <p:cNvSpPr>
            <a:spLocks noGrp="1"/>
          </p:cNvSpPr>
          <p:nvPr>
            <p:ph type="sldNum" sz="quarter" idx="12"/>
          </p:nvPr>
        </p:nvSpPr>
        <p:spPr/>
        <p:txBody>
          <a:bodyPr rtlCol="0"/>
          <a:lstStyle>
            <a:lvl1pPr>
              <a:defRPr>
                <a:latin typeface="Arial" panose="020B0604020202020204" pitchFamily="34" charset="0"/>
              </a:defRPr>
            </a:lvl1pPr>
          </a:lstStyle>
          <a:p>
            <a:fld id="{E96DA581-ADE3-4A40-91CB-711A776CAC29}" type="slidenum">
              <a:rPr lang="fi-FI" altLang="en-US" smtClean="0"/>
              <a:pPr/>
              <a:t>‹#›</a:t>
            </a:fld>
            <a:endParaRPr lang="fi-FI" altLang="en-US" dirty="0"/>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ivi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fi-FI" noProof="0">
              <a:latin typeface="Arial" panose="020B0604020202020204" pitchFamily="34" charset="0"/>
            </a:endParaRPr>
          </a:p>
        </p:txBody>
      </p:sp>
      <p:grpSp>
        <p:nvGrpSpPr>
          <p:cNvPr id="46088" name="Ryhmä 8"/>
          <p:cNvGrpSpPr>
            <a:grpSpLocks/>
          </p:cNvGrpSpPr>
          <p:nvPr/>
        </p:nvGrpSpPr>
        <p:grpSpPr bwMode="auto">
          <a:xfrm>
            <a:off x="8153400" y="152400"/>
            <a:ext cx="792163" cy="1295400"/>
            <a:chOff x="5136" y="960"/>
            <a:chExt cx="528" cy="864"/>
          </a:xfrm>
        </p:grpSpPr>
        <p:sp>
          <p:nvSpPr>
            <p:cNvPr id="46089" name="Soikio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0" name="Soikio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1" name="Soikio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2" name="Soikio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3" name="Soikio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4" name="Soikio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5" name="Soikio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6" name="Soikio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7" name="Soikio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8" name="Soikio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099" name="Soikio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0" name="Soikio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1" name="Soikio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2" name="Soikio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3" name="Soikio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4" name="Soikio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5" name="Soikio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6" name="Soikio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7" name="Soikio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8" name="Soikio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09" name="Soikio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0" name="Soikio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1" name="Soikio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2" name="Soikio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3" name="Soikio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4" name="Soikio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5" name="Soikio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6" name="Soikio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7" name="Soikio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8" name="Soikio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sp>
          <p:nvSpPr>
            <p:cNvPr id="46119" name="Soikio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fi-FI" noProof="0">
                <a:latin typeface="Arial" panose="020B0604020202020204" pitchFamily="34" charset="0"/>
              </a:endParaRPr>
            </a:p>
          </p:txBody>
        </p:sp>
      </p:grpSp>
      <p:sp>
        <p:nvSpPr>
          <p:cNvPr id="46083" name="Otsikon paikkamerkki 1"/>
          <p:cNvSpPr>
            <a:spLocks noGrp="1" noChangeArrowheads="1"/>
          </p:cNvSpPr>
          <p:nvPr>
            <p:ph type="title"/>
          </p:nvPr>
        </p:nvSpPr>
        <p:spPr bwMode="auto">
          <a:xfrm>
            <a:off x="228600" y="2286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p>
            <a:pPr lvl="0" rtl="0"/>
            <a:r>
              <a:rPr lang="fi-FI" noProof="0"/>
              <a:t>Muokkaa otsikon perustyyliä napsauttamalla</a:t>
            </a:r>
          </a:p>
        </p:txBody>
      </p:sp>
      <p:sp>
        <p:nvSpPr>
          <p:cNvPr id="46084" name="Tekstin paikkamerkki 2"/>
          <p:cNvSpPr>
            <a:spLocks noGrp="1" noChangeArrowheads="1"/>
          </p:cNvSpPr>
          <p:nvPr>
            <p:ph type="body" idx="1"/>
          </p:nvPr>
        </p:nvSpPr>
        <p:spPr bwMode="auto">
          <a:xfrm>
            <a:off x="1143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a:p>
            <a:pPr lvl="8" rtl="0"/>
            <a:endParaRPr lang="fi-FI" altLang="en-US" noProof="0"/>
          </a:p>
          <a:p>
            <a:pPr lvl="8" rtl="0"/>
            <a:endParaRPr lang="fi-FI" altLang="en-US" noProof="0"/>
          </a:p>
        </p:txBody>
      </p:sp>
      <p:sp>
        <p:nvSpPr>
          <p:cNvPr id="46085" name="Päivämäärän paikkamerkki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spcBef>
                <a:spcPct val="0"/>
              </a:spcBef>
              <a:buClrTx/>
              <a:buSzTx/>
              <a:buFontTx/>
              <a:buNone/>
              <a:defRPr sz="1000">
                <a:latin typeface="Arial" panose="020B0604020202020204" pitchFamily="34" charset="0"/>
              </a:defRPr>
            </a:lvl1pPr>
          </a:lstStyle>
          <a:p>
            <a:fld id="{DBC2F9E7-FA27-4517-B631-DC7748E5C550}" type="datetime1">
              <a:rPr lang="fi-FI" altLang="en-US" noProof="0" smtClean="0"/>
              <a:t>20.9.2022</a:t>
            </a:fld>
            <a:endParaRPr lang="fi-FI" altLang="en-US" noProof="0"/>
          </a:p>
        </p:txBody>
      </p:sp>
      <p:sp>
        <p:nvSpPr>
          <p:cNvPr id="46086" name="Alatunnisteen paikkamerkki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ctr">
              <a:spcBef>
                <a:spcPct val="0"/>
              </a:spcBef>
              <a:buClrTx/>
              <a:buSzTx/>
              <a:buFontTx/>
              <a:buNone/>
              <a:defRPr sz="1000">
                <a:latin typeface="Arial" panose="020B0604020202020204" pitchFamily="34" charset="0"/>
              </a:defRPr>
            </a:lvl1pPr>
          </a:lstStyle>
          <a:p>
            <a:r>
              <a:rPr lang="fi-FI" noProof="0"/>
              <a:t>Lisää alatunniste</a:t>
            </a:r>
          </a:p>
        </p:txBody>
      </p:sp>
      <p:sp>
        <p:nvSpPr>
          <p:cNvPr id="46087" name="Dian numeron paikkamerkki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r">
              <a:spcBef>
                <a:spcPct val="0"/>
              </a:spcBef>
              <a:buClrTx/>
              <a:buSzTx/>
              <a:buFontTx/>
              <a:buNone/>
              <a:defRPr sz="1000">
                <a:latin typeface="Arial" panose="020B0604020202020204" pitchFamily="34" charset="0"/>
              </a:defRPr>
            </a:lvl1pPr>
          </a:lstStyle>
          <a:p>
            <a:fld id="{D7E5119E-5338-4B55-81DC-57EAC9440FD0}" type="slidenum">
              <a:rPr lang="fi-FI" altLang="en-US" noProof="0" smtClean="0"/>
              <a:pPr/>
              <a:t>‹#›</a:t>
            </a:fld>
            <a:endParaRPr lang="fi-FI" altLang="en-US" noProof="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l" rtl="0" eaLnBrk="1" fontAlgn="base" hangingPunct="1">
        <a:spcBef>
          <a:spcPct val="0"/>
        </a:spcBef>
        <a:spcAft>
          <a:spcPct val="0"/>
        </a:spcAft>
        <a:defRPr sz="3600" b="1">
          <a:solidFill>
            <a:schemeClr val="tx2"/>
          </a:solidFill>
          <a:latin typeface="Arial" panose="020B060402020202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Arial" panose="020B0604020202020204" pitchFamily="34" charset="0"/>
          <a:ea typeface="+mn-ea"/>
          <a:cs typeface="+mn-cs"/>
        </a:defRPr>
      </a:lvl1pPr>
      <a:lvl2pPr marL="692150" indent="-347663" algn="l" rtl="0" eaLnBrk="1" fontAlgn="base" hangingPunct="1">
        <a:spcBef>
          <a:spcPct val="0"/>
        </a:spcBef>
        <a:spcAft>
          <a:spcPct val="25000"/>
        </a:spcAft>
        <a:buClr>
          <a:schemeClr val="accent2">
            <a:lumMod val="75000"/>
          </a:schemeClr>
        </a:buClr>
        <a:buSzPct val="55000"/>
        <a:buFont typeface="Wingdings" pitchFamily="2" charset="2"/>
        <a:buChar char="l"/>
        <a:defRPr sz="2400">
          <a:solidFill>
            <a:schemeClr val="tx1"/>
          </a:solidFill>
          <a:latin typeface="Arial" panose="020B0604020202020204" pitchFamily="34" charset="0"/>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Arial" panose="020B0604020202020204" pitchFamily="34" charset="0"/>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Arial" panose="020B0604020202020204" pitchFamily="34" charset="0"/>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Arial" panose="020B0604020202020204" pitchFamily="34" charset="0"/>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fi.wikipedia.org/wiki/Elina_Valtonen"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E2B656-4656-4646-A221-7C30814F2E69}"/>
              </a:ext>
            </a:extLst>
          </p:cNvPr>
          <p:cNvSpPr>
            <a:spLocks noGrp="1"/>
          </p:cNvSpPr>
          <p:nvPr>
            <p:ph type="title"/>
          </p:nvPr>
        </p:nvSpPr>
        <p:spPr>
          <a:xfrm>
            <a:off x="228600" y="228600"/>
            <a:ext cx="7696200" cy="752128"/>
          </a:xfrm>
        </p:spPr>
        <p:txBody>
          <a:bodyPr rtlCol="0"/>
          <a:lstStyle/>
          <a:p>
            <a:pPr rtl="0"/>
            <a:r>
              <a:rPr lang="fi-FI" dirty="0">
                <a:latin typeface="Arial" panose="020B0604020202020204" pitchFamily="34" charset="0"/>
              </a:rPr>
              <a:t>NATO  *  OTAN</a:t>
            </a:r>
          </a:p>
        </p:txBody>
      </p:sp>
      <p:sp>
        <p:nvSpPr>
          <p:cNvPr id="3" name="Sisällön paikkamerkki 2">
            <a:extLst>
              <a:ext uri="{FF2B5EF4-FFF2-40B4-BE49-F238E27FC236}">
                <a16:creationId xmlns:a16="http://schemas.microsoft.com/office/drawing/2014/main" id="{F6DABF9E-9B82-4C13-8452-952BD74F6DC7}"/>
              </a:ext>
            </a:extLst>
          </p:cNvPr>
          <p:cNvSpPr>
            <a:spLocks noGrp="1"/>
          </p:cNvSpPr>
          <p:nvPr>
            <p:ph idx="1"/>
          </p:nvPr>
        </p:nvSpPr>
        <p:spPr>
          <a:xfrm>
            <a:off x="323528" y="1340768"/>
            <a:ext cx="8210872" cy="5517232"/>
          </a:xfrm>
        </p:spPr>
        <p:txBody>
          <a:bodyPr rtlCol="0">
            <a:normAutofit/>
          </a:bodyPr>
          <a:lstStyle/>
          <a:p>
            <a:pPr rtl="0"/>
            <a:r>
              <a:rPr lang="fi-FI" sz="2400" dirty="0">
                <a:latin typeface="Arial" panose="020B0604020202020204" pitchFamily="34" charset="0"/>
              </a:rPr>
              <a:t>Pohjois-Atlantin puolustusliitto</a:t>
            </a:r>
          </a:p>
          <a:p>
            <a:pPr rtl="0"/>
            <a:r>
              <a:rPr lang="fi-FI" sz="2400" dirty="0"/>
              <a:t>-Perustettu 4.4.1949, päämaja </a:t>
            </a:r>
            <a:r>
              <a:rPr lang="fi-FI" sz="2400" dirty="0" err="1"/>
              <a:t>Brüsselissä</a:t>
            </a:r>
            <a:br>
              <a:rPr lang="fi-FI" sz="2400" dirty="0"/>
            </a:br>
            <a:r>
              <a:rPr lang="fi-FI" sz="2400" dirty="0"/>
              <a:t>-Viralliset kielet: englanti ja ranska</a:t>
            </a:r>
            <a:br>
              <a:rPr lang="fi-FI" sz="2400" dirty="0"/>
            </a:br>
            <a:r>
              <a:rPr lang="fi-FI" sz="2400" dirty="0"/>
              <a:t>-Jäsenet: 30, + 2 tarkkailijaa (Su, </a:t>
            </a:r>
            <a:r>
              <a:rPr lang="fi-FI" sz="2400" dirty="0" err="1"/>
              <a:t>Ru</a:t>
            </a:r>
            <a:r>
              <a:rPr lang="fi-FI" sz="2400" dirty="0"/>
              <a:t>) = 3/4  EU!</a:t>
            </a:r>
            <a:br>
              <a:rPr lang="fi-FI" sz="2400" dirty="0"/>
            </a:br>
            <a:r>
              <a:rPr lang="fi-FI" sz="2400" dirty="0"/>
              <a:t>(24 EU + UK, USA, Kanada ja Turkki+ 4 ex-Jugoslavia)</a:t>
            </a:r>
            <a:br>
              <a:rPr lang="fi-FI" sz="2400" dirty="0"/>
            </a:br>
            <a:br>
              <a:rPr lang="fi-FI" sz="2400" dirty="0"/>
            </a:br>
            <a:r>
              <a:rPr lang="fi-FI" sz="2400" dirty="0"/>
              <a:t>-Päätehtävä: demokratia, yksilövapaus, oikeusvaltio, rauhanomaiset ratkaisut.</a:t>
            </a:r>
            <a:br>
              <a:rPr lang="fi-FI" sz="2400" dirty="0"/>
            </a:br>
            <a:r>
              <a:rPr lang="fi-FI" sz="2400" dirty="0"/>
              <a:t>-5. artikla: hyökkäys yhtä vastaan on kaikkia vastaan, puolustus yksin tai liitossa, jäsenmaa ratkaisee.</a:t>
            </a:r>
            <a:br>
              <a:rPr lang="fi-FI" sz="2400" dirty="0"/>
            </a:br>
            <a:r>
              <a:rPr lang="fi-FI" sz="2400" dirty="0"/>
              <a:t>-Päätökset: Naton neuvosto (NAC), yksimielisyys, voi jäädä pois, ei voi toimia päätöstä vastaan.</a:t>
            </a:r>
            <a:br>
              <a:rPr lang="fi-FI" sz="2400" dirty="0"/>
            </a:br>
            <a:r>
              <a:rPr lang="fi-FI" sz="2400" dirty="0"/>
              <a:t>-Asevoimiin käytetty raha: Nato </a:t>
            </a:r>
            <a:r>
              <a:rPr lang="fi-FI" sz="2400" dirty="0" err="1"/>
              <a:t>US+Kan</a:t>
            </a:r>
            <a:r>
              <a:rPr lang="fi-FI" sz="2400" dirty="0"/>
              <a:t> 750, Nato Eur 300, Venäjä 100, Kiina 200 </a:t>
            </a:r>
            <a:r>
              <a:rPr lang="fi-FI" sz="2400" dirty="0" err="1"/>
              <a:t>mrd</a:t>
            </a:r>
            <a:r>
              <a:rPr lang="fi-FI" sz="2400" dirty="0"/>
              <a:t> USD.</a:t>
            </a:r>
            <a:endParaRPr lang="fi-FI" sz="2400" dirty="0">
              <a:latin typeface="Arial" panose="020B0604020202020204" pitchFamily="34" charset="0"/>
            </a:endParaRPr>
          </a:p>
        </p:txBody>
      </p:sp>
    </p:spTree>
    <p:extLst>
      <p:ext uri="{BB962C8B-B14F-4D97-AF65-F5344CB8AC3E}">
        <p14:creationId xmlns:p14="http://schemas.microsoft.com/office/powerpoint/2010/main" val="3190566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Ryhmä 1">
            <a:extLst>
              <a:ext uri="{FF2B5EF4-FFF2-40B4-BE49-F238E27FC236}">
                <a16:creationId xmlns:a16="http://schemas.microsoft.com/office/drawing/2014/main" id="{DA8AE3CA-EF5F-3E0F-488D-26E64687F8C9}"/>
              </a:ext>
            </a:extLst>
          </p:cNvPr>
          <p:cNvGrpSpPr/>
          <p:nvPr/>
        </p:nvGrpSpPr>
        <p:grpSpPr>
          <a:xfrm>
            <a:off x="1547665" y="288607"/>
            <a:ext cx="5472608" cy="6280785"/>
            <a:chOff x="0" y="0"/>
            <a:chExt cx="6120130" cy="7210425"/>
          </a:xfrm>
        </p:grpSpPr>
        <p:pic>
          <p:nvPicPr>
            <p:cNvPr id="3" name="Kuva 2">
              <a:extLst>
                <a:ext uri="{FF2B5EF4-FFF2-40B4-BE49-F238E27FC236}">
                  <a16:creationId xmlns:a16="http://schemas.microsoft.com/office/drawing/2014/main" id="{0A31930C-FD13-42BB-ACA5-F052C359EEC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6120130" cy="6866890"/>
            </a:xfrm>
            <a:prstGeom prst="rect">
              <a:avLst/>
            </a:prstGeom>
          </p:spPr>
        </p:pic>
        <p:sp>
          <p:nvSpPr>
            <p:cNvPr id="4" name="Tekstiruutu 37">
              <a:extLst>
                <a:ext uri="{FF2B5EF4-FFF2-40B4-BE49-F238E27FC236}">
                  <a16:creationId xmlns:a16="http://schemas.microsoft.com/office/drawing/2014/main" id="{2DF642C9-0B7E-A4D2-54B8-A2F492CCBA1E}"/>
                </a:ext>
              </a:extLst>
            </p:cNvPr>
            <p:cNvSpPr txBox="1"/>
            <p:nvPr/>
          </p:nvSpPr>
          <p:spPr>
            <a:xfrm>
              <a:off x="0" y="6866890"/>
              <a:ext cx="6120130" cy="343535"/>
            </a:xfrm>
            <a:prstGeom prst="rect">
              <a:avLst/>
            </a:prstGeom>
            <a:solidFill>
              <a:prstClr val="white"/>
            </a:solid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900">
                  <a:effectLst/>
                  <a:latin typeface="Calibri" panose="020F0502020204030204" pitchFamily="34" charset="0"/>
                  <a:ea typeface="Calibri" panose="020F0502020204030204" pitchFamily="34" charset="0"/>
                  <a:cs typeface="Times New Roman" panose="02020603050405020304" pitchFamily="18" charset="0"/>
                </a:rPr>
                <a:t> </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5" name="Ryhmä 4">
            <a:extLst>
              <a:ext uri="{FF2B5EF4-FFF2-40B4-BE49-F238E27FC236}">
                <a16:creationId xmlns:a16="http://schemas.microsoft.com/office/drawing/2014/main" id="{90C2C031-23C8-2508-E3CA-B5DE64D7864C}"/>
              </a:ext>
            </a:extLst>
          </p:cNvPr>
          <p:cNvGrpSpPr/>
          <p:nvPr/>
        </p:nvGrpSpPr>
        <p:grpSpPr>
          <a:xfrm>
            <a:off x="1919605" y="288607"/>
            <a:ext cx="5304790" cy="6280785"/>
            <a:chOff x="0" y="0"/>
            <a:chExt cx="6120130" cy="7210425"/>
          </a:xfrm>
        </p:grpSpPr>
        <p:pic>
          <p:nvPicPr>
            <p:cNvPr id="6" name="Kuva 5">
              <a:extLst>
                <a:ext uri="{FF2B5EF4-FFF2-40B4-BE49-F238E27FC236}">
                  <a16:creationId xmlns:a16="http://schemas.microsoft.com/office/drawing/2014/main" id="{6223D283-1F47-615A-D7FB-66B56828095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6120130" cy="6866890"/>
            </a:xfrm>
            <a:prstGeom prst="rect">
              <a:avLst/>
            </a:prstGeom>
          </p:spPr>
        </p:pic>
        <p:sp>
          <p:nvSpPr>
            <p:cNvPr id="7" name="Tekstiruutu 37">
              <a:extLst>
                <a:ext uri="{FF2B5EF4-FFF2-40B4-BE49-F238E27FC236}">
                  <a16:creationId xmlns:a16="http://schemas.microsoft.com/office/drawing/2014/main" id="{8D631DFC-94BF-8D13-884C-1205441226E0}"/>
                </a:ext>
              </a:extLst>
            </p:cNvPr>
            <p:cNvSpPr txBox="1"/>
            <p:nvPr/>
          </p:nvSpPr>
          <p:spPr>
            <a:xfrm>
              <a:off x="0" y="6866890"/>
              <a:ext cx="6120130" cy="343535"/>
            </a:xfrm>
            <a:prstGeom prst="rect">
              <a:avLst/>
            </a:prstGeom>
            <a:solidFill>
              <a:prstClr val="white"/>
            </a:solid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fi-FI" sz="900">
                  <a:effectLst/>
                  <a:latin typeface="Calibri" panose="020F0502020204030204" pitchFamily="34" charset="0"/>
                  <a:ea typeface="Calibri" panose="020F0502020204030204" pitchFamily="34" charset="0"/>
                  <a:cs typeface="Times New Roman" panose="02020603050405020304" pitchFamily="18" charset="0"/>
                </a:rPr>
                <a:t> </a:t>
              </a:r>
              <a:endParaRPr lang="fi-FI" sz="11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24365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E83800-1E6B-4A93-87D3-3D70E59B3CEE}"/>
              </a:ext>
            </a:extLst>
          </p:cNvPr>
          <p:cNvSpPr>
            <a:spLocks noGrp="1"/>
          </p:cNvSpPr>
          <p:nvPr>
            <p:ph type="title"/>
          </p:nvPr>
        </p:nvSpPr>
        <p:spPr>
          <a:xfrm>
            <a:off x="228600" y="228600"/>
            <a:ext cx="7696200" cy="1040160"/>
          </a:xfrm>
        </p:spPr>
        <p:txBody>
          <a:bodyPr rtlCol="0"/>
          <a:lstStyle/>
          <a:p>
            <a:pPr rtl="0"/>
            <a:r>
              <a:rPr lang="fi-FI" sz="2800" dirty="0">
                <a:latin typeface="Arial" panose="020B0604020202020204" pitchFamily="34" charset="0"/>
              </a:rPr>
              <a:t>NATOJÄSENYYDEN PUOLESTA/VASTAAN PUHUVAT ASIAT </a:t>
            </a:r>
            <a:r>
              <a:rPr lang="fi-FI" sz="2400" dirty="0">
                <a:latin typeface="Arial" panose="020B0604020202020204" pitchFamily="34" charset="0"/>
              </a:rPr>
              <a:t>(HS GALLUP 18.3.22)</a:t>
            </a:r>
          </a:p>
        </p:txBody>
      </p:sp>
      <p:sp>
        <p:nvSpPr>
          <p:cNvPr id="3" name="Sisällön paikkamerkki 2">
            <a:extLst>
              <a:ext uri="{FF2B5EF4-FFF2-40B4-BE49-F238E27FC236}">
                <a16:creationId xmlns:a16="http://schemas.microsoft.com/office/drawing/2014/main" id="{138AFC74-2DAB-4FF2-A66B-288CACB8B844}"/>
              </a:ext>
            </a:extLst>
          </p:cNvPr>
          <p:cNvSpPr>
            <a:spLocks noGrp="1"/>
          </p:cNvSpPr>
          <p:nvPr>
            <p:ph idx="1"/>
          </p:nvPr>
        </p:nvSpPr>
        <p:spPr>
          <a:xfrm>
            <a:off x="228600" y="1268760"/>
            <a:ext cx="8305800" cy="5472608"/>
          </a:xfrm>
        </p:spPr>
        <p:txBody>
          <a:bodyPr rtlCol="0"/>
          <a:lstStyle/>
          <a:p>
            <a:pPr rtl="0"/>
            <a:r>
              <a:rPr lang="fi-FI" dirty="0">
                <a:latin typeface="Arial" panose="020B0604020202020204" pitchFamily="34" charset="0"/>
              </a:rPr>
              <a:t> </a:t>
            </a:r>
            <a:r>
              <a:rPr lang="fi-FI" sz="2400" b="1" dirty="0">
                <a:latin typeface="Arial" panose="020B0604020202020204" pitchFamily="34" charset="0"/>
              </a:rPr>
              <a:t>Puolesta</a:t>
            </a:r>
            <a:br>
              <a:rPr lang="fi-FI" sz="2400" dirty="0">
                <a:latin typeface="Arial" panose="020B0604020202020204" pitchFamily="34" charset="0"/>
              </a:rPr>
            </a:br>
            <a:r>
              <a:rPr lang="fi-FI" sz="2400" dirty="0">
                <a:latin typeface="Arial" panose="020B0604020202020204" pitchFamily="34" charset="0"/>
              </a:rPr>
              <a:t>-Ehkäisevä pelote kriisitilanteissa.</a:t>
            </a:r>
            <a:br>
              <a:rPr lang="fi-FI" sz="2400" dirty="0">
                <a:latin typeface="Arial" panose="020B0604020202020204" pitchFamily="34" charset="0"/>
              </a:rPr>
            </a:br>
            <a:r>
              <a:rPr lang="fi-FI" sz="2400" dirty="0">
                <a:latin typeface="Arial" panose="020B0604020202020204" pitchFamily="34" charset="0"/>
              </a:rPr>
              <a:t>-Naton apu, jos Suomeen hyökätään.</a:t>
            </a:r>
            <a:br>
              <a:rPr lang="fi-FI" sz="2400" dirty="0">
                <a:latin typeface="Arial" panose="020B0604020202020204" pitchFamily="34" charset="0"/>
              </a:rPr>
            </a:br>
            <a:r>
              <a:rPr lang="fi-FI" sz="2400" dirty="0">
                <a:latin typeface="Arial" panose="020B0604020202020204" pitchFamily="34" charset="0"/>
              </a:rPr>
              <a:t>-Asema suhteessa Venäjään vahvistuu.</a:t>
            </a:r>
            <a:br>
              <a:rPr lang="fi-FI" sz="2400" dirty="0">
                <a:latin typeface="Arial" panose="020B0604020202020204" pitchFamily="34" charset="0"/>
              </a:rPr>
            </a:br>
            <a:r>
              <a:rPr lang="fi-FI" sz="2400" dirty="0"/>
              <a:t>-Pääsy uusimpaan sotilastekniikkaan.</a:t>
            </a:r>
            <a:br>
              <a:rPr lang="fi-FI" sz="2400" dirty="0"/>
            </a:br>
            <a:r>
              <a:rPr lang="fi-FI" sz="2400" dirty="0"/>
              <a:t>-Vihdoin osa länttä, minne kuulumme.</a:t>
            </a:r>
            <a:br>
              <a:rPr lang="fi-FI" sz="2400" dirty="0"/>
            </a:br>
            <a:r>
              <a:rPr lang="fi-FI" sz="2400" dirty="0"/>
              <a:t>-Osallistuminen Naton päätöksiin.</a:t>
            </a:r>
          </a:p>
          <a:p>
            <a:pPr rtl="0"/>
            <a:r>
              <a:rPr lang="fi-FI" sz="2400" b="1" dirty="0">
                <a:latin typeface="Arial" panose="020B0604020202020204" pitchFamily="34" charset="0"/>
              </a:rPr>
              <a:t>Vastaan</a:t>
            </a:r>
            <a:br>
              <a:rPr lang="fi-FI" sz="2400" b="1" dirty="0">
                <a:latin typeface="Arial" panose="020B0604020202020204" pitchFamily="34" charset="0"/>
              </a:rPr>
            </a:br>
            <a:r>
              <a:rPr lang="fi-FI" sz="2400" dirty="0">
                <a:latin typeface="Arial" panose="020B0604020202020204" pitchFamily="34" charset="0"/>
              </a:rPr>
              <a:t>-Suomen ja Venäjän suhteet huononevat.</a:t>
            </a:r>
            <a:br>
              <a:rPr lang="fi-FI" sz="2400" dirty="0">
                <a:latin typeface="Arial" panose="020B0604020202020204" pitchFamily="34" charset="0"/>
              </a:rPr>
            </a:br>
            <a:r>
              <a:rPr lang="fi-FI" sz="2400" dirty="0">
                <a:latin typeface="Arial" panose="020B0604020202020204" pitchFamily="34" charset="0"/>
              </a:rPr>
              <a:t>-Sotilaita voi joutua sotaan muualla.</a:t>
            </a:r>
            <a:br>
              <a:rPr lang="fi-FI" sz="2400" dirty="0">
                <a:latin typeface="Arial" panose="020B0604020202020204" pitchFamily="34" charset="0"/>
              </a:rPr>
            </a:br>
            <a:r>
              <a:rPr lang="fi-FI" sz="2400" dirty="0">
                <a:latin typeface="Arial" panose="020B0604020202020204" pitchFamily="34" charset="0"/>
              </a:rPr>
              <a:t>-Riski joutua osaksi kansainvälistä selkkausta.</a:t>
            </a:r>
            <a:br>
              <a:rPr lang="fi-FI" sz="2400" dirty="0">
                <a:latin typeface="Arial" panose="020B0604020202020204" pitchFamily="34" charset="0"/>
              </a:rPr>
            </a:br>
            <a:r>
              <a:rPr lang="fi-FI" sz="2400" dirty="0">
                <a:latin typeface="Arial" panose="020B0604020202020204" pitchFamily="34" charset="0"/>
              </a:rPr>
              <a:t>-Suomi voi joutua taistelutantereeksi.</a:t>
            </a:r>
            <a:br>
              <a:rPr lang="fi-FI" sz="2400" dirty="0">
                <a:latin typeface="Arial" panose="020B0604020202020204" pitchFamily="34" charset="0"/>
              </a:rPr>
            </a:br>
            <a:r>
              <a:rPr lang="fi-FI" sz="2400" dirty="0">
                <a:latin typeface="Arial" panose="020B0604020202020204" pitchFamily="34" charset="0"/>
              </a:rPr>
              <a:t>-Rooli idän ja lännen välittäjänä loppuu.</a:t>
            </a:r>
            <a:br>
              <a:rPr lang="fi-FI" sz="2400" dirty="0">
                <a:latin typeface="Arial" panose="020B0604020202020204" pitchFamily="34" charset="0"/>
              </a:rPr>
            </a:br>
            <a:r>
              <a:rPr lang="fi-FI" sz="2400" dirty="0">
                <a:latin typeface="Arial" panose="020B0604020202020204" pitchFamily="34" charset="0"/>
              </a:rPr>
              <a:t>-Puolustusmenot kasvavat.</a:t>
            </a:r>
            <a:endParaRPr lang="fi-FI" sz="2400" b="1" dirty="0">
              <a:latin typeface="Arial" panose="020B0604020202020204" pitchFamily="34" charset="0"/>
            </a:endParaRPr>
          </a:p>
        </p:txBody>
      </p:sp>
    </p:spTree>
    <p:extLst>
      <p:ext uri="{BB962C8B-B14F-4D97-AF65-F5344CB8AC3E}">
        <p14:creationId xmlns:p14="http://schemas.microsoft.com/office/powerpoint/2010/main" val="373344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4F8B17-CA98-41AD-988B-68DA804E97D8}"/>
              </a:ext>
            </a:extLst>
          </p:cNvPr>
          <p:cNvSpPr>
            <a:spLocks noGrp="1"/>
          </p:cNvSpPr>
          <p:nvPr>
            <p:ph type="title"/>
          </p:nvPr>
        </p:nvSpPr>
        <p:spPr>
          <a:xfrm>
            <a:off x="228600" y="228600"/>
            <a:ext cx="7696200" cy="464096"/>
          </a:xfrm>
        </p:spPr>
        <p:txBody>
          <a:bodyPr rtlCol="0"/>
          <a:lstStyle/>
          <a:p>
            <a:pPr rtl="0"/>
            <a:r>
              <a:rPr lang="fi-FI" sz="2800" dirty="0">
                <a:latin typeface="Arial" panose="020B0604020202020204" pitchFamily="34" charset="0"/>
              </a:rPr>
              <a:t>SUOMEN ULKOPOLITIIKKA, 4 jaksoa</a:t>
            </a:r>
          </a:p>
        </p:txBody>
      </p:sp>
      <p:sp>
        <p:nvSpPr>
          <p:cNvPr id="3" name="Sisällön paikkamerkki 2">
            <a:extLst>
              <a:ext uri="{FF2B5EF4-FFF2-40B4-BE49-F238E27FC236}">
                <a16:creationId xmlns:a16="http://schemas.microsoft.com/office/drawing/2014/main" id="{4488E470-4D18-4400-AE5B-F1B78BA44AD5}"/>
              </a:ext>
            </a:extLst>
          </p:cNvPr>
          <p:cNvSpPr>
            <a:spLocks noGrp="1"/>
          </p:cNvSpPr>
          <p:nvPr>
            <p:ph idx="1"/>
          </p:nvPr>
        </p:nvSpPr>
        <p:spPr>
          <a:xfrm>
            <a:off x="228600" y="1124744"/>
            <a:ext cx="8305800" cy="5504656"/>
          </a:xfrm>
        </p:spPr>
        <p:txBody>
          <a:bodyPr rtlCol="0">
            <a:normAutofit/>
          </a:bodyPr>
          <a:lstStyle/>
          <a:p>
            <a:pPr rtl="0"/>
            <a:r>
              <a:rPr lang="fi-FI" sz="2000" dirty="0"/>
              <a:t>”Ennen toista maailmansotaa Suomi harjoitti pohjoismaista puolueettomuuspolitiikkaa, jonka Neuvostoliitto romutti 1939.”</a:t>
            </a:r>
          </a:p>
          <a:p>
            <a:pPr rtl="0"/>
            <a:r>
              <a:rPr lang="fi-FI" sz="2000" dirty="0"/>
              <a:t>”Sodan jälkeen selviytyminen täyttämällä tarkoin rauhansopimuksen määräykset. Pyrkimys puolueettomuuteen Paasikiven linjalla. Kekkonen rikkoi tämän 1958 päästämällä Moskovan vaikuttamaan hallitusratkaisuihin. Suomi suomettui.”</a:t>
            </a:r>
          </a:p>
          <a:p>
            <a:pPr rtl="0"/>
            <a:r>
              <a:rPr lang="fi-FI" sz="2000" dirty="0"/>
              <a:t>”Neuvostoliiton kukistuttua päästiin eroon yya-sopimuksesta ja liityttiin 1995 Euroopan unioniin. Seurasi epätietoisuuden aika, jolloin toivottiin ja uskoteltiin, että Venäjästä voisi tulla demokraattinen.”</a:t>
            </a:r>
          </a:p>
          <a:p>
            <a:pPr rtl="0"/>
            <a:r>
              <a:rPr lang="fi-FI" sz="2000" dirty="0"/>
              <a:t>”Venäjän hyökkäys Ukrainaan ja kun se kielsi meitä liittymästä Natoon katkaisi kamelin selän. Jäsenyys Natossa on tervetullut ulkopoliittinen linjamme muutos. Ei tarvitse enää kohdata hyökkääjää yksin, kuten niin monta kertaa ennen.”	(Paavo Rantanen, ministeri HS 18.8.22)</a:t>
            </a:r>
            <a:br>
              <a:rPr lang="fi-FI" sz="2000" dirty="0"/>
            </a:br>
            <a:r>
              <a:rPr lang="fi-FI" sz="2000" dirty="0"/>
              <a:t>				</a:t>
            </a:r>
          </a:p>
          <a:p>
            <a:pPr rtl="0"/>
            <a:r>
              <a:rPr lang="fi-FI" sz="2000" dirty="0">
                <a:latin typeface="Arial" panose="020B0604020202020204" pitchFamily="34" charset="0"/>
              </a:rPr>
              <a:t>					</a:t>
            </a:r>
          </a:p>
        </p:txBody>
      </p:sp>
    </p:spTree>
    <p:extLst>
      <p:ext uri="{BB962C8B-B14F-4D97-AF65-F5344CB8AC3E}">
        <p14:creationId xmlns:p14="http://schemas.microsoft.com/office/powerpoint/2010/main" val="339201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6294C1-FB65-4366-A83A-341A46390349}"/>
              </a:ext>
            </a:extLst>
          </p:cNvPr>
          <p:cNvSpPr>
            <a:spLocks noGrp="1"/>
          </p:cNvSpPr>
          <p:nvPr>
            <p:ph type="title"/>
          </p:nvPr>
        </p:nvSpPr>
        <p:spPr>
          <a:xfrm>
            <a:off x="228600" y="228600"/>
            <a:ext cx="7696200" cy="693737"/>
          </a:xfrm>
        </p:spPr>
        <p:txBody>
          <a:bodyPr rtlCol="0"/>
          <a:lstStyle/>
          <a:p>
            <a:pPr rtl="0"/>
            <a:r>
              <a:rPr lang="fi-FI" sz="3200" dirty="0"/>
              <a:t>SUOMEN LÄNSI-INTEGRAATIO</a:t>
            </a:r>
            <a:endParaRPr lang="fi-FI" sz="3200" dirty="0">
              <a:latin typeface="Arial" panose="020B0604020202020204" pitchFamily="34" charset="0"/>
            </a:endParaRPr>
          </a:p>
        </p:txBody>
      </p:sp>
      <p:sp>
        <p:nvSpPr>
          <p:cNvPr id="3" name="Sisällön paikkamerkki 2">
            <a:extLst>
              <a:ext uri="{FF2B5EF4-FFF2-40B4-BE49-F238E27FC236}">
                <a16:creationId xmlns:a16="http://schemas.microsoft.com/office/drawing/2014/main" id="{51262635-0730-4040-88A7-C9E553A5898C}"/>
              </a:ext>
            </a:extLst>
          </p:cNvPr>
          <p:cNvSpPr>
            <a:spLocks noGrp="1"/>
          </p:cNvSpPr>
          <p:nvPr>
            <p:ph idx="1"/>
          </p:nvPr>
        </p:nvSpPr>
        <p:spPr>
          <a:xfrm>
            <a:off x="395536" y="1196752"/>
            <a:ext cx="8138864" cy="5256584"/>
          </a:xfrm>
        </p:spPr>
        <p:txBody>
          <a:bodyPr rtlCol="0"/>
          <a:lstStyle/>
          <a:p>
            <a:pPr rtl="0"/>
            <a:r>
              <a:rPr lang="fi-FI" dirty="0">
                <a:latin typeface="Arial" panose="020B0604020202020204" pitchFamily="34" charset="0"/>
              </a:rPr>
              <a:t>Juho Kusti Paasikivi</a:t>
            </a:r>
          </a:p>
          <a:p>
            <a:pPr rtl="0"/>
            <a:r>
              <a:rPr lang="fi-FI" dirty="0"/>
              <a:t>	- YK ja Pohjoismaiden neuvosto</a:t>
            </a:r>
          </a:p>
          <a:p>
            <a:pPr rtl="0"/>
            <a:r>
              <a:rPr lang="fi-FI" dirty="0">
                <a:latin typeface="Arial" panose="020B0604020202020204" pitchFamily="34" charset="0"/>
              </a:rPr>
              <a:t>Urho Kekkonen</a:t>
            </a:r>
          </a:p>
          <a:p>
            <a:pPr rtl="0"/>
            <a:r>
              <a:rPr lang="fi-FI" dirty="0"/>
              <a:t>	- </a:t>
            </a:r>
            <a:r>
              <a:rPr lang="fi-FI" dirty="0" err="1"/>
              <a:t>Efta-</a:t>
            </a:r>
            <a:r>
              <a:rPr lang="fi-FI" dirty="0"/>
              <a:t> ja EEC-sopimukset</a:t>
            </a:r>
          </a:p>
          <a:p>
            <a:pPr rtl="0"/>
            <a:r>
              <a:rPr lang="fi-FI" dirty="0"/>
              <a:t>Mauno Koivisto</a:t>
            </a:r>
          </a:p>
          <a:p>
            <a:pPr rtl="0"/>
            <a:r>
              <a:rPr lang="fi-FI" dirty="0"/>
              <a:t>	-</a:t>
            </a:r>
            <a:r>
              <a:rPr lang="fi-FI" dirty="0" err="1"/>
              <a:t>Yya-</a:t>
            </a:r>
            <a:r>
              <a:rPr lang="fi-FI" dirty="0"/>
              <a:t> ja Pariisi-sopimuksista eroon</a:t>
            </a:r>
          </a:p>
          <a:p>
            <a:pPr rtl="0"/>
            <a:r>
              <a:rPr lang="fi-FI" dirty="0"/>
              <a:t>	- EU (= merkittävin)</a:t>
            </a:r>
          </a:p>
          <a:p>
            <a:pPr rtl="0"/>
            <a:r>
              <a:rPr lang="fi-FI" dirty="0"/>
              <a:t>(Martti Ahtisaari, Tarja Halonen)</a:t>
            </a:r>
          </a:p>
          <a:p>
            <a:pPr rtl="0"/>
            <a:r>
              <a:rPr lang="fi-FI" dirty="0"/>
              <a:t>Sauli Niinistö</a:t>
            </a:r>
          </a:p>
          <a:p>
            <a:pPr rtl="0"/>
            <a:r>
              <a:rPr lang="fi-FI" dirty="0"/>
              <a:t>	- Nato </a:t>
            </a:r>
            <a:endParaRPr lang="fi-FI" dirty="0">
              <a:latin typeface="Arial" panose="020B0604020202020204" pitchFamily="34" charset="0"/>
            </a:endParaRPr>
          </a:p>
        </p:txBody>
      </p:sp>
    </p:spTree>
    <p:extLst>
      <p:ext uri="{BB962C8B-B14F-4D97-AF65-F5344CB8AC3E}">
        <p14:creationId xmlns:p14="http://schemas.microsoft.com/office/powerpoint/2010/main" val="128307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4765FE-5DC8-4FFF-A1C7-4CC710B3D073}"/>
              </a:ext>
            </a:extLst>
          </p:cNvPr>
          <p:cNvSpPr>
            <a:spLocks noGrp="1"/>
          </p:cNvSpPr>
          <p:nvPr>
            <p:ph type="title"/>
          </p:nvPr>
        </p:nvSpPr>
        <p:spPr>
          <a:xfrm>
            <a:off x="228600" y="228600"/>
            <a:ext cx="7696200" cy="536104"/>
          </a:xfrm>
        </p:spPr>
        <p:txBody>
          <a:bodyPr rtlCol="0"/>
          <a:lstStyle/>
          <a:p>
            <a:pPr rtl="0"/>
            <a:r>
              <a:rPr lang="fi-FI" dirty="0">
                <a:latin typeface="Arial" panose="020B0604020202020204" pitchFamily="34" charset="0"/>
              </a:rPr>
              <a:t> </a:t>
            </a:r>
            <a:r>
              <a:rPr lang="fi-FI" sz="2800" dirty="0">
                <a:latin typeface="Arial" panose="020B0604020202020204" pitchFamily="34" charset="0"/>
              </a:rPr>
              <a:t>VENÄJÄ JA SOPIMUKSET</a:t>
            </a:r>
          </a:p>
        </p:txBody>
      </p:sp>
      <p:sp>
        <p:nvSpPr>
          <p:cNvPr id="3" name="Sisällön paikkamerkki 2">
            <a:extLst>
              <a:ext uri="{FF2B5EF4-FFF2-40B4-BE49-F238E27FC236}">
                <a16:creationId xmlns:a16="http://schemas.microsoft.com/office/drawing/2014/main" id="{C4DFD893-57C4-4127-A79D-AC2307C2C10F}"/>
              </a:ext>
            </a:extLst>
          </p:cNvPr>
          <p:cNvSpPr>
            <a:spLocks noGrp="1"/>
          </p:cNvSpPr>
          <p:nvPr>
            <p:ph idx="1"/>
          </p:nvPr>
        </p:nvSpPr>
        <p:spPr>
          <a:xfrm>
            <a:off x="323528" y="1124744"/>
            <a:ext cx="8210872" cy="5544616"/>
          </a:xfrm>
        </p:spPr>
        <p:txBody>
          <a:bodyPr rtlCol="0">
            <a:normAutofit fontScale="92500" lnSpcReduction="10000"/>
          </a:bodyPr>
          <a:lstStyle/>
          <a:p>
            <a:pPr rtl="0"/>
            <a:r>
              <a:rPr lang="fi-FI" sz="2400" u="sng" dirty="0"/>
              <a:t>YK:n peruskirja1945</a:t>
            </a:r>
            <a:r>
              <a:rPr lang="fi-FI" sz="2400" dirty="0"/>
              <a:t> (alkuperäinen allekirjoittaja)</a:t>
            </a:r>
          </a:p>
          <a:p>
            <a:pPr rtl="0"/>
            <a:r>
              <a:rPr lang="fi-FI" sz="2400" dirty="0"/>
              <a:t>-2. artikla: Ei saa käyttää väkivaltaa tai uhata sillä.</a:t>
            </a:r>
          </a:p>
          <a:p>
            <a:pPr rtl="0"/>
            <a:r>
              <a:rPr lang="fi-FI" sz="2400" u="sng" dirty="0"/>
              <a:t>Geneven sopimukset 1949 </a:t>
            </a:r>
            <a:r>
              <a:rPr lang="fi-FI" sz="2400" dirty="0"/>
              <a:t>(kaikki maailman valtiot)</a:t>
            </a:r>
            <a:br>
              <a:rPr lang="fi-FI" sz="2400" dirty="0"/>
            </a:br>
            <a:r>
              <a:rPr lang="fi-FI" sz="2400" dirty="0"/>
              <a:t>-”Sodan säännöt.”</a:t>
            </a:r>
          </a:p>
          <a:p>
            <a:pPr rtl="0"/>
            <a:r>
              <a:rPr lang="fi-FI" sz="2400" u="sng" dirty="0"/>
              <a:t>ETYK päätösasiakirjat 1975 Helsinki</a:t>
            </a:r>
            <a:br>
              <a:rPr lang="fi-FI" sz="2400" dirty="0"/>
            </a:br>
            <a:r>
              <a:rPr lang="fi-FI" sz="2400" dirty="0"/>
              <a:t>-Ei voimapolitiikkaa, ei puuttumista valtion sisäisiin asioihin, rajojen koskemattomuus.</a:t>
            </a:r>
            <a:br>
              <a:rPr lang="fi-FI" sz="2400" dirty="0"/>
            </a:br>
            <a:r>
              <a:rPr lang="fi-FI" sz="2400" dirty="0"/>
              <a:t>-&gt;Uuden Euroopan peruskirja 1990 (34 maata) Pariisi</a:t>
            </a:r>
            <a:br>
              <a:rPr lang="fi-FI" sz="2400" dirty="0"/>
            </a:br>
            <a:r>
              <a:rPr lang="fi-FI" sz="2400" dirty="0"/>
              <a:t>-Ihmisoikeudet, moniarvoinen demokratia, oikeusvaltio.</a:t>
            </a:r>
            <a:br>
              <a:rPr lang="fi-FI" sz="2400" dirty="0"/>
            </a:br>
            <a:r>
              <a:rPr lang="fi-FI" sz="2400" dirty="0"/>
              <a:t>-&gt;ETYJ 1994 (57 valtiota ml. Venäjä)</a:t>
            </a:r>
          </a:p>
          <a:p>
            <a:pPr rtl="0"/>
            <a:r>
              <a:rPr lang="fi-FI" sz="2400" u="sng" dirty="0"/>
              <a:t>Ukrainan sopimus 1994 </a:t>
            </a:r>
            <a:r>
              <a:rPr lang="fi-FI" sz="2400" dirty="0"/>
              <a:t>(USA, Venäjä, UK) Budapest</a:t>
            </a:r>
            <a:br>
              <a:rPr lang="fi-FI" sz="2400" dirty="0"/>
            </a:br>
            <a:r>
              <a:rPr lang="fi-FI" sz="2400" dirty="0"/>
              <a:t>-Ukraina (itsen.1991) luopui ydinaseista ja 3 maata lupasi: ei hyökkää Ukrainaan, ei vaikuta sen politiikkaan ja suojaa sitä ulkopuolista aggressiota vastaan.</a:t>
            </a:r>
            <a:br>
              <a:rPr lang="fi-FI" sz="2000" dirty="0"/>
            </a:br>
            <a:br>
              <a:rPr lang="fi-FI" sz="2000" dirty="0"/>
            </a:br>
            <a:endParaRPr lang="fi-FI" sz="2000" u="sng" dirty="0"/>
          </a:p>
          <a:p>
            <a:pPr rtl="0"/>
            <a:endParaRPr lang="fi-FI" sz="2000" dirty="0">
              <a:latin typeface="Arial" panose="020B0604020202020204" pitchFamily="34" charset="0"/>
            </a:endParaRPr>
          </a:p>
        </p:txBody>
      </p:sp>
    </p:spTree>
    <p:extLst>
      <p:ext uri="{BB962C8B-B14F-4D97-AF65-F5344CB8AC3E}">
        <p14:creationId xmlns:p14="http://schemas.microsoft.com/office/powerpoint/2010/main" val="153276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F73141-D3A6-47A5-B703-C5FDED978572}"/>
              </a:ext>
            </a:extLst>
          </p:cNvPr>
          <p:cNvSpPr>
            <a:spLocks noGrp="1"/>
          </p:cNvSpPr>
          <p:nvPr>
            <p:ph type="title"/>
          </p:nvPr>
        </p:nvSpPr>
        <p:spPr>
          <a:xfrm>
            <a:off x="228600" y="228600"/>
            <a:ext cx="7696200" cy="693737"/>
          </a:xfrm>
        </p:spPr>
        <p:txBody>
          <a:bodyPr rtlCol="0"/>
          <a:lstStyle/>
          <a:p>
            <a:pPr rtl="0"/>
            <a:r>
              <a:rPr lang="fi-FI" sz="2000" dirty="0">
                <a:latin typeface="Arial" panose="020B0604020202020204" pitchFamily="34" charset="0"/>
              </a:rPr>
              <a:t>VALTA TURMELEE VARMASTI,</a:t>
            </a:r>
            <a:br>
              <a:rPr lang="fi-FI" sz="2000" dirty="0">
                <a:latin typeface="Arial" panose="020B0604020202020204" pitchFamily="34" charset="0"/>
              </a:rPr>
            </a:br>
            <a:r>
              <a:rPr lang="fi-FI" sz="2000" dirty="0">
                <a:latin typeface="Arial" panose="020B0604020202020204" pitchFamily="34" charset="0"/>
              </a:rPr>
              <a:t>EHDOTON VALTA TURMELEE EHDOTTOMAN VARMASTI</a:t>
            </a:r>
          </a:p>
        </p:txBody>
      </p:sp>
      <p:sp>
        <p:nvSpPr>
          <p:cNvPr id="3" name="Sisällön paikkamerkki 2">
            <a:extLst>
              <a:ext uri="{FF2B5EF4-FFF2-40B4-BE49-F238E27FC236}">
                <a16:creationId xmlns:a16="http://schemas.microsoft.com/office/drawing/2014/main" id="{A9CB90E4-55C7-4C09-BA39-97F85D7DC935}"/>
              </a:ext>
            </a:extLst>
          </p:cNvPr>
          <p:cNvSpPr>
            <a:spLocks noGrp="1"/>
          </p:cNvSpPr>
          <p:nvPr>
            <p:ph idx="1"/>
          </p:nvPr>
        </p:nvSpPr>
        <p:spPr>
          <a:xfrm>
            <a:off x="323528" y="922337"/>
            <a:ext cx="8210872" cy="5935663"/>
          </a:xfrm>
        </p:spPr>
        <p:txBody>
          <a:bodyPr rtlCol="0">
            <a:normAutofit/>
          </a:bodyPr>
          <a:lstStyle/>
          <a:p>
            <a:pPr rtl="0"/>
            <a:r>
              <a:rPr lang="fi-FI" sz="2000" dirty="0">
                <a:latin typeface="Arial" panose="020B0604020202020204" pitchFamily="34" charset="0"/>
              </a:rPr>
              <a:t>Hitler</a:t>
            </a:r>
            <a:br>
              <a:rPr lang="fi-FI" sz="2000" dirty="0">
                <a:latin typeface="Arial" panose="020B0604020202020204" pitchFamily="34" charset="0"/>
              </a:rPr>
            </a:br>
            <a:r>
              <a:rPr lang="fi-FI" sz="2000" dirty="0">
                <a:latin typeface="Arial" panose="020B0604020202020204" pitchFamily="34" charset="0"/>
              </a:rPr>
              <a:t>-Rikkoi </a:t>
            </a:r>
            <a:r>
              <a:rPr lang="fi-FI" sz="2000" dirty="0" err="1">
                <a:latin typeface="Arial" panose="020B0604020202020204" pitchFamily="34" charset="0"/>
              </a:rPr>
              <a:t>Versailles’n</a:t>
            </a:r>
            <a:r>
              <a:rPr lang="fi-FI" sz="2000" dirty="0">
                <a:latin typeface="Arial" panose="020B0604020202020204" pitchFamily="34" charset="0"/>
              </a:rPr>
              <a:t> ja muita sopimuksia.</a:t>
            </a:r>
            <a:br>
              <a:rPr lang="fi-FI" sz="2000" dirty="0">
                <a:latin typeface="Arial" panose="020B0604020202020204" pitchFamily="34" charset="0"/>
              </a:rPr>
            </a:br>
            <a:r>
              <a:rPr lang="fi-FI" sz="2000" dirty="0">
                <a:latin typeface="Arial" panose="020B0604020202020204" pitchFamily="34" charset="0"/>
              </a:rPr>
              <a:t>-1938 Itävallan miehitys.</a:t>
            </a:r>
            <a:br>
              <a:rPr lang="fi-FI" sz="2000" dirty="0">
                <a:latin typeface="Arial" panose="020B0604020202020204" pitchFamily="34" charset="0"/>
              </a:rPr>
            </a:br>
            <a:r>
              <a:rPr lang="fi-FI" sz="2000" dirty="0">
                <a:latin typeface="Arial" panose="020B0604020202020204" pitchFamily="34" charset="0"/>
              </a:rPr>
              <a:t>-Keväällä -39 osan Liettuaa ja </a:t>
            </a:r>
            <a:r>
              <a:rPr lang="fi-FI" sz="2000" dirty="0" err="1">
                <a:latin typeface="Arial" panose="020B0604020202020204" pitchFamily="34" charset="0"/>
              </a:rPr>
              <a:t>Tsekkoslovakian</a:t>
            </a:r>
            <a:r>
              <a:rPr lang="fi-FI" sz="2000" dirty="0">
                <a:latin typeface="Arial" panose="020B0604020202020204" pitchFamily="34" charset="0"/>
              </a:rPr>
              <a:t> valtaukset.</a:t>
            </a:r>
            <a:br>
              <a:rPr lang="fi-FI" sz="2000" dirty="0">
                <a:latin typeface="Arial" panose="020B0604020202020204" pitchFamily="34" charset="0"/>
              </a:rPr>
            </a:br>
            <a:r>
              <a:rPr lang="fi-FI" sz="2000" dirty="0">
                <a:latin typeface="Arial" panose="020B0604020202020204" pitchFamily="34" charset="0"/>
              </a:rPr>
              <a:t>-Syksyllä -39 hyökkäys Puolaan.</a:t>
            </a:r>
          </a:p>
          <a:p>
            <a:pPr rtl="0"/>
            <a:r>
              <a:rPr lang="fi-FI" sz="2000" dirty="0"/>
              <a:t>Putin</a:t>
            </a:r>
            <a:br>
              <a:rPr lang="fi-FI" sz="2000" dirty="0"/>
            </a:br>
            <a:r>
              <a:rPr lang="fi-FI" sz="2000" dirty="0"/>
              <a:t>-Rikkonut useita sopimuksia.</a:t>
            </a:r>
            <a:br>
              <a:rPr lang="fi-FI" sz="2000" dirty="0"/>
            </a:br>
            <a:r>
              <a:rPr lang="fi-FI" sz="2000" dirty="0"/>
              <a:t>-1999 hyökkäys </a:t>
            </a:r>
            <a:r>
              <a:rPr lang="fi-FI" sz="2000" dirty="0" err="1"/>
              <a:t>Tsetseniaan</a:t>
            </a:r>
            <a:r>
              <a:rPr lang="fi-FI" sz="2000" dirty="0"/>
              <a:t>.</a:t>
            </a:r>
            <a:br>
              <a:rPr lang="fi-FI" sz="2000" dirty="0"/>
            </a:br>
            <a:r>
              <a:rPr lang="fi-FI" sz="2000" dirty="0"/>
              <a:t>-2008 Georgian sota ja E-Ossetian valtaus.</a:t>
            </a:r>
            <a:br>
              <a:rPr lang="fi-FI" sz="2000" dirty="0"/>
            </a:br>
            <a:r>
              <a:rPr lang="fi-FI" sz="2000" dirty="0"/>
              <a:t>-2014 Krimin ja Itä-Ukrainan valtaus.</a:t>
            </a:r>
            <a:br>
              <a:rPr lang="fi-FI" sz="2000" dirty="0"/>
            </a:br>
            <a:r>
              <a:rPr lang="fi-FI" sz="2000" dirty="0"/>
              <a:t>-24.2.22 hyökkäys Ukrainaan.</a:t>
            </a:r>
          </a:p>
          <a:p>
            <a:pPr rtl="0"/>
            <a:r>
              <a:rPr lang="fi-FI" sz="2000" dirty="0">
                <a:latin typeface="Arial" panose="020B0604020202020204" pitchFamily="34" charset="0"/>
              </a:rPr>
              <a:t>”Ei ole kyse Venäjän kansallisesta turvallisuudesta, vaan Venäjän </a:t>
            </a:r>
            <a:r>
              <a:rPr lang="fi-FI" sz="2000" u="sng" dirty="0">
                <a:latin typeface="Arial" panose="020B0604020202020204" pitchFamily="34" charset="0"/>
              </a:rPr>
              <a:t>hallinnon</a:t>
            </a:r>
            <a:r>
              <a:rPr lang="fi-FI" sz="2000" dirty="0">
                <a:latin typeface="Arial" panose="020B0604020202020204" pitchFamily="34" charset="0"/>
              </a:rPr>
              <a:t> turvallisuudesta.” (René Nyberg)</a:t>
            </a:r>
          </a:p>
          <a:p>
            <a:pPr rtl="0"/>
            <a:r>
              <a:rPr lang="fi-FI" sz="2000" dirty="0"/>
              <a:t>”Putinin Venäjä on turvallisuuskoneistojen ja oligarkkien yhteenliittymään perustuva autoritäärinen, sosiaalisesti epätasa-arvoinen </a:t>
            </a:r>
            <a:r>
              <a:rPr lang="fi-FI" sz="2000" dirty="0" err="1"/>
              <a:t>regiimi</a:t>
            </a:r>
            <a:r>
              <a:rPr lang="fi-FI" sz="2000" dirty="0"/>
              <a:t>, joka ulkopolitiikassa nojaa nationalistiseen suurvalta-ajatteluun.” (Yrjö Hakanen)</a:t>
            </a:r>
            <a:endParaRPr lang="fi-FI" sz="2000" dirty="0">
              <a:latin typeface="Arial" panose="020B0604020202020204" pitchFamily="34" charset="0"/>
            </a:endParaRPr>
          </a:p>
        </p:txBody>
      </p:sp>
    </p:spTree>
    <p:extLst>
      <p:ext uri="{BB962C8B-B14F-4D97-AF65-F5344CB8AC3E}">
        <p14:creationId xmlns:p14="http://schemas.microsoft.com/office/powerpoint/2010/main" val="128781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237FB1-9D2A-402E-AEDC-342DC199561A}"/>
              </a:ext>
            </a:extLst>
          </p:cNvPr>
          <p:cNvSpPr>
            <a:spLocks noGrp="1"/>
          </p:cNvSpPr>
          <p:nvPr>
            <p:ph type="title"/>
          </p:nvPr>
        </p:nvSpPr>
        <p:spPr>
          <a:xfrm>
            <a:off x="228600" y="228600"/>
            <a:ext cx="7696200" cy="45719"/>
          </a:xfrm>
        </p:spPr>
        <p:txBody>
          <a:bodyPr rtlCol="0"/>
          <a:lstStyle/>
          <a:p>
            <a:pPr rtl="0"/>
            <a:endParaRPr lang="fi-FI" dirty="0">
              <a:latin typeface="Arial" panose="020B0604020202020204" pitchFamily="34" charset="0"/>
            </a:endParaRPr>
          </a:p>
        </p:txBody>
      </p:sp>
      <p:sp>
        <p:nvSpPr>
          <p:cNvPr id="3" name="Sisällön paikkamerkki 2">
            <a:extLst>
              <a:ext uri="{FF2B5EF4-FFF2-40B4-BE49-F238E27FC236}">
                <a16:creationId xmlns:a16="http://schemas.microsoft.com/office/drawing/2014/main" id="{F2CE9E13-8C60-40B1-961A-C74E2AAB3511}"/>
              </a:ext>
            </a:extLst>
          </p:cNvPr>
          <p:cNvSpPr>
            <a:spLocks noGrp="1"/>
          </p:cNvSpPr>
          <p:nvPr>
            <p:ph idx="1"/>
          </p:nvPr>
        </p:nvSpPr>
        <p:spPr>
          <a:xfrm>
            <a:off x="228600" y="1242470"/>
            <a:ext cx="8159824" cy="5386929"/>
          </a:xfrm>
        </p:spPr>
        <p:txBody>
          <a:bodyPr rtlCol="0">
            <a:normAutofit/>
          </a:bodyPr>
          <a:lstStyle/>
          <a:p>
            <a:pPr rtl="0"/>
            <a:r>
              <a:rPr lang="fi-FI" sz="2000" dirty="0"/>
              <a:t>”</a:t>
            </a:r>
            <a:r>
              <a:rPr lang="fi-FI" sz="2000" dirty="0">
                <a:latin typeface="Arial" panose="020B0604020202020204" pitchFamily="34" charset="0"/>
              </a:rPr>
              <a:t>Sotaa ei käydä yksinomaan Ukrainan maaperällä, vaan sen rinnalla on nähtävissä Venäjän konflikti länttä vastaan.”</a:t>
            </a:r>
          </a:p>
          <a:p>
            <a:pPr rtl="0"/>
            <a:r>
              <a:rPr lang="fi-FI" sz="2000" dirty="0"/>
              <a:t>”Millaista maailmanjärjestystä me haluamme? Venäjä ja Putin sanovat, että meillä pitäisi olla maailmanjärjestys, jossa vallitsee vahvemman oikeus. Lännen mielestä meillä pitäisi olla se maailmanjärjestys, josta olemme sopineet ja johon myös Venäjä on sitoutunut. Siinä korostetaan rajojen loukkaamattomuutta ja jokaisen valtion itsemääräämisoikeutta, ihmisoikeuksia, sananvapautta, mielenosoitusvapautta ja mielipiteenvapautta.”</a:t>
            </a:r>
          </a:p>
          <a:p>
            <a:pPr rtl="0"/>
            <a:r>
              <a:rPr lang="fi-FI" sz="2000" dirty="0">
                <a:latin typeface="Arial" panose="020B0604020202020204" pitchFamily="34" charset="0"/>
              </a:rPr>
              <a:t>-”Ja missä kulkevat uuden kylmän sodan linjat? Venäläisen turvallisuuskäsityksen mukaa Venäjä päättää, mitkä maat se alistaa hallintaansa. Ukraina kaatuminen olisi Venäjälle todiste siitä, että se oli oikeassa ja että se voi jatkaa eteenpäin. Tästä sodassa on kyse.”</a:t>
            </a:r>
          </a:p>
          <a:p>
            <a:pPr rtl="0"/>
            <a:endParaRPr lang="fi-FI" sz="2000" dirty="0"/>
          </a:p>
          <a:p>
            <a:pPr rtl="0"/>
            <a:r>
              <a:rPr lang="fi-FI" sz="2000" dirty="0">
                <a:latin typeface="Arial" panose="020B0604020202020204" pitchFamily="34" charset="0"/>
              </a:rPr>
              <a:t>			(</a:t>
            </a:r>
            <a:r>
              <a:rPr lang="fi-FI" sz="2000" dirty="0" err="1">
                <a:latin typeface="Arial" panose="020B0604020202020204" pitchFamily="34" charset="0"/>
              </a:rPr>
              <a:t>Gudrun</a:t>
            </a:r>
            <a:r>
              <a:rPr lang="fi-FI" sz="2000" dirty="0">
                <a:latin typeface="Arial" panose="020B0604020202020204" pitchFamily="34" charset="0"/>
              </a:rPr>
              <a:t> Persson, </a:t>
            </a:r>
            <a:br>
              <a:rPr lang="fi-FI" sz="2000" dirty="0">
                <a:latin typeface="Arial" panose="020B0604020202020204" pitchFamily="34" charset="0"/>
              </a:rPr>
            </a:br>
            <a:r>
              <a:rPr lang="fi-FI" sz="2000" dirty="0">
                <a:latin typeface="Arial" panose="020B0604020202020204" pitchFamily="34" charset="0"/>
              </a:rPr>
              <a:t>			Ruotsin maanpuolustuksen tutkimuslaitos)</a:t>
            </a:r>
          </a:p>
        </p:txBody>
      </p:sp>
    </p:spTree>
    <p:extLst>
      <p:ext uri="{BB962C8B-B14F-4D97-AF65-F5344CB8AC3E}">
        <p14:creationId xmlns:p14="http://schemas.microsoft.com/office/powerpoint/2010/main" val="212083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AE88BA-C100-45F7-B2E8-A0D57582C413}"/>
              </a:ext>
            </a:extLst>
          </p:cNvPr>
          <p:cNvSpPr>
            <a:spLocks noGrp="1"/>
          </p:cNvSpPr>
          <p:nvPr>
            <p:ph type="title"/>
          </p:nvPr>
        </p:nvSpPr>
        <p:spPr>
          <a:xfrm>
            <a:off x="228600" y="228600"/>
            <a:ext cx="7696200" cy="824136"/>
          </a:xfrm>
        </p:spPr>
        <p:txBody>
          <a:bodyPr rtlCol="0"/>
          <a:lstStyle/>
          <a:p>
            <a:pPr rtl="0"/>
            <a:r>
              <a:rPr lang="fi-FI" sz="3200" dirty="0">
                <a:latin typeface="Arial" panose="020B0604020202020204" pitchFamily="34" charset="0"/>
              </a:rPr>
              <a:t>MYÖS ONNEA?</a:t>
            </a:r>
          </a:p>
        </p:txBody>
      </p:sp>
      <p:sp>
        <p:nvSpPr>
          <p:cNvPr id="3" name="Sisällön paikkamerkki 2">
            <a:extLst>
              <a:ext uri="{FF2B5EF4-FFF2-40B4-BE49-F238E27FC236}">
                <a16:creationId xmlns:a16="http://schemas.microsoft.com/office/drawing/2014/main" id="{CF66EF10-C287-4341-AD3D-9B48C2895A59}"/>
              </a:ext>
            </a:extLst>
          </p:cNvPr>
          <p:cNvSpPr>
            <a:spLocks noGrp="1"/>
          </p:cNvSpPr>
          <p:nvPr>
            <p:ph idx="1"/>
          </p:nvPr>
        </p:nvSpPr>
        <p:spPr>
          <a:xfrm>
            <a:off x="228600" y="1340768"/>
            <a:ext cx="8305800" cy="5184576"/>
          </a:xfrm>
        </p:spPr>
        <p:txBody>
          <a:bodyPr rtlCol="0"/>
          <a:lstStyle/>
          <a:p>
            <a:pPr rtl="0"/>
            <a:r>
              <a:rPr lang="fi-FI" dirty="0"/>
              <a:t>		Uuden sukupolven</a:t>
            </a:r>
            <a:br>
              <a:rPr lang="fi-FI" dirty="0"/>
            </a:br>
            <a:r>
              <a:rPr lang="fi-FI" dirty="0"/>
              <a:t>		vasemmistohallitus</a:t>
            </a:r>
          </a:p>
          <a:p>
            <a:pPr rtl="0"/>
            <a:r>
              <a:rPr lang="fi-FI" dirty="0">
                <a:latin typeface="Arial" panose="020B0604020202020204" pitchFamily="34" charset="0"/>
              </a:rPr>
              <a:t>			&amp;</a:t>
            </a:r>
          </a:p>
          <a:p>
            <a:pPr rtl="0"/>
            <a:r>
              <a:rPr lang="fi-FI" dirty="0"/>
              <a:t>		oikeistolainen presidentti.</a:t>
            </a:r>
          </a:p>
          <a:p>
            <a:pPr rtl="0"/>
            <a:r>
              <a:rPr lang="fi-FI" dirty="0">
                <a:latin typeface="Arial" panose="020B0604020202020204" pitchFamily="34" charset="0"/>
              </a:rPr>
              <a:t>			</a:t>
            </a:r>
            <a:r>
              <a:rPr lang="fi-FI" sz="2000" dirty="0">
                <a:latin typeface="Arial" panose="020B0604020202020204" pitchFamily="34" charset="0"/>
              </a:rPr>
              <a:t>VERSUS</a:t>
            </a:r>
          </a:p>
          <a:p>
            <a:pPr rtl="0"/>
            <a:r>
              <a:rPr lang="fi-FI" dirty="0"/>
              <a:t>		Vanhan liiton </a:t>
            </a:r>
            <a:br>
              <a:rPr lang="fi-FI" dirty="0"/>
            </a:br>
            <a:r>
              <a:rPr lang="fi-FI" dirty="0"/>
              <a:t>		oikeistohallitus</a:t>
            </a:r>
          </a:p>
          <a:p>
            <a:pPr rtl="0"/>
            <a:r>
              <a:rPr lang="fi-FI" dirty="0">
                <a:latin typeface="Arial" panose="020B0604020202020204" pitchFamily="34" charset="0"/>
              </a:rPr>
              <a:t>			&amp;</a:t>
            </a:r>
          </a:p>
          <a:p>
            <a:pPr rtl="0"/>
            <a:r>
              <a:rPr lang="fi-FI" dirty="0"/>
              <a:t>		vasemmistolainen presidentti.</a:t>
            </a:r>
            <a:endParaRPr lang="fi-FI" dirty="0">
              <a:latin typeface="Arial" panose="020B0604020202020204" pitchFamily="34" charset="0"/>
            </a:endParaRPr>
          </a:p>
          <a:p>
            <a:pPr rtl="0"/>
            <a:endParaRPr lang="fi-FI" dirty="0">
              <a:latin typeface="Arial" panose="020B0604020202020204" pitchFamily="34" charset="0"/>
            </a:endParaRPr>
          </a:p>
        </p:txBody>
      </p:sp>
    </p:spTree>
    <p:extLst>
      <p:ext uri="{BB962C8B-B14F-4D97-AF65-F5344CB8AC3E}">
        <p14:creationId xmlns:p14="http://schemas.microsoft.com/office/powerpoint/2010/main" val="252502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40C039-1FD4-4B7E-A163-C43B2B4682AC}"/>
              </a:ext>
            </a:extLst>
          </p:cNvPr>
          <p:cNvSpPr>
            <a:spLocks noGrp="1"/>
          </p:cNvSpPr>
          <p:nvPr>
            <p:ph type="title"/>
          </p:nvPr>
        </p:nvSpPr>
        <p:spPr>
          <a:xfrm>
            <a:off x="228600" y="228600"/>
            <a:ext cx="7696200" cy="464096"/>
          </a:xfrm>
        </p:spPr>
        <p:txBody>
          <a:bodyPr rtlCol="0"/>
          <a:lstStyle/>
          <a:p>
            <a:pPr rtl="0"/>
            <a:r>
              <a:rPr lang="fi-FI" sz="2800" dirty="0">
                <a:latin typeface="Arial" panose="020B0604020202020204" pitchFamily="34" charset="0"/>
              </a:rPr>
              <a:t>SUURLÄHETTILÄSPÄIVÄT 8/22</a:t>
            </a:r>
          </a:p>
        </p:txBody>
      </p:sp>
      <p:sp>
        <p:nvSpPr>
          <p:cNvPr id="3" name="Sisällön paikkamerkki 2">
            <a:extLst>
              <a:ext uri="{FF2B5EF4-FFF2-40B4-BE49-F238E27FC236}">
                <a16:creationId xmlns:a16="http://schemas.microsoft.com/office/drawing/2014/main" id="{D1E1198F-DBE4-4470-AE42-7DC4BC96CAD6}"/>
              </a:ext>
            </a:extLst>
          </p:cNvPr>
          <p:cNvSpPr>
            <a:spLocks noGrp="1"/>
          </p:cNvSpPr>
          <p:nvPr>
            <p:ph idx="1"/>
          </p:nvPr>
        </p:nvSpPr>
        <p:spPr>
          <a:xfrm>
            <a:off x="228600" y="692696"/>
            <a:ext cx="8305800" cy="6048672"/>
          </a:xfrm>
        </p:spPr>
        <p:txBody>
          <a:bodyPr rtlCol="0">
            <a:normAutofit/>
          </a:bodyPr>
          <a:lstStyle/>
          <a:p>
            <a:pPr rtl="0"/>
            <a:r>
              <a:rPr lang="fi-FI" dirty="0">
                <a:latin typeface="Arial" panose="020B0604020202020204" pitchFamily="34" charset="0"/>
              </a:rPr>
              <a:t>”Luottamus on kadonnut, eikä aineksia uuteen alkuun ole näköpiirissä.” (Sauli Niinistö)</a:t>
            </a:r>
          </a:p>
          <a:p>
            <a:pPr rtl="0"/>
            <a:r>
              <a:rPr lang="fi-FI" dirty="0"/>
              <a:t>”Venäjän kanssa ei palata entisiin suhteisiin.”</a:t>
            </a:r>
            <a:br>
              <a:rPr lang="fi-FI" dirty="0"/>
            </a:br>
            <a:r>
              <a:rPr lang="fi-FI" dirty="0"/>
              <a:t>”Viron huolia Venäjää kohtaan olisi pitänyt kuunnella tarkemmin jo aiemmin.”</a:t>
            </a:r>
            <a:br>
              <a:rPr lang="fi-FI" dirty="0"/>
            </a:br>
            <a:r>
              <a:rPr lang="fi-FI" dirty="0"/>
              <a:t>”Tämä on perhe, johon kuulumme.”</a:t>
            </a:r>
            <a:br>
              <a:rPr lang="fi-FI" dirty="0"/>
            </a:br>
            <a:r>
              <a:rPr lang="fi-FI" dirty="0"/>
              <a:t>”Venäläisten turismi ei ole oikein.” (Sanna Marin)</a:t>
            </a:r>
          </a:p>
          <a:p>
            <a:pPr rtl="0"/>
            <a:r>
              <a:rPr lang="fi-FI" dirty="0">
                <a:latin typeface="Arial" panose="020B0604020202020204" pitchFamily="34" charset="0"/>
              </a:rPr>
              <a:t>”Nato on sotilaallinen liitto. Se ei ole ulkopoliittinen liitto. Suomen diplomatian takana on uudella tavalla aseellista voimaa.” (Pekka Haavisto)</a:t>
            </a:r>
          </a:p>
          <a:p>
            <a:pPr rtl="0"/>
            <a:r>
              <a:rPr lang="fi-FI" dirty="0"/>
              <a:t>”Maantiede on muuttumaton, mutta valtioiden poliittinen sijainti on niiden itsensä vallassa.” </a:t>
            </a:r>
            <a:br>
              <a:rPr lang="fi-FI" dirty="0"/>
            </a:br>
            <a:r>
              <a:rPr lang="fi-FI" dirty="0"/>
              <a:t>(J.K. Paasikivi)</a:t>
            </a:r>
            <a:endParaRPr lang="fi-FI" dirty="0">
              <a:latin typeface="Arial" panose="020B0604020202020204" pitchFamily="34" charset="0"/>
            </a:endParaRPr>
          </a:p>
        </p:txBody>
      </p:sp>
    </p:spTree>
    <p:extLst>
      <p:ext uri="{BB962C8B-B14F-4D97-AF65-F5344CB8AC3E}">
        <p14:creationId xmlns:p14="http://schemas.microsoft.com/office/powerpoint/2010/main" val="2321117250"/>
      </p:ext>
    </p:extLst>
  </p:cSld>
  <p:clrMapOvr>
    <a:masterClrMapping/>
  </p:clrMapOvr>
</p:sld>
</file>

<file path=ppt/theme/theme1.xml><?xml version="1.0" encoding="utf-8"?>
<a:theme xmlns:a="http://schemas.openxmlformats.org/drawingml/2006/main" name="Myyntikoulutusesittely">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_26713377_TF02819076" id="{0E612AA1-F6D0-433E-9169-359D6B8DAAB9}" vid="{18BD7443-7DF4-487C-B78D-59C5E9162B7B}"/>
    </a:ext>
  </a:ext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Myyntikoulutusdiat</Template>
  <TotalTime>159</TotalTime>
  <Words>951</Words>
  <Application>Microsoft Office PowerPoint</Application>
  <PresentationFormat>Näytössä katseltava diaesitys (4:3)</PresentationFormat>
  <Paragraphs>63</Paragraphs>
  <Slides>10</Slides>
  <Notes>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Calibri</vt:lpstr>
      <vt:lpstr>Wingdings</vt:lpstr>
      <vt:lpstr>Myyntikoulutusesittely</vt:lpstr>
      <vt:lpstr>NATO  *  OTAN</vt:lpstr>
      <vt:lpstr>NATOJÄSENYYDEN PUOLESTA/VASTAAN PUHUVAT ASIAT (HS GALLUP 18.3.22)</vt:lpstr>
      <vt:lpstr>SUOMEN ULKOPOLITIIKKA, 4 jaksoa</vt:lpstr>
      <vt:lpstr>SUOMEN LÄNSI-INTEGRAATIO</vt:lpstr>
      <vt:lpstr> VENÄJÄ JA SOPIMUKSET</vt:lpstr>
      <vt:lpstr>VALTA TURMELEE VARMASTI, EHDOTON VALTA TURMELEE EHDOTTOMAN VARMASTI</vt:lpstr>
      <vt:lpstr>PowerPoint-esitys</vt:lpstr>
      <vt:lpstr>MYÖS ONNEA?</vt:lpstr>
      <vt:lpstr>SUURLÄHETTILÄSPÄIVÄT 8/22</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NATO  *  OTAN</dc:title>
  <dc:creator>Risto Anttonen</dc:creator>
  <cp:lastModifiedBy>Veijo Vilenius</cp:lastModifiedBy>
  <cp:revision>34</cp:revision>
  <cp:lastPrinted>2022-09-11T07:16:32Z</cp:lastPrinted>
  <dcterms:created xsi:type="dcterms:W3CDTF">2022-09-01T10:47:46Z</dcterms:created>
  <dcterms:modified xsi:type="dcterms:W3CDTF">2022-09-20T14:42:46Z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