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AB3A-1B7A-4419-B813-359EC1C30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614EC-4940-4141-8652-1D3C30A07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6CCF6-D8C0-43BD-B322-5594E84E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56DAB-8C5B-4C38-BB74-3CB0228A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DBD3-6C2F-4F95-8F45-B44138F3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21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000B-DA0D-49D8-BDC4-B9BB0861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7BF93-2129-4E6B-B082-49DEB4846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C49A7-0FE0-4847-A537-CF58CA0D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12063-8FCE-4C89-9F9E-2D57AFEF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2899-87B2-4B5E-928C-6E3DFA2B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138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1F9BE-8DD4-4183-B306-E2CDE7BC7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3CF91-D081-4394-864F-685D12EE7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2CC2-48F7-4DE5-A00E-74D786E0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35B42-4B4B-4D08-A311-838B5F60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ADE2-C988-4676-BBC5-799972A8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18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F54D-1A17-43D0-9925-60570063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3C06-8EDD-4A00-8904-30E0C47FE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73CE1-3E6D-404E-B7E0-FE62BE02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7D012-8CB1-4EED-B85E-1388F96A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0AD2-474D-4580-8FB4-EB6E101F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1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FAD0-8626-4B14-98B0-E48B19A1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4EB5C-4EF7-4255-A629-FA8F873A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C823-DAD5-40A6-8B8A-C50F04CB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0F01F-C2E0-40D6-BBD2-1F63BE4D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36B7-10DC-4353-B929-7311B99D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82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A805-D25A-40D3-804F-F4D7FDCD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BF05-399D-4737-BCF9-ED059A0A0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2797-0727-4921-902C-F9960A12F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39EB6-AEA0-4161-8117-5FAEF5CF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6EB20-E204-4276-AFAD-27ED0161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B6FD9-7AD2-4AE4-8C02-1835A82D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14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1D9F-7A7E-4CE7-9E9C-20226A7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49FED-7BED-4E91-9D35-F12BD297B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33897-24DD-4877-B9AC-B95F58F65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5E56C-591C-4FEF-924B-D0071217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D671F-2B0A-47F0-9E10-6B1C7F2D8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FBF45-307A-4991-A13C-A0847A3C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AD461-44F6-4FD4-9051-E9E24361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B339C-0C08-4D96-B1BA-22AEE81F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68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82F2-3296-4B7E-B6D0-3F5C550F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2027D-D2A6-4DEF-B4EB-05F01C7A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3CC90-FF8F-4475-B264-624C4B64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54706-D6D5-4B90-81B1-B46CC0CE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4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36151-A3F0-4773-9AD4-579CC8DB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BE0B8-C624-4563-809A-856CFE34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FE140-A1F9-44A9-853A-F421A2A8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03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ED6B-CBF9-4FB5-BB25-73F48943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A543C-FDB6-473B-BD1E-D081FE49C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BC86-4132-436B-ADD6-59A09F668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2A427-B05D-4342-94E1-0B4501A7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110D7-A41A-465F-89AC-23B4E51A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05158-0133-4A0B-80AD-8125A707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44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6DBA-255E-43E0-ACDB-43A19BCCE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727E2-87DC-4FB2-8F18-CC2927643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2FA81-5E97-4CBF-B18F-4D6C3F5F5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DCAAC-2CF3-4E2A-A612-E226C97F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5F00C-A342-4338-982E-E939812D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B9BFA-7C81-4024-AEDD-B0C81F83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3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C1AB6-80C4-4B4F-9E10-CF1764B2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66D9F-01B5-4299-B929-98E32A801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E8FD6-DF9E-4AC1-A1D9-493781E94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30C0-A778-442D-8DC7-C2D9C10BB2E8}" type="datetimeFigureOut">
              <a:rPr lang="fi-FI" smtClean="0"/>
              <a:t>27.9.2020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D909-BBFE-4D67-AA49-03550BBB0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E4DB5-E3E5-463F-B718-76C4D9101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F4D5-2D52-4E17-8F80-87FA0373A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539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9871-9C06-4A2D-82DD-68EA5507B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Kävijätilastot Pks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4247D-D77E-418F-A16A-47071FB4A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Facebook 29.9.2020</a:t>
            </a:r>
          </a:p>
        </p:txBody>
      </p:sp>
    </p:spTree>
    <p:extLst>
      <p:ext uri="{BB962C8B-B14F-4D97-AF65-F5344CB8AC3E}">
        <p14:creationId xmlns:p14="http://schemas.microsoft.com/office/powerpoint/2010/main" val="347501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33214-6E4F-4EF9-8C47-887060DA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00062"/>
            <a:ext cx="4145025" cy="3300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1CA12-AB0D-42BD-BA35-848D8DC9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250640"/>
            <a:ext cx="4038600" cy="63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9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D56E35-044F-4E56-9457-47516DF6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83" y="405398"/>
            <a:ext cx="4010025" cy="6047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7CA686-7130-4FD8-8DCA-83722AE82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757237"/>
            <a:ext cx="3531116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9871-9C06-4A2D-82DD-68EA5507B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Kävijätilastot Pks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4247D-D77E-418F-A16A-47071FB4A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Kotisivu 29.9.2020</a:t>
            </a:r>
          </a:p>
        </p:txBody>
      </p:sp>
    </p:spTree>
    <p:extLst>
      <p:ext uri="{BB962C8B-B14F-4D97-AF65-F5344CB8AC3E}">
        <p14:creationId xmlns:p14="http://schemas.microsoft.com/office/powerpoint/2010/main" val="195105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31E8C3-E1EA-4CBD-8C1D-3F8996A0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192"/>
            <a:ext cx="12192000" cy="64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9567C-ECD0-4DAB-B1E1-AB99C2990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180"/>
            <a:ext cx="12192000" cy="51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Kävijätilastot Pks</vt:lpstr>
      <vt:lpstr>PowerPoint Presentation</vt:lpstr>
      <vt:lpstr>PowerPoint Presentation</vt:lpstr>
      <vt:lpstr>Kävijätilastot Pks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Kävijätilastot Pks</dc:title>
  <dc:creator>Veijo Vilenius</dc:creator>
  <cp:lastModifiedBy>Veijo Vilenius</cp:lastModifiedBy>
  <cp:revision>2</cp:revision>
  <dcterms:created xsi:type="dcterms:W3CDTF">2020-09-27T16:48:06Z</dcterms:created>
  <dcterms:modified xsi:type="dcterms:W3CDTF">2020-09-27T17:06:25Z</dcterms:modified>
</cp:coreProperties>
</file>