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7"/>
  </p:notesMasterIdLst>
  <p:handoutMasterIdLst>
    <p:handoutMasterId r:id="rId28"/>
  </p:handoutMasterIdLst>
  <p:sldIdLst>
    <p:sldId id="257" r:id="rId3"/>
    <p:sldId id="260" r:id="rId4"/>
    <p:sldId id="366" r:id="rId5"/>
    <p:sldId id="273" r:id="rId6"/>
    <p:sldId id="293" r:id="rId7"/>
    <p:sldId id="307" r:id="rId8"/>
    <p:sldId id="389" r:id="rId9"/>
    <p:sldId id="309" r:id="rId10"/>
    <p:sldId id="308" r:id="rId11"/>
    <p:sldId id="310" r:id="rId12"/>
    <p:sldId id="311" r:id="rId13"/>
    <p:sldId id="378" r:id="rId14"/>
    <p:sldId id="383" r:id="rId15"/>
    <p:sldId id="386" r:id="rId16"/>
    <p:sldId id="382" r:id="rId17"/>
    <p:sldId id="374" r:id="rId18"/>
    <p:sldId id="376" r:id="rId19"/>
    <p:sldId id="390" r:id="rId20"/>
    <p:sldId id="287" r:id="rId21"/>
    <p:sldId id="345" r:id="rId22"/>
    <p:sldId id="354" r:id="rId23"/>
    <p:sldId id="266" r:id="rId24"/>
    <p:sldId id="272" r:id="rId25"/>
    <p:sldId id="270" r:id="rId26"/>
  </p:sldIdLst>
  <p:sldSz cx="9144000" cy="5143500" type="screen16x9"/>
  <p:notesSz cx="6858000" cy="9144000"/>
  <p:defaultTex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77B"/>
    <a:srgbClr val="40C1F4"/>
    <a:srgbClr val="7FDCF8"/>
    <a:srgbClr val="D8F4FC"/>
    <a:srgbClr val="00BAF2"/>
    <a:srgbClr val="BED60A"/>
    <a:srgbClr val="ECF3B2"/>
    <a:srgbClr val="FFB612"/>
    <a:srgbClr val="E2E2E2"/>
    <a:srgbClr val="002D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3457" autoAdjust="0"/>
  </p:normalViewPr>
  <p:slideViewPr>
    <p:cSldViewPr>
      <p:cViewPr varScale="1">
        <p:scale>
          <a:sx n="123" d="100"/>
          <a:sy n="123" d="100"/>
        </p:scale>
        <p:origin x="675" y="89"/>
      </p:cViewPr>
      <p:guideLst>
        <p:guide orient="horz" pos="1620"/>
        <p:guide pos="2880"/>
      </p:guideLst>
    </p:cSldViewPr>
  </p:slideViewPr>
  <p:notesTextViewPr>
    <p:cViewPr>
      <p:scale>
        <a:sx n="1" d="1"/>
        <a:sy n="1" d="1"/>
      </p:scale>
      <p:origin x="0" y="0"/>
    </p:cViewPr>
  </p:notesTextViewPr>
  <p:notesViewPr>
    <p:cSldViewPr showGuides="1">
      <p:cViewPr varScale="1">
        <p:scale>
          <a:sx n="92" d="100"/>
          <a:sy n="92" d="100"/>
        </p:scale>
        <p:origin x="28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878744-6AF1-4DC5-95F9-71F94C59D8C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i-FI"/>
        </a:p>
      </dgm:t>
    </dgm:pt>
    <dgm:pt modelId="{10B8D2AD-E2B3-4C65-8DC4-AC499F4FEE71}">
      <dgm:prSet phldrT="[Teksti]" custT="1"/>
      <dgm:spPr/>
      <dgm:t>
        <a:bodyPr/>
        <a:lstStyle/>
        <a:p>
          <a:r>
            <a:rPr lang="fi-FI" sz="2000" dirty="0"/>
            <a:t>Miten ihminen päätyy uhriksi?</a:t>
          </a:r>
        </a:p>
      </dgm:t>
    </dgm:pt>
    <dgm:pt modelId="{1AA6EB75-79D4-4F5D-A887-1A5E3B360B0B}" type="parTrans" cxnId="{E1C235F1-E6AB-4D14-A8A5-34CB4F78D1E0}">
      <dgm:prSet/>
      <dgm:spPr/>
      <dgm:t>
        <a:bodyPr/>
        <a:lstStyle/>
        <a:p>
          <a:endParaRPr lang="fi-FI"/>
        </a:p>
      </dgm:t>
    </dgm:pt>
    <dgm:pt modelId="{26F9A82C-5AE8-4429-A631-CB7DDBAF5328}" type="sibTrans" cxnId="{E1C235F1-E6AB-4D14-A8A5-34CB4F78D1E0}">
      <dgm:prSet/>
      <dgm:spPr/>
      <dgm:t>
        <a:bodyPr/>
        <a:lstStyle/>
        <a:p>
          <a:endParaRPr lang="fi-FI"/>
        </a:p>
      </dgm:t>
    </dgm:pt>
    <dgm:pt modelId="{0AA3CA43-5998-4382-AC84-6E43B4492317}">
      <dgm:prSet phldrT="[Teksti]"/>
      <dgm:spPr/>
      <dgm:t>
        <a:bodyPr/>
        <a:lstStyle/>
        <a:p>
          <a:r>
            <a:rPr lang="fi-FI" dirty="0"/>
            <a:t>Rikollinen on yhteydessä</a:t>
          </a:r>
        </a:p>
      </dgm:t>
    </dgm:pt>
    <dgm:pt modelId="{C223FA15-0EB4-4E89-BC52-6A5214281705}" type="parTrans" cxnId="{4D4205CA-A39C-4D72-BC2E-C854D4B88ACA}">
      <dgm:prSet/>
      <dgm:spPr/>
      <dgm:t>
        <a:bodyPr/>
        <a:lstStyle/>
        <a:p>
          <a:endParaRPr lang="fi-FI"/>
        </a:p>
      </dgm:t>
    </dgm:pt>
    <dgm:pt modelId="{7AEF05FC-95A1-4BC1-BA59-7F84C39B05CC}" type="sibTrans" cxnId="{4D4205CA-A39C-4D72-BC2E-C854D4B88ACA}">
      <dgm:prSet/>
      <dgm:spPr/>
      <dgm:t>
        <a:bodyPr/>
        <a:lstStyle/>
        <a:p>
          <a:endParaRPr lang="fi-FI"/>
        </a:p>
      </dgm:t>
    </dgm:pt>
    <dgm:pt modelId="{AD9F5F19-433D-4969-8FDB-AB469B1F5570}">
      <dgm:prSet phldrT="[Teksti]"/>
      <dgm:spPr/>
      <dgm:t>
        <a:bodyPr/>
        <a:lstStyle/>
        <a:p>
          <a:r>
            <a:rPr lang="fi-FI" dirty="0"/>
            <a:t>Uhri erehtyy itse</a:t>
          </a:r>
        </a:p>
      </dgm:t>
    </dgm:pt>
    <dgm:pt modelId="{AD7DC421-8862-485B-B963-44AABBA560E2}" type="parTrans" cxnId="{9FF25014-3636-42BF-AB7F-D3AA6E8170AE}">
      <dgm:prSet/>
      <dgm:spPr/>
      <dgm:t>
        <a:bodyPr/>
        <a:lstStyle/>
        <a:p>
          <a:endParaRPr lang="fi-FI"/>
        </a:p>
      </dgm:t>
    </dgm:pt>
    <dgm:pt modelId="{17CD596E-931F-4737-812D-E49DE350F1F3}" type="sibTrans" cxnId="{9FF25014-3636-42BF-AB7F-D3AA6E8170AE}">
      <dgm:prSet/>
      <dgm:spPr/>
      <dgm:t>
        <a:bodyPr/>
        <a:lstStyle/>
        <a:p>
          <a:endParaRPr lang="fi-FI"/>
        </a:p>
      </dgm:t>
    </dgm:pt>
    <dgm:pt modelId="{B64FB161-1992-45DB-8A2D-851EFF5E4847}">
      <dgm:prSet phldrT="[Teksti]"/>
      <dgm:spPr/>
      <dgm:t>
        <a:bodyPr/>
        <a:lstStyle/>
        <a:p>
          <a:r>
            <a:rPr lang="fi-FI" dirty="0"/>
            <a:t>Puhelu</a:t>
          </a:r>
        </a:p>
      </dgm:t>
    </dgm:pt>
    <dgm:pt modelId="{869CBDEE-E01F-4470-916C-F0259D2CD2A9}" type="parTrans" cxnId="{2A9484B1-7CC6-4DD0-99C4-38C33CA25CD5}">
      <dgm:prSet/>
      <dgm:spPr/>
      <dgm:t>
        <a:bodyPr/>
        <a:lstStyle/>
        <a:p>
          <a:endParaRPr lang="fi-FI"/>
        </a:p>
      </dgm:t>
    </dgm:pt>
    <dgm:pt modelId="{5568A2D8-9EEC-4D03-BA31-F5AA69C0AB93}" type="sibTrans" cxnId="{2A9484B1-7CC6-4DD0-99C4-38C33CA25CD5}">
      <dgm:prSet/>
      <dgm:spPr/>
      <dgm:t>
        <a:bodyPr/>
        <a:lstStyle/>
        <a:p>
          <a:endParaRPr lang="fi-FI"/>
        </a:p>
      </dgm:t>
    </dgm:pt>
    <dgm:pt modelId="{3DD9B087-6DA5-4D30-A468-A072BED737F4}">
      <dgm:prSet phldrT="[Teksti]"/>
      <dgm:spPr/>
      <dgm:t>
        <a:bodyPr/>
        <a:lstStyle/>
        <a:p>
          <a:r>
            <a:rPr lang="fi-FI" dirty="0"/>
            <a:t>Hakukoneoptimointi</a:t>
          </a:r>
        </a:p>
      </dgm:t>
    </dgm:pt>
    <dgm:pt modelId="{C35FB978-E434-4C67-90AF-1CFF36825211}" type="parTrans" cxnId="{28603A54-80E0-492A-A344-ECF04EF813FB}">
      <dgm:prSet/>
      <dgm:spPr/>
      <dgm:t>
        <a:bodyPr/>
        <a:lstStyle/>
        <a:p>
          <a:endParaRPr lang="fi-FI"/>
        </a:p>
      </dgm:t>
    </dgm:pt>
    <dgm:pt modelId="{200BA999-21D9-454A-9A04-0ACC1D64803F}" type="sibTrans" cxnId="{28603A54-80E0-492A-A344-ECF04EF813FB}">
      <dgm:prSet/>
      <dgm:spPr/>
      <dgm:t>
        <a:bodyPr/>
        <a:lstStyle/>
        <a:p>
          <a:endParaRPr lang="fi-FI"/>
        </a:p>
      </dgm:t>
    </dgm:pt>
    <dgm:pt modelId="{3E386DF8-0547-46D0-8AEB-C20E00E773ED}">
      <dgm:prSet phldrT="[Teksti]"/>
      <dgm:spPr/>
      <dgm:t>
        <a:bodyPr/>
        <a:lstStyle/>
        <a:p>
          <a:r>
            <a:rPr lang="fi-FI" dirty="0"/>
            <a:t>Mainos</a:t>
          </a:r>
        </a:p>
      </dgm:t>
    </dgm:pt>
    <dgm:pt modelId="{419CD2F3-8F4B-4393-938E-1BBD9F827CB3}" type="parTrans" cxnId="{921E2820-B94C-4CF5-BAEC-3B1AA2B36989}">
      <dgm:prSet/>
      <dgm:spPr/>
      <dgm:t>
        <a:bodyPr/>
        <a:lstStyle/>
        <a:p>
          <a:endParaRPr lang="fi-FI"/>
        </a:p>
      </dgm:t>
    </dgm:pt>
    <dgm:pt modelId="{11000118-867D-41BB-822A-2F05D902A312}" type="sibTrans" cxnId="{921E2820-B94C-4CF5-BAEC-3B1AA2B36989}">
      <dgm:prSet/>
      <dgm:spPr/>
      <dgm:t>
        <a:bodyPr/>
        <a:lstStyle/>
        <a:p>
          <a:endParaRPr lang="fi-FI"/>
        </a:p>
      </dgm:t>
    </dgm:pt>
    <dgm:pt modelId="{7DDAE3C8-B02E-45B8-BE8A-D895121D8E87}">
      <dgm:prSet phldrT="[Teksti]"/>
      <dgm:spPr/>
      <dgm:t>
        <a:bodyPr/>
        <a:lstStyle/>
        <a:p>
          <a:r>
            <a:rPr lang="fi-FI" dirty="0" err="1"/>
            <a:t>Sms</a:t>
          </a:r>
          <a:r>
            <a:rPr lang="fi-FI" dirty="0"/>
            <a:t>-/pikaviesti</a:t>
          </a:r>
        </a:p>
      </dgm:t>
    </dgm:pt>
    <dgm:pt modelId="{DB3709B1-C3FB-4D34-A0B7-794FF0525E5C}" type="parTrans" cxnId="{5F68734C-C6DD-4A81-AE3D-44106AA4BC33}">
      <dgm:prSet/>
      <dgm:spPr/>
      <dgm:t>
        <a:bodyPr/>
        <a:lstStyle/>
        <a:p>
          <a:endParaRPr lang="fi-FI"/>
        </a:p>
      </dgm:t>
    </dgm:pt>
    <dgm:pt modelId="{F2370F0D-911B-40E7-81A2-0611CF887470}" type="sibTrans" cxnId="{5F68734C-C6DD-4A81-AE3D-44106AA4BC33}">
      <dgm:prSet/>
      <dgm:spPr/>
      <dgm:t>
        <a:bodyPr/>
        <a:lstStyle/>
        <a:p>
          <a:endParaRPr lang="fi-FI"/>
        </a:p>
      </dgm:t>
    </dgm:pt>
    <dgm:pt modelId="{5A403487-408E-43A5-945B-14EE88773FCA}">
      <dgm:prSet phldrT="[Teksti]"/>
      <dgm:spPr/>
      <dgm:t>
        <a:bodyPr/>
        <a:lstStyle/>
        <a:p>
          <a:r>
            <a:rPr lang="fi-FI" dirty="0"/>
            <a:t>Sähköposti</a:t>
          </a:r>
        </a:p>
      </dgm:t>
    </dgm:pt>
    <dgm:pt modelId="{5135B66D-E668-42A0-9CAC-B4FB5F3612AD}" type="parTrans" cxnId="{91563764-9B84-4C1F-A872-0789E62873FD}">
      <dgm:prSet/>
      <dgm:spPr/>
      <dgm:t>
        <a:bodyPr/>
        <a:lstStyle/>
        <a:p>
          <a:endParaRPr lang="fi-FI"/>
        </a:p>
      </dgm:t>
    </dgm:pt>
    <dgm:pt modelId="{6E602E08-F79F-4031-A650-C1E19A22BACB}" type="sibTrans" cxnId="{91563764-9B84-4C1F-A872-0789E62873FD}">
      <dgm:prSet/>
      <dgm:spPr/>
      <dgm:t>
        <a:bodyPr/>
        <a:lstStyle/>
        <a:p>
          <a:endParaRPr lang="fi-FI"/>
        </a:p>
      </dgm:t>
    </dgm:pt>
    <dgm:pt modelId="{4B773C58-F53E-4FE8-BB02-64F26F604D34}">
      <dgm:prSet phldrT="[Teksti]"/>
      <dgm:spPr/>
      <dgm:t>
        <a:bodyPr/>
        <a:lstStyle/>
        <a:p>
          <a:r>
            <a:rPr lang="fi-FI" dirty="0" err="1"/>
            <a:t>Deittisovellus</a:t>
          </a:r>
          <a:br>
            <a:rPr lang="fi-FI" dirty="0"/>
          </a:br>
          <a:endParaRPr lang="fi-FI" dirty="0"/>
        </a:p>
      </dgm:t>
    </dgm:pt>
    <dgm:pt modelId="{2301138B-65C6-4287-AD4B-E00E7890DD35}" type="parTrans" cxnId="{102F3E25-3C5F-4D7D-A550-974ECD5835C8}">
      <dgm:prSet/>
      <dgm:spPr/>
      <dgm:t>
        <a:bodyPr/>
        <a:lstStyle/>
        <a:p>
          <a:endParaRPr lang="fi-FI"/>
        </a:p>
      </dgm:t>
    </dgm:pt>
    <dgm:pt modelId="{7216F44D-79A4-4371-AF3A-E8C134A2AF10}" type="sibTrans" cxnId="{102F3E25-3C5F-4D7D-A550-974ECD5835C8}">
      <dgm:prSet/>
      <dgm:spPr/>
      <dgm:t>
        <a:bodyPr/>
        <a:lstStyle/>
        <a:p>
          <a:endParaRPr lang="fi-FI"/>
        </a:p>
      </dgm:t>
    </dgm:pt>
    <dgm:pt modelId="{B92D55A6-A561-42DD-954D-F7216FFF07AA}">
      <dgm:prSet phldrT="[Teksti]"/>
      <dgm:spPr/>
      <dgm:t>
        <a:bodyPr/>
        <a:lstStyle/>
        <a:p>
          <a:r>
            <a:rPr lang="fi-FI" dirty="0"/>
            <a:t>Soitto (esim. ”</a:t>
          </a:r>
          <a:r>
            <a:rPr lang="fi-FI" dirty="0" err="1"/>
            <a:t>helpdesk</a:t>
          </a:r>
          <a:r>
            <a:rPr lang="fi-FI" dirty="0"/>
            <a:t>”)</a:t>
          </a:r>
        </a:p>
      </dgm:t>
    </dgm:pt>
    <dgm:pt modelId="{0F51AC04-B8B7-4C9E-B48E-F9A6BAB67F73}" type="parTrans" cxnId="{AF034292-553E-4D6D-9AB0-2A1A20F873EF}">
      <dgm:prSet/>
      <dgm:spPr/>
      <dgm:t>
        <a:bodyPr/>
        <a:lstStyle/>
        <a:p>
          <a:endParaRPr lang="fi-FI"/>
        </a:p>
      </dgm:t>
    </dgm:pt>
    <dgm:pt modelId="{58712D5A-E244-4B07-BA48-59F0E74EFBA3}" type="sibTrans" cxnId="{AF034292-553E-4D6D-9AB0-2A1A20F873EF}">
      <dgm:prSet/>
      <dgm:spPr/>
      <dgm:t>
        <a:bodyPr/>
        <a:lstStyle/>
        <a:p>
          <a:endParaRPr lang="fi-FI"/>
        </a:p>
      </dgm:t>
    </dgm:pt>
    <dgm:pt modelId="{3547586C-E2B8-4E10-A74F-AE3B5706D811}">
      <dgm:prSet phldrT="[Teksti]"/>
      <dgm:spPr/>
      <dgm:t>
        <a:bodyPr/>
        <a:lstStyle/>
        <a:p>
          <a:r>
            <a:rPr lang="fi-FI" dirty="0"/>
            <a:t>Mobiilivarmenne</a:t>
          </a:r>
        </a:p>
      </dgm:t>
    </dgm:pt>
    <dgm:pt modelId="{75B9E219-BC57-4A10-88F0-E279CBBF0129}" type="sibTrans" cxnId="{19CD8095-4B34-4668-983D-BA1DD42A6A03}">
      <dgm:prSet/>
      <dgm:spPr/>
      <dgm:t>
        <a:bodyPr/>
        <a:lstStyle/>
        <a:p>
          <a:endParaRPr lang="fi-FI"/>
        </a:p>
      </dgm:t>
    </dgm:pt>
    <dgm:pt modelId="{8DC7B58D-CA54-4069-B97F-F4C2173E0E26}" type="parTrans" cxnId="{19CD8095-4B34-4668-983D-BA1DD42A6A03}">
      <dgm:prSet/>
      <dgm:spPr/>
      <dgm:t>
        <a:bodyPr/>
        <a:lstStyle/>
        <a:p>
          <a:endParaRPr lang="fi-FI"/>
        </a:p>
      </dgm:t>
    </dgm:pt>
    <dgm:pt modelId="{3B0063A0-8BD2-48B8-97E6-557F738FB052}">
      <dgm:prSet phldrT="[Teksti]"/>
      <dgm:spPr/>
      <dgm:t>
        <a:bodyPr/>
        <a:lstStyle/>
        <a:p>
          <a:r>
            <a:rPr lang="fi-FI" dirty="0"/>
            <a:t>Lainat</a:t>
          </a:r>
        </a:p>
      </dgm:t>
    </dgm:pt>
    <dgm:pt modelId="{1A1C9DF8-CEB9-47BD-B068-11F29898A97B}" type="sibTrans" cxnId="{C70C9DB9-02D8-45CE-AC8C-0E95B25B47BD}">
      <dgm:prSet/>
      <dgm:spPr/>
      <dgm:t>
        <a:bodyPr/>
        <a:lstStyle/>
        <a:p>
          <a:endParaRPr lang="fi-FI"/>
        </a:p>
      </dgm:t>
    </dgm:pt>
    <dgm:pt modelId="{0BD725CC-CE39-4191-BAD0-9344D88DF4E1}" type="parTrans" cxnId="{C70C9DB9-02D8-45CE-AC8C-0E95B25B47BD}">
      <dgm:prSet/>
      <dgm:spPr/>
      <dgm:t>
        <a:bodyPr/>
        <a:lstStyle/>
        <a:p>
          <a:endParaRPr lang="fi-FI"/>
        </a:p>
      </dgm:t>
    </dgm:pt>
    <dgm:pt modelId="{4482FA11-44AC-4A7A-89F1-0079D82CC573}">
      <dgm:prSet phldrT="[Teksti]"/>
      <dgm:spPr/>
      <dgm:t>
        <a:bodyPr/>
        <a:lstStyle/>
        <a:p>
          <a:r>
            <a:rPr lang="fi-FI" dirty="0"/>
            <a:t>Etähallinta</a:t>
          </a:r>
        </a:p>
      </dgm:t>
    </dgm:pt>
    <dgm:pt modelId="{19169885-0EBF-403A-B4C0-10CE593B65DC}" type="sibTrans" cxnId="{B12A9118-37B4-4F21-BF3D-4FDBFD835AF5}">
      <dgm:prSet/>
      <dgm:spPr/>
      <dgm:t>
        <a:bodyPr/>
        <a:lstStyle/>
        <a:p>
          <a:endParaRPr lang="fi-FI"/>
        </a:p>
      </dgm:t>
    </dgm:pt>
    <dgm:pt modelId="{725B458B-909D-4848-9F95-360D874ADEB1}" type="parTrans" cxnId="{B12A9118-37B4-4F21-BF3D-4FDBFD835AF5}">
      <dgm:prSet/>
      <dgm:spPr/>
      <dgm:t>
        <a:bodyPr/>
        <a:lstStyle/>
        <a:p>
          <a:endParaRPr lang="fi-FI"/>
        </a:p>
      </dgm:t>
    </dgm:pt>
    <dgm:pt modelId="{504CAF44-4544-486A-A108-E7FC538E246D}">
      <dgm:prSet phldrT="[Teksti]"/>
      <dgm:spPr/>
      <dgm:t>
        <a:bodyPr/>
        <a:lstStyle/>
        <a:p>
          <a:endParaRPr lang="fi-FI" dirty="0"/>
        </a:p>
      </dgm:t>
    </dgm:pt>
    <dgm:pt modelId="{2CC9A49D-DAE7-48DE-B778-5606A7FA0F7A}" type="sibTrans" cxnId="{14287ACF-4CBE-4A51-8D5F-949D6FC66F01}">
      <dgm:prSet/>
      <dgm:spPr/>
      <dgm:t>
        <a:bodyPr/>
        <a:lstStyle/>
        <a:p>
          <a:endParaRPr lang="fi-FI"/>
        </a:p>
      </dgm:t>
    </dgm:pt>
    <dgm:pt modelId="{8AD08E38-61BF-48CD-B764-A39B9DD09CF9}" type="parTrans" cxnId="{14287ACF-4CBE-4A51-8D5F-949D6FC66F01}">
      <dgm:prSet/>
      <dgm:spPr/>
      <dgm:t>
        <a:bodyPr/>
        <a:lstStyle/>
        <a:p>
          <a:endParaRPr lang="fi-FI"/>
        </a:p>
      </dgm:t>
    </dgm:pt>
    <dgm:pt modelId="{94785475-F797-4EB5-94DB-0D75DFE6577E}">
      <dgm:prSet phldrT="[Teksti]"/>
      <dgm:spPr/>
      <dgm:t>
        <a:bodyPr/>
        <a:lstStyle/>
        <a:p>
          <a:r>
            <a:rPr lang="fi-FI" dirty="0"/>
            <a:t>Uhri siirtää/luovuttaa varat itse</a:t>
          </a:r>
        </a:p>
      </dgm:t>
    </dgm:pt>
    <dgm:pt modelId="{7ED573C2-4226-4909-834E-9350D96C0A38}" type="sibTrans" cxnId="{B5BE7282-8CF5-4196-A951-8A1D938DF31A}">
      <dgm:prSet/>
      <dgm:spPr/>
      <dgm:t>
        <a:bodyPr/>
        <a:lstStyle/>
        <a:p>
          <a:endParaRPr lang="fi-FI"/>
        </a:p>
      </dgm:t>
    </dgm:pt>
    <dgm:pt modelId="{9C6F8891-7B1D-4B49-A1C6-17B859BF578E}" type="parTrans" cxnId="{B5BE7282-8CF5-4196-A951-8A1D938DF31A}">
      <dgm:prSet/>
      <dgm:spPr/>
      <dgm:t>
        <a:bodyPr/>
        <a:lstStyle/>
        <a:p>
          <a:endParaRPr lang="fi-FI"/>
        </a:p>
      </dgm:t>
    </dgm:pt>
    <dgm:pt modelId="{ECC60FAF-84C4-42D0-902E-DD6D782FFF85}">
      <dgm:prSet phldrT="[Teksti]"/>
      <dgm:spPr/>
      <dgm:t>
        <a:bodyPr/>
        <a:lstStyle/>
        <a:p>
          <a:r>
            <a:rPr lang="fi-FI" dirty="0"/>
            <a:t>Turvatilipetokset</a:t>
          </a:r>
        </a:p>
      </dgm:t>
    </dgm:pt>
    <dgm:pt modelId="{D4B58E14-8B12-4347-8DB6-B0436E5054B3}" type="sibTrans" cxnId="{0DAF1F43-9B77-492E-BA08-9EF5FD3FE593}">
      <dgm:prSet/>
      <dgm:spPr/>
      <dgm:t>
        <a:bodyPr/>
        <a:lstStyle/>
        <a:p>
          <a:endParaRPr lang="fi-FI"/>
        </a:p>
      </dgm:t>
    </dgm:pt>
    <dgm:pt modelId="{D8D0592D-62A1-4646-A5E9-DB32D0ECCA40}" type="parTrans" cxnId="{0DAF1F43-9B77-492E-BA08-9EF5FD3FE593}">
      <dgm:prSet/>
      <dgm:spPr/>
      <dgm:t>
        <a:bodyPr/>
        <a:lstStyle/>
        <a:p>
          <a:endParaRPr lang="fi-FI"/>
        </a:p>
      </dgm:t>
    </dgm:pt>
    <dgm:pt modelId="{742CD2C2-F91A-448F-BC28-FAF0D401DBCC}">
      <dgm:prSet phldrT="[Teksti]"/>
      <dgm:spPr/>
      <dgm:t>
        <a:bodyPr/>
        <a:lstStyle/>
        <a:p>
          <a:r>
            <a:rPr lang="fi-FI" dirty="0"/>
            <a:t>Sijoituspetokset</a:t>
          </a:r>
        </a:p>
      </dgm:t>
    </dgm:pt>
    <dgm:pt modelId="{CCFE5B9D-D6FF-459E-8AB3-580FC559239E}" type="sibTrans" cxnId="{4B1604F0-5FBE-4CFA-9A90-67225FE1475D}">
      <dgm:prSet/>
      <dgm:spPr/>
      <dgm:t>
        <a:bodyPr/>
        <a:lstStyle/>
        <a:p>
          <a:endParaRPr lang="fi-FI"/>
        </a:p>
      </dgm:t>
    </dgm:pt>
    <dgm:pt modelId="{EA53B2AE-760E-4C0B-86A5-5BB10ADCDDEA}" type="parTrans" cxnId="{4B1604F0-5FBE-4CFA-9A90-67225FE1475D}">
      <dgm:prSet/>
      <dgm:spPr/>
      <dgm:t>
        <a:bodyPr/>
        <a:lstStyle/>
        <a:p>
          <a:endParaRPr lang="fi-FI"/>
        </a:p>
      </dgm:t>
    </dgm:pt>
    <dgm:pt modelId="{33AFB745-B71D-4165-8B97-A6CE590E98F0}">
      <dgm:prSet phldrT="[Teksti]"/>
      <dgm:spPr/>
      <dgm:t>
        <a:bodyPr/>
        <a:lstStyle/>
        <a:p>
          <a:r>
            <a:rPr lang="fi-FI" dirty="0"/>
            <a:t>”Hei Äiti”</a:t>
          </a:r>
        </a:p>
      </dgm:t>
    </dgm:pt>
    <dgm:pt modelId="{696D6313-F633-4769-BBE3-4C553ED8C76B}" type="sibTrans" cxnId="{A6375BBD-DAA0-44B2-8674-446E75FBB05A}">
      <dgm:prSet/>
      <dgm:spPr/>
      <dgm:t>
        <a:bodyPr/>
        <a:lstStyle/>
        <a:p>
          <a:endParaRPr lang="fi-FI"/>
        </a:p>
      </dgm:t>
    </dgm:pt>
    <dgm:pt modelId="{00922943-271A-4141-B09E-C48C4373330A}" type="parTrans" cxnId="{A6375BBD-DAA0-44B2-8674-446E75FBB05A}">
      <dgm:prSet/>
      <dgm:spPr/>
      <dgm:t>
        <a:bodyPr/>
        <a:lstStyle/>
        <a:p>
          <a:endParaRPr lang="fi-FI"/>
        </a:p>
      </dgm:t>
    </dgm:pt>
    <dgm:pt modelId="{C56C8072-EDD5-43B7-80EC-2BF5285A1597}">
      <dgm:prSet phldrT="[Teksti]"/>
      <dgm:spPr/>
      <dgm:t>
        <a:bodyPr/>
        <a:lstStyle/>
        <a:p>
          <a:r>
            <a:rPr lang="fi-FI" dirty="0"/>
            <a:t>Rakkauspetokset</a:t>
          </a:r>
        </a:p>
      </dgm:t>
    </dgm:pt>
    <dgm:pt modelId="{D5E2490A-017A-4FD2-B2EC-AF9A81B837B1}" type="sibTrans" cxnId="{F3B35851-166A-48D9-986E-0B6410E7EF26}">
      <dgm:prSet/>
      <dgm:spPr/>
      <dgm:t>
        <a:bodyPr/>
        <a:lstStyle/>
        <a:p>
          <a:endParaRPr lang="fi-FI"/>
        </a:p>
      </dgm:t>
    </dgm:pt>
    <dgm:pt modelId="{04210E06-DDE4-47DB-8BBF-7F067A68C0B1}" type="parTrans" cxnId="{F3B35851-166A-48D9-986E-0B6410E7EF26}">
      <dgm:prSet/>
      <dgm:spPr/>
      <dgm:t>
        <a:bodyPr/>
        <a:lstStyle/>
        <a:p>
          <a:endParaRPr lang="fi-FI"/>
        </a:p>
      </dgm:t>
    </dgm:pt>
    <dgm:pt modelId="{B74D81BF-94BE-4668-BE88-D0579BA4A9F0}">
      <dgm:prSet phldrT="[Teksti]"/>
      <dgm:spPr/>
      <dgm:t>
        <a:bodyPr/>
        <a:lstStyle/>
        <a:p>
          <a:r>
            <a:rPr lang="fi-FI" dirty="0"/>
            <a:t>Lahjakortit</a:t>
          </a:r>
        </a:p>
      </dgm:t>
    </dgm:pt>
    <dgm:pt modelId="{98319227-6D28-4B1A-B4F2-BD2F7D74313D}" type="sibTrans" cxnId="{758E3981-1A24-4535-A047-2C525F2B53D4}">
      <dgm:prSet/>
      <dgm:spPr/>
      <dgm:t>
        <a:bodyPr/>
        <a:lstStyle/>
        <a:p>
          <a:endParaRPr lang="fi-FI"/>
        </a:p>
      </dgm:t>
    </dgm:pt>
    <dgm:pt modelId="{604D4E9F-DFC7-4028-AA28-992ECB2720FF}" type="parTrans" cxnId="{758E3981-1A24-4535-A047-2C525F2B53D4}">
      <dgm:prSet/>
      <dgm:spPr/>
      <dgm:t>
        <a:bodyPr/>
        <a:lstStyle/>
        <a:p>
          <a:endParaRPr lang="fi-FI"/>
        </a:p>
      </dgm:t>
    </dgm:pt>
    <dgm:pt modelId="{6BA65D93-9CBA-4BE0-9A75-95DAA72C3BA6}">
      <dgm:prSet phldrT="[Teksti]"/>
      <dgm:spPr/>
      <dgm:t>
        <a:bodyPr/>
        <a:lstStyle/>
        <a:p>
          <a:r>
            <a:rPr lang="fi-FI" dirty="0"/>
            <a:t>Rahaa tai kultaa</a:t>
          </a:r>
        </a:p>
      </dgm:t>
    </dgm:pt>
    <dgm:pt modelId="{E2262681-E113-4A59-A1E9-BB3F6A7AB48E}" type="sibTrans" cxnId="{B6CCA80E-DBE2-4B05-B158-989C4A45A3E5}">
      <dgm:prSet/>
      <dgm:spPr/>
      <dgm:t>
        <a:bodyPr/>
        <a:lstStyle/>
        <a:p>
          <a:endParaRPr lang="fi-FI"/>
        </a:p>
      </dgm:t>
    </dgm:pt>
    <dgm:pt modelId="{0908AAE3-1DFD-4A8B-8A05-44C9443042AD}" type="parTrans" cxnId="{B6CCA80E-DBE2-4B05-B158-989C4A45A3E5}">
      <dgm:prSet/>
      <dgm:spPr/>
      <dgm:t>
        <a:bodyPr/>
        <a:lstStyle/>
        <a:p>
          <a:endParaRPr lang="fi-FI"/>
        </a:p>
      </dgm:t>
    </dgm:pt>
    <dgm:pt modelId="{87F50034-4322-4BD3-8684-D0AB7B7F81DC}">
      <dgm:prSet phldrT="[Teksti]"/>
      <dgm:spPr/>
      <dgm:t>
        <a:bodyPr/>
        <a:lstStyle/>
        <a:p>
          <a:r>
            <a:rPr lang="fi-FI" dirty="0"/>
            <a:t>Luvaton pääsy verkkopankkiin</a:t>
          </a:r>
        </a:p>
      </dgm:t>
    </dgm:pt>
    <dgm:pt modelId="{390FBD19-ECA5-489D-AE33-57A586E16D64}" type="sibTrans" cxnId="{DFE7FC68-758B-4E77-B855-AF25425BE5CD}">
      <dgm:prSet/>
      <dgm:spPr/>
      <dgm:t>
        <a:bodyPr/>
        <a:lstStyle/>
        <a:p>
          <a:endParaRPr lang="fi-FI"/>
        </a:p>
      </dgm:t>
    </dgm:pt>
    <dgm:pt modelId="{526BECD4-EFBA-4D06-AE59-5560B43C128E}" type="parTrans" cxnId="{DFE7FC68-758B-4E77-B855-AF25425BE5CD}">
      <dgm:prSet/>
      <dgm:spPr/>
      <dgm:t>
        <a:bodyPr/>
        <a:lstStyle/>
        <a:p>
          <a:endParaRPr lang="fi-FI"/>
        </a:p>
      </dgm:t>
    </dgm:pt>
    <dgm:pt modelId="{C4A4DD9D-5EE3-405E-8385-181CA5A3B2D9}">
      <dgm:prSet phldrT="[Teksti]" custT="1"/>
      <dgm:spPr/>
      <dgm:t>
        <a:bodyPr/>
        <a:lstStyle/>
        <a:p>
          <a:r>
            <a:rPr lang="fi-FI" sz="2000" dirty="0"/>
            <a:t>Miten tekijä saa uhrin rahat haltuunsa?</a:t>
          </a:r>
        </a:p>
      </dgm:t>
    </dgm:pt>
    <dgm:pt modelId="{0976E837-E59C-450D-B95E-E677E445F7AB}" type="sibTrans" cxnId="{43295AB1-8875-42A3-BC82-7D4B204F5702}">
      <dgm:prSet/>
      <dgm:spPr/>
      <dgm:t>
        <a:bodyPr/>
        <a:lstStyle/>
        <a:p>
          <a:endParaRPr lang="fi-FI"/>
        </a:p>
      </dgm:t>
    </dgm:pt>
    <dgm:pt modelId="{D1972859-699B-4798-B691-2167963444D1}" type="parTrans" cxnId="{43295AB1-8875-42A3-BC82-7D4B204F5702}">
      <dgm:prSet/>
      <dgm:spPr/>
      <dgm:t>
        <a:bodyPr/>
        <a:lstStyle/>
        <a:p>
          <a:endParaRPr lang="fi-FI"/>
        </a:p>
      </dgm:t>
    </dgm:pt>
    <dgm:pt modelId="{AB874EFA-FE39-43BB-91A3-ACE946E32285}">
      <dgm:prSet phldrT="[Teksti]" custT="1"/>
      <dgm:spPr/>
      <dgm:t>
        <a:bodyPr/>
        <a:lstStyle/>
        <a:p>
          <a:r>
            <a:rPr lang="fi-FI" sz="2000" dirty="0"/>
            <a:t>Miten tekijä saa uhrin tiedot haltuunsa?</a:t>
          </a:r>
        </a:p>
      </dgm:t>
    </dgm:pt>
    <dgm:pt modelId="{25422137-BFA3-4946-9AB8-ACAC9E373BA6}" type="sibTrans" cxnId="{11FD219D-D042-4835-B3E5-419E92312D9B}">
      <dgm:prSet/>
      <dgm:spPr/>
      <dgm:t>
        <a:bodyPr/>
        <a:lstStyle/>
        <a:p>
          <a:endParaRPr lang="fi-FI"/>
        </a:p>
      </dgm:t>
    </dgm:pt>
    <dgm:pt modelId="{F8AC6823-FC83-4B95-972B-184A86E4A3F9}" type="parTrans" cxnId="{11FD219D-D042-4835-B3E5-419E92312D9B}">
      <dgm:prSet/>
      <dgm:spPr/>
      <dgm:t>
        <a:bodyPr/>
        <a:lstStyle/>
        <a:p>
          <a:endParaRPr lang="fi-FI"/>
        </a:p>
      </dgm:t>
    </dgm:pt>
    <dgm:pt modelId="{0B76BCF7-C88A-4841-B4B6-557B89D4BF15}">
      <dgm:prSet phldrT="[Teksti]"/>
      <dgm:spPr/>
      <dgm:t>
        <a:bodyPr/>
        <a:lstStyle/>
        <a:p>
          <a:pPr algn="l"/>
          <a:r>
            <a:rPr lang="fi-FI" dirty="0"/>
            <a:t>Rikollinen vie/urkkii tiedot</a:t>
          </a:r>
        </a:p>
      </dgm:t>
    </dgm:pt>
    <dgm:pt modelId="{983EE755-90B9-40A6-9FBE-F0E01F0ECF39}" type="sibTrans" cxnId="{60738B1A-0994-442E-88A0-468FF7DA1DA5}">
      <dgm:prSet/>
      <dgm:spPr/>
      <dgm:t>
        <a:bodyPr/>
        <a:lstStyle/>
        <a:p>
          <a:endParaRPr lang="fi-FI"/>
        </a:p>
      </dgm:t>
    </dgm:pt>
    <dgm:pt modelId="{C1C0EF69-6232-4B8B-BF75-27A31CCAAA2B}" type="parTrans" cxnId="{60738B1A-0994-442E-88A0-468FF7DA1DA5}">
      <dgm:prSet/>
      <dgm:spPr/>
      <dgm:t>
        <a:bodyPr/>
        <a:lstStyle/>
        <a:p>
          <a:endParaRPr lang="fi-FI"/>
        </a:p>
      </dgm:t>
    </dgm:pt>
    <dgm:pt modelId="{D0DE3805-C4D1-4979-A8DF-1964C87DA96F}">
      <dgm:prSet phldrT="[Teksti]"/>
      <dgm:spPr/>
      <dgm:t>
        <a:bodyPr/>
        <a:lstStyle/>
        <a:p>
          <a:pPr algn="l"/>
          <a:r>
            <a:rPr lang="fi-FI" dirty="0"/>
            <a:t>Sosiaalinen manipulaatio</a:t>
          </a:r>
        </a:p>
      </dgm:t>
    </dgm:pt>
    <dgm:pt modelId="{3AABBE66-747C-49FE-8C37-0807D17C4D79}" type="sibTrans" cxnId="{FCD2F47C-0E4B-4EAD-AB62-E1CAAAF41857}">
      <dgm:prSet/>
      <dgm:spPr/>
      <dgm:t>
        <a:bodyPr/>
        <a:lstStyle/>
        <a:p>
          <a:endParaRPr lang="fi-FI"/>
        </a:p>
      </dgm:t>
    </dgm:pt>
    <dgm:pt modelId="{76F69CCF-AD97-4259-BD28-1F94CB049EEE}" type="parTrans" cxnId="{FCD2F47C-0E4B-4EAD-AB62-E1CAAAF41857}">
      <dgm:prSet/>
      <dgm:spPr/>
      <dgm:t>
        <a:bodyPr/>
        <a:lstStyle/>
        <a:p>
          <a:endParaRPr lang="fi-FI"/>
        </a:p>
      </dgm:t>
    </dgm:pt>
    <dgm:pt modelId="{E011C30A-DE03-4486-A412-EB63331C5C35}">
      <dgm:prSet phldrT="[Teksti]"/>
      <dgm:spPr/>
      <dgm:t>
        <a:bodyPr/>
        <a:lstStyle/>
        <a:p>
          <a:pPr algn="l"/>
          <a:r>
            <a:rPr lang="fi-FI" dirty="0"/>
            <a:t>Haittaohjelmat</a:t>
          </a:r>
        </a:p>
      </dgm:t>
    </dgm:pt>
    <dgm:pt modelId="{760BD958-3DD7-4B1C-8D16-04FBBC4A1930}" type="sibTrans" cxnId="{6BAB26B2-CF47-46E0-B377-092361993695}">
      <dgm:prSet/>
      <dgm:spPr/>
      <dgm:t>
        <a:bodyPr/>
        <a:lstStyle/>
        <a:p>
          <a:endParaRPr lang="fi-FI"/>
        </a:p>
      </dgm:t>
    </dgm:pt>
    <dgm:pt modelId="{EC8DAE3C-C2E1-4763-A39E-B216FDFECC88}" type="parTrans" cxnId="{6BAB26B2-CF47-46E0-B377-092361993695}">
      <dgm:prSet/>
      <dgm:spPr/>
      <dgm:t>
        <a:bodyPr/>
        <a:lstStyle/>
        <a:p>
          <a:endParaRPr lang="fi-FI"/>
        </a:p>
      </dgm:t>
    </dgm:pt>
    <dgm:pt modelId="{69F2C894-8346-47BA-A614-4E54E50DABC7}">
      <dgm:prSet phldrT="[Teksti]"/>
      <dgm:spPr/>
      <dgm:t>
        <a:bodyPr/>
        <a:lstStyle/>
        <a:p>
          <a:pPr algn="l"/>
          <a:r>
            <a:rPr lang="fi-FI" dirty="0"/>
            <a:t>Tietomurrot</a:t>
          </a:r>
          <a:br>
            <a:rPr lang="fi-FI" dirty="0"/>
          </a:br>
          <a:endParaRPr lang="fi-FI" dirty="0"/>
        </a:p>
      </dgm:t>
    </dgm:pt>
    <dgm:pt modelId="{D23EA274-91D6-41FE-830D-A25C8A18926E}" type="sibTrans" cxnId="{143545A4-9E42-45FC-ADFB-7604E84099D1}">
      <dgm:prSet/>
      <dgm:spPr/>
      <dgm:t>
        <a:bodyPr/>
        <a:lstStyle/>
        <a:p>
          <a:endParaRPr lang="fi-FI"/>
        </a:p>
      </dgm:t>
    </dgm:pt>
    <dgm:pt modelId="{910C3796-A340-4F9F-B5FD-46F536202F0A}" type="parTrans" cxnId="{143545A4-9E42-45FC-ADFB-7604E84099D1}">
      <dgm:prSet/>
      <dgm:spPr/>
      <dgm:t>
        <a:bodyPr/>
        <a:lstStyle/>
        <a:p>
          <a:endParaRPr lang="fi-FI"/>
        </a:p>
      </dgm:t>
    </dgm:pt>
    <dgm:pt modelId="{A48973D7-81D9-4AD2-86F2-8666858F2284}">
      <dgm:prSet phldrT="[Teksti]"/>
      <dgm:spPr/>
      <dgm:t>
        <a:bodyPr/>
        <a:lstStyle/>
        <a:p>
          <a:pPr algn="l"/>
          <a:r>
            <a:rPr lang="fi-FI" dirty="0"/>
            <a:t>Uhri antaa tiedot itse</a:t>
          </a:r>
        </a:p>
      </dgm:t>
    </dgm:pt>
    <dgm:pt modelId="{AE489DA9-2A47-4EA4-855F-9A90C24CFF09}" type="sibTrans" cxnId="{3A3BDF85-4C86-4157-82C7-CDEC208BB2AD}">
      <dgm:prSet/>
      <dgm:spPr/>
      <dgm:t>
        <a:bodyPr/>
        <a:lstStyle/>
        <a:p>
          <a:endParaRPr lang="fi-FI"/>
        </a:p>
      </dgm:t>
    </dgm:pt>
    <dgm:pt modelId="{579570C1-C8CF-4F2C-9702-FA9C924E0A33}" type="parTrans" cxnId="{3A3BDF85-4C86-4157-82C7-CDEC208BB2AD}">
      <dgm:prSet/>
      <dgm:spPr/>
      <dgm:t>
        <a:bodyPr/>
        <a:lstStyle/>
        <a:p>
          <a:endParaRPr lang="fi-FI"/>
        </a:p>
      </dgm:t>
    </dgm:pt>
    <dgm:pt modelId="{87F4ED23-1253-42B6-B611-76E16497E451}">
      <dgm:prSet phldrT="[Teksti]"/>
      <dgm:spPr/>
      <dgm:t>
        <a:bodyPr/>
        <a:lstStyle/>
        <a:p>
          <a:pPr algn="l"/>
          <a:r>
            <a:rPr lang="fi-FI" dirty="0"/>
            <a:t>Syöttää kalastelusivulle</a:t>
          </a:r>
        </a:p>
      </dgm:t>
    </dgm:pt>
    <dgm:pt modelId="{E5C253DC-8262-4F02-800D-A3525B7C18B9}" type="sibTrans" cxnId="{0A9A77CF-1A28-4E38-9539-D7364EF68A87}">
      <dgm:prSet/>
      <dgm:spPr/>
      <dgm:t>
        <a:bodyPr/>
        <a:lstStyle/>
        <a:p>
          <a:endParaRPr lang="fi-FI"/>
        </a:p>
      </dgm:t>
    </dgm:pt>
    <dgm:pt modelId="{52B54D2F-452D-4699-B7B2-EF6B734CA645}" type="parTrans" cxnId="{0A9A77CF-1A28-4E38-9539-D7364EF68A87}">
      <dgm:prSet/>
      <dgm:spPr/>
      <dgm:t>
        <a:bodyPr/>
        <a:lstStyle/>
        <a:p>
          <a:endParaRPr lang="fi-FI"/>
        </a:p>
      </dgm:t>
    </dgm:pt>
    <dgm:pt modelId="{A9637E1C-CCD0-4447-9F97-41DB11B58074}">
      <dgm:prSet phldrT="[Teksti]"/>
      <dgm:spPr/>
      <dgm:t>
        <a:bodyPr/>
        <a:lstStyle/>
        <a:p>
          <a:pPr algn="l"/>
          <a:r>
            <a:rPr lang="fi-FI" dirty="0"/>
            <a:t>Antaa puhelimessa</a:t>
          </a:r>
        </a:p>
      </dgm:t>
    </dgm:pt>
    <dgm:pt modelId="{216AE1EF-E8ED-4E33-A1C9-C4DA2A035D46}" type="sibTrans" cxnId="{BCD2E289-04B4-41FB-AD70-59BE65A23C8C}">
      <dgm:prSet/>
      <dgm:spPr/>
      <dgm:t>
        <a:bodyPr/>
        <a:lstStyle/>
        <a:p>
          <a:endParaRPr lang="fi-FI"/>
        </a:p>
      </dgm:t>
    </dgm:pt>
    <dgm:pt modelId="{EE3CAB71-9ACF-4F1A-BF0D-782DBB442955}" type="parTrans" cxnId="{BCD2E289-04B4-41FB-AD70-59BE65A23C8C}">
      <dgm:prSet/>
      <dgm:spPr/>
      <dgm:t>
        <a:bodyPr/>
        <a:lstStyle/>
        <a:p>
          <a:endParaRPr lang="fi-FI"/>
        </a:p>
      </dgm:t>
    </dgm:pt>
    <dgm:pt modelId="{05113D79-FB81-4EDC-AB2D-A3E902590020}">
      <dgm:prSet phldrT="[Teksti]"/>
      <dgm:spPr/>
      <dgm:t>
        <a:bodyPr/>
        <a:lstStyle/>
        <a:p>
          <a:pPr algn="l"/>
          <a:r>
            <a:rPr lang="fi-FI" dirty="0"/>
            <a:t>Klikkaa linkkiä joka ohjaa valesivustolle</a:t>
          </a:r>
          <a:br>
            <a:rPr lang="fi-FI" dirty="0"/>
          </a:br>
          <a:endParaRPr lang="fi-FI" dirty="0"/>
        </a:p>
      </dgm:t>
    </dgm:pt>
    <dgm:pt modelId="{BDB32560-0EE4-41B3-9EC9-E0AF7120BCB4}" type="sibTrans" cxnId="{0CDE527F-A2B1-47F0-A253-0F0B10FA68C3}">
      <dgm:prSet/>
      <dgm:spPr/>
      <dgm:t>
        <a:bodyPr/>
        <a:lstStyle/>
        <a:p>
          <a:endParaRPr lang="fi-FI"/>
        </a:p>
      </dgm:t>
    </dgm:pt>
    <dgm:pt modelId="{2E5F26B5-29B1-4C33-BDE3-B60DAE2DB51D}" type="parTrans" cxnId="{0CDE527F-A2B1-47F0-A253-0F0B10FA68C3}">
      <dgm:prSet/>
      <dgm:spPr/>
      <dgm:t>
        <a:bodyPr/>
        <a:lstStyle/>
        <a:p>
          <a:endParaRPr lang="fi-FI"/>
        </a:p>
      </dgm:t>
    </dgm:pt>
    <dgm:pt modelId="{EAD7FE50-0CBA-4520-BC05-1F8BF2BDDAC2}" type="pres">
      <dgm:prSet presAssocID="{04878744-6AF1-4DC5-95F9-71F94C59D8CC}" presName="Name0" presStyleCnt="0">
        <dgm:presLayoutVars>
          <dgm:dir/>
          <dgm:animLvl val="lvl"/>
          <dgm:resizeHandles val="exact"/>
        </dgm:presLayoutVars>
      </dgm:prSet>
      <dgm:spPr/>
    </dgm:pt>
    <dgm:pt modelId="{CBC8C944-1C15-475F-AB2B-9D4D3903933A}" type="pres">
      <dgm:prSet presAssocID="{10B8D2AD-E2B3-4C65-8DC4-AC499F4FEE71}" presName="composite" presStyleCnt="0"/>
      <dgm:spPr/>
    </dgm:pt>
    <dgm:pt modelId="{572229AA-CB79-4467-904E-B170BAF972C9}" type="pres">
      <dgm:prSet presAssocID="{10B8D2AD-E2B3-4C65-8DC4-AC499F4FEE71}" presName="parTx" presStyleLbl="alignNode1" presStyleIdx="0" presStyleCnt="3">
        <dgm:presLayoutVars>
          <dgm:chMax val="0"/>
          <dgm:chPref val="0"/>
          <dgm:bulletEnabled val="1"/>
        </dgm:presLayoutVars>
      </dgm:prSet>
      <dgm:spPr/>
    </dgm:pt>
    <dgm:pt modelId="{693FE3D0-1929-428C-B183-7B6B52A59C65}" type="pres">
      <dgm:prSet presAssocID="{10B8D2AD-E2B3-4C65-8DC4-AC499F4FEE71}" presName="desTx" presStyleLbl="alignAccFollowNode1" presStyleIdx="0" presStyleCnt="3">
        <dgm:presLayoutVars>
          <dgm:bulletEnabled val="1"/>
        </dgm:presLayoutVars>
      </dgm:prSet>
      <dgm:spPr/>
    </dgm:pt>
    <dgm:pt modelId="{7853F8B1-A43E-4D64-8DFA-EA3A24D885F5}" type="pres">
      <dgm:prSet presAssocID="{26F9A82C-5AE8-4429-A631-CB7DDBAF5328}" presName="space" presStyleCnt="0"/>
      <dgm:spPr/>
    </dgm:pt>
    <dgm:pt modelId="{C2243799-CC89-43BC-8123-5C092A0BFFF7}" type="pres">
      <dgm:prSet presAssocID="{AB874EFA-FE39-43BB-91A3-ACE946E32285}" presName="composite" presStyleCnt="0"/>
      <dgm:spPr/>
    </dgm:pt>
    <dgm:pt modelId="{67D42925-C208-4A2C-A77C-9761EC3864CE}" type="pres">
      <dgm:prSet presAssocID="{AB874EFA-FE39-43BB-91A3-ACE946E32285}" presName="parTx" presStyleLbl="alignNode1" presStyleIdx="1" presStyleCnt="3">
        <dgm:presLayoutVars>
          <dgm:chMax val="0"/>
          <dgm:chPref val="0"/>
          <dgm:bulletEnabled val="1"/>
        </dgm:presLayoutVars>
      </dgm:prSet>
      <dgm:spPr/>
    </dgm:pt>
    <dgm:pt modelId="{62696E99-A222-4F40-B054-CA7C4F42743B}" type="pres">
      <dgm:prSet presAssocID="{AB874EFA-FE39-43BB-91A3-ACE946E32285}" presName="desTx" presStyleLbl="alignAccFollowNode1" presStyleIdx="1" presStyleCnt="3" custLinFactNeighborX="0" custLinFactNeighborY="1515">
        <dgm:presLayoutVars>
          <dgm:bulletEnabled val="1"/>
        </dgm:presLayoutVars>
      </dgm:prSet>
      <dgm:spPr/>
    </dgm:pt>
    <dgm:pt modelId="{7B1B40AE-5114-4865-9361-8BAE6D81E7EB}" type="pres">
      <dgm:prSet presAssocID="{25422137-BFA3-4946-9AB8-ACAC9E373BA6}" presName="space" presStyleCnt="0"/>
      <dgm:spPr/>
    </dgm:pt>
    <dgm:pt modelId="{082D8E9D-60B3-4BD4-9F5C-00D9CF460691}" type="pres">
      <dgm:prSet presAssocID="{C4A4DD9D-5EE3-405E-8385-181CA5A3B2D9}" presName="composite" presStyleCnt="0"/>
      <dgm:spPr/>
    </dgm:pt>
    <dgm:pt modelId="{20436A2B-E3EC-429B-8611-56F5064139DE}" type="pres">
      <dgm:prSet presAssocID="{C4A4DD9D-5EE3-405E-8385-181CA5A3B2D9}" presName="parTx" presStyleLbl="alignNode1" presStyleIdx="2" presStyleCnt="3">
        <dgm:presLayoutVars>
          <dgm:chMax val="0"/>
          <dgm:chPref val="0"/>
          <dgm:bulletEnabled val="1"/>
        </dgm:presLayoutVars>
      </dgm:prSet>
      <dgm:spPr/>
    </dgm:pt>
    <dgm:pt modelId="{1BDC05A7-7295-45A6-9A6C-8A94BCE2676D}" type="pres">
      <dgm:prSet presAssocID="{C4A4DD9D-5EE3-405E-8385-181CA5A3B2D9}" presName="desTx" presStyleLbl="alignAccFollowNode1" presStyleIdx="2" presStyleCnt="3">
        <dgm:presLayoutVars>
          <dgm:bulletEnabled val="1"/>
        </dgm:presLayoutVars>
      </dgm:prSet>
      <dgm:spPr/>
    </dgm:pt>
  </dgm:ptLst>
  <dgm:cxnLst>
    <dgm:cxn modelId="{8B839203-99E8-4FB1-B017-4E56D5D49777}" type="presOf" srcId="{ECC60FAF-84C4-42D0-902E-DD6D782FFF85}" destId="{1BDC05A7-7295-45A6-9A6C-8A94BCE2676D}" srcOrd="0" destOrd="6" presId="urn:microsoft.com/office/officeart/2005/8/layout/hList1"/>
    <dgm:cxn modelId="{FAEF4905-CA75-4EB0-BABB-0FADD4B30099}" type="presOf" srcId="{87F4ED23-1253-42B6-B611-76E16497E451}" destId="{62696E99-A222-4F40-B054-CA7C4F42743B}" srcOrd="0" destOrd="5" presId="urn:microsoft.com/office/officeart/2005/8/layout/hList1"/>
    <dgm:cxn modelId="{B6CCA80E-DBE2-4B05-B158-989C4A45A3E5}" srcId="{94785475-F797-4EB5-94DB-0D75DFE6577E}" destId="{6BA65D93-9CBA-4BE0-9A75-95DAA72C3BA6}" srcOrd="5" destOrd="0" parTransId="{0908AAE3-1DFD-4A8B-8A05-44C9443042AD}" sibTransId="{E2262681-E113-4A59-A1E9-BB3F6A7AB48E}"/>
    <dgm:cxn modelId="{EB8B4814-0439-4F5F-8D37-085102E63643}" type="presOf" srcId="{94785475-F797-4EB5-94DB-0D75DFE6577E}" destId="{1BDC05A7-7295-45A6-9A6C-8A94BCE2676D}" srcOrd="0" destOrd="5" presId="urn:microsoft.com/office/officeart/2005/8/layout/hList1"/>
    <dgm:cxn modelId="{9FF25014-3636-42BF-AB7F-D3AA6E8170AE}" srcId="{10B8D2AD-E2B3-4C65-8DC4-AC499F4FEE71}" destId="{AD9F5F19-433D-4969-8FDB-AB469B1F5570}" srcOrd="1" destOrd="0" parTransId="{AD7DC421-8862-485B-B963-44AABBA560E2}" sibTransId="{17CD596E-931F-4737-812D-E49DE350F1F3}"/>
    <dgm:cxn modelId="{B12A9118-37B4-4F21-BF3D-4FDBFD835AF5}" srcId="{87F50034-4322-4BD3-8684-D0AB7B7F81DC}" destId="{4482FA11-44AC-4A7A-89F1-0079D82CC573}" srcOrd="2" destOrd="0" parTransId="{725B458B-909D-4848-9F95-360D874ADEB1}" sibTransId="{19169885-0EBF-403A-B4C0-10CE593B65DC}"/>
    <dgm:cxn modelId="{B1BB8A19-7183-4EE2-AE4A-246FA1BFCEDA}" type="presOf" srcId="{A9637E1C-CCD0-4447-9F97-41DB11B58074}" destId="{62696E99-A222-4F40-B054-CA7C4F42743B}" srcOrd="0" destOrd="6" presId="urn:microsoft.com/office/officeart/2005/8/layout/hList1"/>
    <dgm:cxn modelId="{60738B1A-0994-442E-88A0-468FF7DA1DA5}" srcId="{AB874EFA-FE39-43BB-91A3-ACE946E32285}" destId="{0B76BCF7-C88A-4841-B4B6-557B89D4BF15}" srcOrd="0" destOrd="0" parTransId="{C1C0EF69-6232-4B8B-BF75-27A31CCAAA2B}" sibTransId="{983EE755-90B9-40A6-9FBE-F0E01F0ECF39}"/>
    <dgm:cxn modelId="{FFA7111C-FAEA-404E-A7FF-3167EACB357C}" type="presOf" srcId="{10B8D2AD-E2B3-4C65-8DC4-AC499F4FEE71}" destId="{572229AA-CB79-4467-904E-B170BAF972C9}" srcOrd="0" destOrd="0" presId="urn:microsoft.com/office/officeart/2005/8/layout/hList1"/>
    <dgm:cxn modelId="{B587511E-1F0A-4394-88BF-DCEC70B05CB5}" type="presOf" srcId="{5A403487-408E-43A5-945B-14EE88773FCA}" destId="{693FE3D0-1929-428C-B183-7B6B52A59C65}" srcOrd="0" destOrd="3" presId="urn:microsoft.com/office/officeart/2005/8/layout/hList1"/>
    <dgm:cxn modelId="{921E2820-B94C-4CF5-BAEC-3B1AA2B36989}" srcId="{AD9F5F19-433D-4969-8FDB-AB469B1F5570}" destId="{3E386DF8-0547-46D0-8AEB-C20E00E773ED}" srcOrd="1" destOrd="0" parTransId="{419CD2F3-8F4B-4393-938E-1BBD9F827CB3}" sibTransId="{11000118-867D-41BB-822A-2F05D902A312}"/>
    <dgm:cxn modelId="{102F3E25-3C5F-4D7D-A550-974ECD5835C8}" srcId="{0AA3CA43-5998-4382-AC84-6E43B4492317}" destId="{4B773C58-F53E-4FE8-BB02-64F26F604D34}" srcOrd="3" destOrd="0" parTransId="{2301138B-65C6-4287-AD4B-E00E7890DD35}" sibTransId="{7216F44D-79A4-4371-AF3A-E8C134A2AF10}"/>
    <dgm:cxn modelId="{A2DE5A5D-982A-4CCF-BAD4-0AEC5233A637}" type="presOf" srcId="{0B76BCF7-C88A-4841-B4B6-557B89D4BF15}" destId="{62696E99-A222-4F40-B054-CA7C4F42743B}" srcOrd="0" destOrd="0" presId="urn:microsoft.com/office/officeart/2005/8/layout/hList1"/>
    <dgm:cxn modelId="{F2981C61-0E45-4DBA-9610-92EF745FC6EB}" type="presOf" srcId="{3547586C-E2B8-4E10-A74F-AE3B5706D811}" destId="{1BDC05A7-7295-45A6-9A6C-8A94BCE2676D}" srcOrd="0" destOrd="1" presId="urn:microsoft.com/office/officeart/2005/8/layout/hList1"/>
    <dgm:cxn modelId="{0DAF1F43-9B77-492E-BA08-9EF5FD3FE593}" srcId="{94785475-F797-4EB5-94DB-0D75DFE6577E}" destId="{ECC60FAF-84C4-42D0-902E-DD6D782FFF85}" srcOrd="0" destOrd="0" parTransId="{D8D0592D-62A1-4646-A5E9-DB32D0ECCA40}" sibTransId="{D4B58E14-8B12-4347-8DB6-B0436E5054B3}"/>
    <dgm:cxn modelId="{A5130D64-02EA-49B7-B60D-8486E329517D}" type="presOf" srcId="{69F2C894-8346-47BA-A614-4E54E50DABC7}" destId="{62696E99-A222-4F40-B054-CA7C4F42743B}" srcOrd="0" destOrd="3" presId="urn:microsoft.com/office/officeart/2005/8/layout/hList1"/>
    <dgm:cxn modelId="{91563764-9B84-4C1F-A872-0789E62873FD}" srcId="{0AA3CA43-5998-4382-AC84-6E43B4492317}" destId="{5A403487-408E-43A5-945B-14EE88773FCA}" srcOrd="2" destOrd="0" parTransId="{5135B66D-E668-42A0-9CAC-B4FB5F3612AD}" sibTransId="{6E602E08-F79F-4031-A650-C1E19A22BACB}"/>
    <dgm:cxn modelId="{DFE7FC68-758B-4E77-B855-AF25425BE5CD}" srcId="{C4A4DD9D-5EE3-405E-8385-181CA5A3B2D9}" destId="{87F50034-4322-4BD3-8684-D0AB7B7F81DC}" srcOrd="0" destOrd="0" parTransId="{526BECD4-EFBA-4D06-AE59-5560B43C128E}" sibTransId="{390FBD19-ECA5-489D-AE33-57A586E16D64}"/>
    <dgm:cxn modelId="{5F68734C-C6DD-4A81-AE3D-44106AA4BC33}" srcId="{0AA3CA43-5998-4382-AC84-6E43B4492317}" destId="{7DDAE3C8-B02E-45B8-BE8A-D895121D8E87}" srcOrd="1" destOrd="0" parTransId="{DB3709B1-C3FB-4D34-A0B7-794FF0525E5C}" sibTransId="{F2370F0D-911B-40E7-81A2-0611CF887470}"/>
    <dgm:cxn modelId="{1C700E70-C174-4123-9C6C-A6CF8CDC5C2F}" type="presOf" srcId="{4482FA11-44AC-4A7A-89F1-0079D82CC573}" destId="{1BDC05A7-7295-45A6-9A6C-8A94BCE2676D}" srcOrd="0" destOrd="3" presId="urn:microsoft.com/office/officeart/2005/8/layout/hList1"/>
    <dgm:cxn modelId="{F3B35851-166A-48D9-986E-0B6410E7EF26}" srcId="{94785475-F797-4EB5-94DB-0D75DFE6577E}" destId="{C56C8072-EDD5-43B7-80EC-2BF5285A1597}" srcOrd="3" destOrd="0" parTransId="{04210E06-DDE4-47DB-8BBF-7F067A68C0B1}" sibTransId="{D5E2490A-017A-4FD2-B2EC-AF9A81B837B1}"/>
    <dgm:cxn modelId="{0EAD3252-777D-4C9B-9C63-8AB0A7FF2D59}" type="presOf" srcId="{B74D81BF-94BE-4668-BE88-D0579BA4A9F0}" destId="{1BDC05A7-7295-45A6-9A6C-8A94BCE2676D}" srcOrd="0" destOrd="10" presId="urn:microsoft.com/office/officeart/2005/8/layout/hList1"/>
    <dgm:cxn modelId="{C36A3973-CFFB-4091-84D6-B8E2ED71F978}" type="presOf" srcId="{6BA65D93-9CBA-4BE0-9A75-95DAA72C3BA6}" destId="{1BDC05A7-7295-45A6-9A6C-8A94BCE2676D}" srcOrd="0" destOrd="11" presId="urn:microsoft.com/office/officeart/2005/8/layout/hList1"/>
    <dgm:cxn modelId="{28603A54-80E0-492A-A344-ECF04EF813FB}" srcId="{AD9F5F19-433D-4969-8FDB-AB469B1F5570}" destId="{3DD9B087-6DA5-4D30-A468-A072BED737F4}" srcOrd="0" destOrd="0" parTransId="{C35FB978-E434-4C67-90AF-1CFF36825211}" sibTransId="{200BA999-21D9-454A-9A04-0ACC1D64803F}"/>
    <dgm:cxn modelId="{F4AEC47B-5EF0-4272-9800-9687643586D3}" type="presOf" srcId="{C4A4DD9D-5EE3-405E-8385-181CA5A3B2D9}" destId="{20436A2B-E3EC-429B-8611-56F5064139DE}" srcOrd="0" destOrd="0" presId="urn:microsoft.com/office/officeart/2005/8/layout/hList1"/>
    <dgm:cxn modelId="{FCD2F47C-0E4B-4EAD-AB62-E1CAAAF41857}" srcId="{0B76BCF7-C88A-4841-B4B6-557B89D4BF15}" destId="{D0DE3805-C4D1-4979-A8DF-1964C87DA96F}" srcOrd="0" destOrd="0" parTransId="{76F69CCF-AD97-4259-BD28-1F94CB049EEE}" sibTransId="{3AABBE66-747C-49FE-8C37-0807D17C4D79}"/>
    <dgm:cxn modelId="{0CDE527F-A2B1-47F0-A253-0F0B10FA68C3}" srcId="{A48973D7-81D9-4AD2-86F2-8666858F2284}" destId="{05113D79-FB81-4EDC-AB2D-A3E902590020}" srcOrd="2" destOrd="0" parTransId="{2E5F26B5-29B1-4C33-BDE3-B60DAE2DB51D}" sibTransId="{BDB32560-0EE4-41B3-9EC9-E0AF7120BCB4}"/>
    <dgm:cxn modelId="{758E3981-1A24-4535-A047-2C525F2B53D4}" srcId="{94785475-F797-4EB5-94DB-0D75DFE6577E}" destId="{B74D81BF-94BE-4668-BE88-D0579BA4A9F0}" srcOrd="4" destOrd="0" parTransId="{604D4E9F-DFC7-4028-AA28-992ECB2720FF}" sibTransId="{98319227-6D28-4B1A-B4F2-BD2F7D74313D}"/>
    <dgm:cxn modelId="{B5BE7282-8CF5-4196-A951-8A1D938DF31A}" srcId="{C4A4DD9D-5EE3-405E-8385-181CA5A3B2D9}" destId="{94785475-F797-4EB5-94DB-0D75DFE6577E}" srcOrd="2" destOrd="0" parTransId="{9C6F8891-7B1D-4B49-A1C6-17B859BF578E}" sibTransId="{7ED573C2-4226-4909-834E-9350D96C0A38}"/>
    <dgm:cxn modelId="{3A3BDF85-4C86-4157-82C7-CDEC208BB2AD}" srcId="{AB874EFA-FE39-43BB-91A3-ACE946E32285}" destId="{A48973D7-81D9-4AD2-86F2-8666858F2284}" srcOrd="2" destOrd="0" parTransId="{579570C1-C8CF-4F2C-9702-FA9C924E0A33}" sibTransId="{AE489DA9-2A47-4EA4-855F-9A90C24CFF09}"/>
    <dgm:cxn modelId="{BCD2E289-04B4-41FB-AD70-59BE65A23C8C}" srcId="{A48973D7-81D9-4AD2-86F2-8666858F2284}" destId="{A9637E1C-CCD0-4447-9F97-41DB11B58074}" srcOrd="1" destOrd="0" parTransId="{EE3CAB71-9ACF-4F1A-BF0D-782DBB442955}" sibTransId="{216AE1EF-E8ED-4E33-A1C9-C4DA2A035D46}"/>
    <dgm:cxn modelId="{DC61EB8D-495B-4772-B9A1-94043DD4DBD1}" type="presOf" srcId="{7DDAE3C8-B02E-45B8-BE8A-D895121D8E87}" destId="{693FE3D0-1929-428C-B183-7B6B52A59C65}" srcOrd="0" destOrd="2" presId="urn:microsoft.com/office/officeart/2005/8/layout/hList1"/>
    <dgm:cxn modelId="{AC8C9A90-5F36-4524-9A1E-AB4E0E08C65F}" type="presOf" srcId="{504CAF44-4544-486A-A108-E7FC538E246D}" destId="{1BDC05A7-7295-45A6-9A6C-8A94BCE2676D}" srcOrd="0" destOrd="4" presId="urn:microsoft.com/office/officeart/2005/8/layout/hList1"/>
    <dgm:cxn modelId="{AF034292-553E-4D6D-9AB0-2A1A20F873EF}" srcId="{AD9F5F19-433D-4969-8FDB-AB469B1F5570}" destId="{B92D55A6-A561-42DD-954D-F7216FFF07AA}" srcOrd="2" destOrd="0" parTransId="{0F51AC04-B8B7-4C9E-B48E-F9A6BAB67F73}" sibTransId="{58712D5A-E244-4B07-BA48-59F0E74EFBA3}"/>
    <dgm:cxn modelId="{90873494-86B5-40DB-BC33-811BE0B11E7F}" type="presOf" srcId="{D0DE3805-C4D1-4979-A8DF-1964C87DA96F}" destId="{62696E99-A222-4F40-B054-CA7C4F42743B}" srcOrd="0" destOrd="1" presId="urn:microsoft.com/office/officeart/2005/8/layout/hList1"/>
    <dgm:cxn modelId="{19CD8095-4B34-4668-983D-BA1DD42A6A03}" srcId="{87F50034-4322-4BD3-8684-D0AB7B7F81DC}" destId="{3547586C-E2B8-4E10-A74F-AE3B5706D811}" srcOrd="0" destOrd="0" parTransId="{8DC7B58D-CA54-4069-B97F-F4C2173E0E26}" sibTransId="{75B9E219-BC57-4A10-88F0-E279CBBF0129}"/>
    <dgm:cxn modelId="{11FD219D-D042-4835-B3E5-419E92312D9B}" srcId="{04878744-6AF1-4DC5-95F9-71F94C59D8CC}" destId="{AB874EFA-FE39-43BB-91A3-ACE946E32285}" srcOrd="1" destOrd="0" parTransId="{F8AC6823-FC83-4B95-972B-184A86E4A3F9}" sibTransId="{25422137-BFA3-4946-9AB8-ACAC9E373BA6}"/>
    <dgm:cxn modelId="{5B4E899F-A8B5-4552-8959-2142F6F6B8B8}" type="presOf" srcId="{AB874EFA-FE39-43BB-91A3-ACE946E32285}" destId="{67D42925-C208-4A2C-A77C-9761EC3864CE}" srcOrd="0" destOrd="0" presId="urn:microsoft.com/office/officeart/2005/8/layout/hList1"/>
    <dgm:cxn modelId="{143545A4-9E42-45FC-ADFB-7604E84099D1}" srcId="{E011C30A-DE03-4486-A412-EB63331C5C35}" destId="{69F2C894-8346-47BA-A614-4E54E50DABC7}" srcOrd="0" destOrd="0" parTransId="{910C3796-A340-4F9F-B5FD-46F536202F0A}" sibTransId="{D23EA274-91D6-41FE-830D-A25C8A18926E}"/>
    <dgm:cxn modelId="{43295AB1-8875-42A3-BC82-7D4B204F5702}" srcId="{04878744-6AF1-4DC5-95F9-71F94C59D8CC}" destId="{C4A4DD9D-5EE3-405E-8385-181CA5A3B2D9}" srcOrd="2" destOrd="0" parTransId="{D1972859-699B-4798-B691-2167963444D1}" sibTransId="{0976E837-E59C-450D-B95E-E677E445F7AB}"/>
    <dgm:cxn modelId="{2A9484B1-7CC6-4DD0-99C4-38C33CA25CD5}" srcId="{0AA3CA43-5998-4382-AC84-6E43B4492317}" destId="{B64FB161-1992-45DB-8A2D-851EFF5E4847}" srcOrd="0" destOrd="0" parTransId="{869CBDEE-E01F-4470-916C-F0259D2CD2A9}" sibTransId="{5568A2D8-9EEC-4D03-BA31-F5AA69C0AB93}"/>
    <dgm:cxn modelId="{6BAB26B2-CF47-46E0-B377-092361993695}" srcId="{AB874EFA-FE39-43BB-91A3-ACE946E32285}" destId="{E011C30A-DE03-4486-A412-EB63331C5C35}" srcOrd="1" destOrd="0" parTransId="{EC8DAE3C-C2E1-4763-A39E-B216FDFECC88}" sibTransId="{760BD958-3DD7-4B1C-8D16-04FBBC4A1930}"/>
    <dgm:cxn modelId="{C70C9DB9-02D8-45CE-AC8C-0E95B25B47BD}" srcId="{87F50034-4322-4BD3-8684-D0AB7B7F81DC}" destId="{3B0063A0-8BD2-48B8-97E6-557F738FB052}" srcOrd="1" destOrd="0" parTransId="{0BD725CC-CE39-4191-BAD0-9344D88DF4E1}" sibTransId="{1A1C9DF8-CEB9-47BD-B068-11F29898A97B}"/>
    <dgm:cxn modelId="{A6375BBD-DAA0-44B2-8674-446E75FBB05A}" srcId="{94785475-F797-4EB5-94DB-0D75DFE6577E}" destId="{33AFB745-B71D-4165-8B97-A6CE590E98F0}" srcOrd="2" destOrd="0" parTransId="{00922943-271A-4141-B09E-C48C4373330A}" sibTransId="{696D6313-F633-4769-BBE3-4C553ED8C76B}"/>
    <dgm:cxn modelId="{399CEBBD-5C3D-4EF1-950B-4C02ED526E6F}" type="presOf" srcId="{4B773C58-F53E-4FE8-BB02-64F26F604D34}" destId="{693FE3D0-1929-428C-B183-7B6B52A59C65}" srcOrd="0" destOrd="4" presId="urn:microsoft.com/office/officeart/2005/8/layout/hList1"/>
    <dgm:cxn modelId="{8E5F13C0-C5BA-4186-948E-E802FF5B6700}" type="presOf" srcId="{0AA3CA43-5998-4382-AC84-6E43B4492317}" destId="{693FE3D0-1929-428C-B183-7B6B52A59C65}" srcOrd="0" destOrd="0" presId="urn:microsoft.com/office/officeart/2005/8/layout/hList1"/>
    <dgm:cxn modelId="{9E83F9C3-5410-47FC-B45D-46CBC662A179}" type="presOf" srcId="{A48973D7-81D9-4AD2-86F2-8666858F2284}" destId="{62696E99-A222-4F40-B054-CA7C4F42743B}" srcOrd="0" destOrd="4" presId="urn:microsoft.com/office/officeart/2005/8/layout/hList1"/>
    <dgm:cxn modelId="{8750D2C7-4B10-4186-BB08-A6E2A58B22D0}" type="presOf" srcId="{3B0063A0-8BD2-48B8-97E6-557F738FB052}" destId="{1BDC05A7-7295-45A6-9A6C-8A94BCE2676D}" srcOrd="0" destOrd="2" presId="urn:microsoft.com/office/officeart/2005/8/layout/hList1"/>
    <dgm:cxn modelId="{4D4205CA-A39C-4D72-BC2E-C854D4B88ACA}" srcId="{10B8D2AD-E2B3-4C65-8DC4-AC499F4FEE71}" destId="{0AA3CA43-5998-4382-AC84-6E43B4492317}" srcOrd="0" destOrd="0" parTransId="{C223FA15-0EB4-4E89-BC52-6A5214281705}" sibTransId="{7AEF05FC-95A1-4BC1-BA59-7F84C39B05CC}"/>
    <dgm:cxn modelId="{79FF49CE-EB2D-4D3B-8885-AA305443611E}" type="presOf" srcId="{E011C30A-DE03-4486-A412-EB63331C5C35}" destId="{62696E99-A222-4F40-B054-CA7C4F42743B}" srcOrd="0" destOrd="2" presId="urn:microsoft.com/office/officeart/2005/8/layout/hList1"/>
    <dgm:cxn modelId="{0A9A77CF-1A28-4E38-9539-D7364EF68A87}" srcId="{A48973D7-81D9-4AD2-86F2-8666858F2284}" destId="{87F4ED23-1253-42B6-B611-76E16497E451}" srcOrd="0" destOrd="0" parTransId="{52B54D2F-452D-4699-B7B2-EF6B734CA645}" sibTransId="{E5C253DC-8262-4F02-800D-A3525B7C18B9}"/>
    <dgm:cxn modelId="{14287ACF-4CBE-4A51-8D5F-949D6FC66F01}" srcId="{C4A4DD9D-5EE3-405E-8385-181CA5A3B2D9}" destId="{504CAF44-4544-486A-A108-E7FC538E246D}" srcOrd="1" destOrd="0" parTransId="{8AD08E38-61BF-48CD-B764-A39B9DD09CF9}" sibTransId="{2CC9A49D-DAE7-48DE-B778-5606A7FA0F7A}"/>
    <dgm:cxn modelId="{B9DC68D4-0123-41FD-80B6-6A5257EF4431}" type="presOf" srcId="{742CD2C2-F91A-448F-BC28-FAF0D401DBCC}" destId="{1BDC05A7-7295-45A6-9A6C-8A94BCE2676D}" srcOrd="0" destOrd="7" presId="urn:microsoft.com/office/officeart/2005/8/layout/hList1"/>
    <dgm:cxn modelId="{10DCFBD7-839A-41F7-9D7D-DF03F8103A0F}" type="presOf" srcId="{04878744-6AF1-4DC5-95F9-71F94C59D8CC}" destId="{EAD7FE50-0CBA-4520-BC05-1F8BF2BDDAC2}" srcOrd="0" destOrd="0" presId="urn:microsoft.com/office/officeart/2005/8/layout/hList1"/>
    <dgm:cxn modelId="{7A713AD8-A9AD-470A-A433-E54103027C6B}" type="presOf" srcId="{87F50034-4322-4BD3-8684-D0AB7B7F81DC}" destId="{1BDC05A7-7295-45A6-9A6C-8A94BCE2676D}" srcOrd="0" destOrd="0" presId="urn:microsoft.com/office/officeart/2005/8/layout/hList1"/>
    <dgm:cxn modelId="{099B20E2-A2B3-4A37-BE89-553047757A1C}" type="presOf" srcId="{05113D79-FB81-4EDC-AB2D-A3E902590020}" destId="{62696E99-A222-4F40-B054-CA7C4F42743B}" srcOrd="0" destOrd="7" presId="urn:microsoft.com/office/officeart/2005/8/layout/hList1"/>
    <dgm:cxn modelId="{83FC55E8-C4F1-497B-A8D5-E3512E13A040}" type="presOf" srcId="{3DD9B087-6DA5-4D30-A468-A072BED737F4}" destId="{693FE3D0-1929-428C-B183-7B6B52A59C65}" srcOrd="0" destOrd="6" presId="urn:microsoft.com/office/officeart/2005/8/layout/hList1"/>
    <dgm:cxn modelId="{3E42A0ED-79DE-4F93-A942-F31EB8322CF0}" type="presOf" srcId="{C56C8072-EDD5-43B7-80EC-2BF5285A1597}" destId="{1BDC05A7-7295-45A6-9A6C-8A94BCE2676D}" srcOrd="0" destOrd="9" presId="urn:microsoft.com/office/officeart/2005/8/layout/hList1"/>
    <dgm:cxn modelId="{63DFAFED-EDDB-4241-BDFE-6AC8693E9B98}" type="presOf" srcId="{AD9F5F19-433D-4969-8FDB-AB469B1F5570}" destId="{693FE3D0-1929-428C-B183-7B6B52A59C65}" srcOrd="0" destOrd="5" presId="urn:microsoft.com/office/officeart/2005/8/layout/hList1"/>
    <dgm:cxn modelId="{A8E5E3ED-8265-4326-BED2-3B1824FA9C3C}" type="presOf" srcId="{B92D55A6-A561-42DD-954D-F7216FFF07AA}" destId="{693FE3D0-1929-428C-B183-7B6B52A59C65}" srcOrd="0" destOrd="8" presId="urn:microsoft.com/office/officeart/2005/8/layout/hList1"/>
    <dgm:cxn modelId="{4B1604F0-5FBE-4CFA-9A90-67225FE1475D}" srcId="{94785475-F797-4EB5-94DB-0D75DFE6577E}" destId="{742CD2C2-F91A-448F-BC28-FAF0D401DBCC}" srcOrd="1" destOrd="0" parTransId="{EA53B2AE-760E-4C0B-86A5-5BB10ADCDDEA}" sibTransId="{CCFE5B9D-D6FF-459E-8AB3-580FC559239E}"/>
    <dgm:cxn modelId="{E1C235F1-E6AB-4D14-A8A5-34CB4F78D1E0}" srcId="{04878744-6AF1-4DC5-95F9-71F94C59D8CC}" destId="{10B8D2AD-E2B3-4C65-8DC4-AC499F4FEE71}" srcOrd="0" destOrd="0" parTransId="{1AA6EB75-79D4-4F5D-A887-1A5E3B360B0B}" sibTransId="{26F9A82C-5AE8-4429-A631-CB7DDBAF5328}"/>
    <dgm:cxn modelId="{9C906BF7-054A-4853-907B-F6AC3381B07C}" type="presOf" srcId="{3E386DF8-0547-46D0-8AEB-C20E00E773ED}" destId="{693FE3D0-1929-428C-B183-7B6B52A59C65}" srcOrd="0" destOrd="7" presId="urn:microsoft.com/office/officeart/2005/8/layout/hList1"/>
    <dgm:cxn modelId="{B0BD1CF8-007B-4346-8A83-2B1F594B992D}" type="presOf" srcId="{B64FB161-1992-45DB-8A2D-851EFF5E4847}" destId="{693FE3D0-1929-428C-B183-7B6B52A59C65}" srcOrd="0" destOrd="1" presId="urn:microsoft.com/office/officeart/2005/8/layout/hList1"/>
    <dgm:cxn modelId="{751FFBF8-516C-43F1-8498-89FC3AE1E8C0}" type="presOf" srcId="{33AFB745-B71D-4165-8B97-A6CE590E98F0}" destId="{1BDC05A7-7295-45A6-9A6C-8A94BCE2676D}" srcOrd="0" destOrd="8" presId="urn:microsoft.com/office/officeart/2005/8/layout/hList1"/>
    <dgm:cxn modelId="{A4AD112A-9AEB-4CB9-8A97-2A742214EF0B}" type="presParOf" srcId="{EAD7FE50-0CBA-4520-BC05-1F8BF2BDDAC2}" destId="{CBC8C944-1C15-475F-AB2B-9D4D3903933A}" srcOrd="0" destOrd="0" presId="urn:microsoft.com/office/officeart/2005/8/layout/hList1"/>
    <dgm:cxn modelId="{BDDF7E6F-F116-4E66-95FF-946C3C9E136C}" type="presParOf" srcId="{CBC8C944-1C15-475F-AB2B-9D4D3903933A}" destId="{572229AA-CB79-4467-904E-B170BAF972C9}" srcOrd="0" destOrd="0" presId="urn:microsoft.com/office/officeart/2005/8/layout/hList1"/>
    <dgm:cxn modelId="{F220AD19-2DF5-4957-B2F5-31D8B29CC8A6}" type="presParOf" srcId="{CBC8C944-1C15-475F-AB2B-9D4D3903933A}" destId="{693FE3D0-1929-428C-B183-7B6B52A59C65}" srcOrd="1" destOrd="0" presId="urn:microsoft.com/office/officeart/2005/8/layout/hList1"/>
    <dgm:cxn modelId="{B8C8EEB7-6DC6-4276-B356-F8E5C557126C}" type="presParOf" srcId="{EAD7FE50-0CBA-4520-BC05-1F8BF2BDDAC2}" destId="{7853F8B1-A43E-4D64-8DFA-EA3A24D885F5}" srcOrd="1" destOrd="0" presId="urn:microsoft.com/office/officeart/2005/8/layout/hList1"/>
    <dgm:cxn modelId="{2FC4190A-6071-4FFE-B9AD-E27D1625F41C}" type="presParOf" srcId="{EAD7FE50-0CBA-4520-BC05-1F8BF2BDDAC2}" destId="{C2243799-CC89-43BC-8123-5C092A0BFFF7}" srcOrd="2" destOrd="0" presId="urn:microsoft.com/office/officeart/2005/8/layout/hList1"/>
    <dgm:cxn modelId="{8415D40F-C910-40FD-876A-7A3570DCC7E6}" type="presParOf" srcId="{C2243799-CC89-43BC-8123-5C092A0BFFF7}" destId="{67D42925-C208-4A2C-A77C-9761EC3864CE}" srcOrd="0" destOrd="0" presId="urn:microsoft.com/office/officeart/2005/8/layout/hList1"/>
    <dgm:cxn modelId="{1677B1CC-8D80-463B-A70B-C74F0FA65183}" type="presParOf" srcId="{C2243799-CC89-43BC-8123-5C092A0BFFF7}" destId="{62696E99-A222-4F40-B054-CA7C4F42743B}" srcOrd="1" destOrd="0" presId="urn:microsoft.com/office/officeart/2005/8/layout/hList1"/>
    <dgm:cxn modelId="{D51C536A-708D-46EB-8C70-FB3CCB5A7CB8}" type="presParOf" srcId="{EAD7FE50-0CBA-4520-BC05-1F8BF2BDDAC2}" destId="{7B1B40AE-5114-4865-9361-8BAE6D81E7EB}" srcOrd="3" destOrd="0" presId="urn:microsoft.com/office/officeart/2005/8/layout/hList1"/>
    <dgm:cxn modelId="{E52A4B6C-4873-413C-A830-0660F5D0D34A}" type="presParOf" srcId="{EAD7FE50-0CBA-4520-BC05-1F8BF2BDDAC2}" destId="{082D8E9D-60B3-4BD4-9F5C-00D9CF460691}" srcOrd="4" destOrd="0" presId="urn:microsoft.com/office/officeart/2005/8/layout/hList1"/>
    <dgm:cxn modelId="{7C240811-1620-4CC1-B688-1EF5AD0AD4B3}" type="presParOf" srcId="{082D8E9D-60B3-4BD4-9F5C-00D9CF460691}" destId="{20436A2B-E3EC-429B-8611-56F5064139DE}" srcOrd="0" destOrd="0" presId="urn:microsoft.com/office/officeart/2005/8/layout/hList1"/>
    <dgm:cxn modelId="{2166DAD1-E9D8-4DC9-98BD-8924B3ED373C}" type="presParOf" srcId="{082D8E9D-60B3-4BD4-9F5C-00D9CF460691}" destId="{1BDC05A7-7295-45A6-9A6C-8A94BCE2676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229AA-CB79-4467-904E-B170BAF972C9}">
      <dsp:nvSpPr>
        <dsp:cNvPr id="0" name=""/>
        <dsp:cNvSpPr/>
      </dsp:nvSpPr>
      <dsp:spPr>
        <a:xfrm>
          <a:off x="2632" y="16473"/>
          <a:ext cx="2566912" cy="95541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i-FI" sz="2000" kern="1200" dirty="0"/>
            <a:t>Miten ihminen päätyy uhriksi?</a:t>
          </a:r>
        </a:p>
      </dsp:txBody>
      <dsp:txXfrm>
        <a:off x="2632" y="16473"/>
        <a:ext cx="2566912" cy="955412"/>
      </dsp:txXfrm>
    </dsp:sp>
    <dsp:sp modelId="{693FE3D0-1929-428C-B183-7B6B52A59C65}">
      <dsp:nvSpPr>
        <dsp:cNvPr id="0" name=""/>
        <dsp:cNvSpPr/>
      </dsp:nvSpPr>
      <dsp:spPr>
        <a:xfrm>
          <a:off x="2632" y="971886"/>
          <a:ext cx="2566912" cy="25592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i-FI" sz="1300" kern="1200" dirty="0"/>
            <a:t>Rikollinen on yhteydessä</a:t>
          </a:r>
        </a:p>
        <a:p>
          <a:pPr marL="228600" lvl="2" indent="-114300" algn="l" defTabSz="577850">
            <a:lnSpc>
              <a:spcPct val="90000"/>
            </a:lnSpc>
            <a:spcBef>
              <a:spcPct val="0"/>
            </a:spcBef>
            <a:spcAft>
              <a:spcPct val="15000"/>
            </a:spcAft>
            <a:buChar char="•"/>
          </a:pPr>
          <a:r>
            <a:rPr lang="fi-FI" sz="1300" kern="1200" dirty="0"/>
            <a:t>Puhelu</a:t>
          </a:r>
        </a:p>
        <a:p>
          <a:pPr marL="228600" lvl="2" indent="-114300" algn="l" defTabSz="577850">
            <a:lnSpc>
              <a:spcPct val="90000"/>
            </a:lnSpc>
            <a:spcBef>
              <a:spcPct val="0"/>
            </a:spcBef>
            <a:spcAft>
              <a:spcPct val="15000"/>
            </a:spcAft>
            <a:buChar char="•"/>
          </a:pPr>
          <a:r>
            <a:rPr lang="fi-FI" sz="1300" kern="1200" dirty="0" err="1"/>
            <a:t>Sms</a:t>
          </a:r>
          <a:r>
            <a:rPr lang="fi-FI" sz="1300" kern="1200" dirty="0"/>
            <a:t>-/pikaviesti</a:t>
          </a:r>
        </a:p>
        <a:p>
          <a:pPr marL="228600" lvl="2" indent="-114300" algn="l" defTabSz="577850">
            <a:lnSpc>
              <a:spcPct val="90000"/>
            </a:lnSpc>
            <a:spcBef>
              <a:spcPct val="0"/>
            </a:spcBef>
            <a:spcAft>
              <a:spcPct val="15000"/>
            </a:spcAft>
            <a:buChar char="•"/>
          </a:pPr>
          <a:r>
            <a:rPr lang="fi-FI" sz="1300" kern="1200" dirty="0"/>
            <a:t>Sähköposti</a:t>
          </a:r>
        </a:p>
        <a:p>
          <a:pPr marL="228600" lvl="2" indent="-114300" algn="l" defTabSz="577850">
            <a:lnSpc>
              <a:spcPct val="90000"/>
            </a:lnSpc>
            <a:spcBef>
              <a:spcPct val="0"/>
            </a:spcBef>
            <a:spcAft>
              <a:spcPct val="15000"/>
            </a:spcAft>
            <a:buChar char="•"/>
          </a:pPr>
          <a:r>
            <a:rPr lang="fi-FI" sz="1300" kern="1200" dirty="0" err="1"/>
            <a:t>Deittisovellus</a:t>
          </a:r>
          <a:br>
            <a:rPr lang="fi-FI" sz="1300" kern="1200" dirty="0"/>
          </a:br>
          <a:endParaRPr lang="fi-FI" sz="1300" kern="1200" dirty="0"/>
        </a:p>
        <a:p>
          <a:pPr marL="114300" lvl="1" indent="-114300" algn="l" defTabSz="577850">
            <a:lnSpc>
              <a:spcPct val="90000"/>
            </a:lnSpc>
            <a:spcBef>
              <a:spcPct val="0"/>
            </a:spcBef>
            <a:spcAft>
              <a:spcPct val="15000"/>
            </a:spcAft>
            <a:buChar char="•"/>
          </a:pPr>
          <a:r>
            <a:rPr lang="fi-FI" sz="1300" kern="1200" dirty="0"/>
            <a:t>Uhri erehtyy itse</a:t>
          </a:r>
        </a:p>
        <a:p>
          <a:pPr marL="228600" lvl="2" indent="-114300" algn="l" defTabSz="577850">
            <a:lnSpc>
              <a:spcPct val="90000"/>
            </a:lnSpc>
            <a:spcBef>
              <a:spcPct val="0"/>
            </a:spcBef>
            <a:spcAft>
              <a:spcPct val="15000"/>
            </a:spcAft>
            <a:buChar char="•"/>
          </a:pPr>
          <a:r>
            <a:rPr lang="fi-FI" sz="1300" kern="1200" dirty="0"/>
            <a:t>Hakukoneoptimointi</a:t>
          </a:r>
        </a:p>
        <a:p>
          <a:pPr marL="228600" lvl="2" indent="-114300" algn="l" defTabSz="577850">
            <a:lnSpc>
              <a:spcPct val="90000"/>
            </a:lnSpc>
            <a:spcBef>
              <a:spcPct val="0"/>
            </a:spcBef>
            <a:spcAft>
              <a:spcPct val="15000"/>
            </a:spcAft>
            <a:buChar char="•"/>
          </a:pPr>
          <a:r>
            <a:rPr lang="fi-FI" sz="1300" kern="1200" dirty="0"/>
            <a:t>Mainos</a:t>
          </a:r>
        </a:p>
        <a:p>
          <a:pPr marL="228600" lvl="2" indent="-114300" algn="l" defTabSz="577850">
            <a:lnSpc>
              <a:spcPct val="90000"/>
            </a:lnSpc>
            <a:spcBef>
              <a:spcPct val="0"/>
            </a:spcBef>
            <a:spcAft>
              <a:spcPct val="15000"/>
            </a:spcAft>
            <a:buChar char="•"/>
          </a:pPr>
          <a:r>
            <a:rPr lang="fi-FI" sz="1300" kern="1200" dirty="0"/>
            <a:t>Soitto (esim. ”</a:t>
          </a:r>
          <a:r>
            <a:rPr lang="fi-FI" sz="1300" kern="1200" dirty="0" err="1"/>
            <a:t>helpdesk</a:t>
          </a:r>
          <a:r>
            <a:rPr lang="fi-FI" sz="1300" kern="1200" dirty="0"/>
            <a:t>”)</a:t>
          </a:r>
        </a:p>
      </dsp:txBody>
      <dsp:txXfrm>
        <a:off x="2632" y="971886"/>
        <a:ext cx="2566912" cy="2559283"/>
      </dsp:txXfrm>
    </dsp:sp>
    <dsp:sp modelId="{67D42925-C208-4A2C-A77C-9761EC3864CE}">
      <dsp:nvSpPr>
        <dsp:cNvPr id="0" name=""/>
        <dsp:cNvSpPr/>
      </dsp:nvSpPr>
      <dsp:spPr>
        <a:xfrm>
          <a:off x="2928912" y="16473"/>
          <a:ext cx="2566912" cy="95541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i-FI" sz="2000" kern="1200" dirty="0"/>
            <a:t>Miten tekijä saa uhrin tiedot haltuunsa?</a:t>
          </a:r>
        </a:p>
      </dsp:txBody>
      <dsp:txXfrm>
        <a:off x="2928912" y="16473"/>
        <a:ext cx="2566912" cy="955412"/>
      </dsp:txXfrm>
    </dsp:sp>
    <dsp:sp modelId="{62696E99-A222-4F40-B054-CA7C4F42743B}">
      <dsp:nvSpPr>
        <dsp:cNvPr id="0" name=""/>
        <dsp:cNvSpPr/>
      </dsp:nvSpPr>
      <dsp:spPr>
        <a:xfrm>
          <a:off x="2928912" y="988360"/>
          <a:ext cx="2566912" cy="25592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i-FI" sz="1300" kern="1200" dirty="0"/>
            <a:t>Rikollinen vie/urkkii tiedot</a:t>
          </a:r>
        </a:p>
        <a:p>
          <a:pPr marL="228600" lvl="2" indent="-114300" algn="l" defTabSz="577850">
            <a:lnSpc>
              <a:spcPct val="90000"/>
            </a:lnSpc>
            <a:spcBef>
              <a:spcPct val="0"/>
            </a:spcBef>
            <a:spcAft>
              <a:spcPct val="15000"/>
            </a:spcAft>
            <a:buChar char="•"/>
          </a:pPr>
          <a:r>
            <a:rPr lang="fi-FI" sz="1300" kern="1200" dirty="0"/>
            <a:t>Sosiaalinen manipulaatio</a:t>
          </a:r>
        </a:p>
        <a:p>
          <a:pPr marL="114300" lvl="1" indent="-114300" algn="l" defTabSz="577850">
            <a:lnSpc>
              <a:spcPct val="90000"/>
            </a:lnSpc>
            <a:spcBef>
              <a:spcPct val="0"/>
            </a:spcBef>
            <a:spcAft>
              <a:spcPct val="15000"/>
            </a:spcAft>
            <a:buChar char="•"/>
          </a:pPr>
          <a:r>
            <a:rPr lang="fi-FI" sz="1300" kern="1200" dirty="0"/>
            <a:t>Haittaohjelmat</a:t>
          </a:r>
        </a:p>
        <a:p>
          <a:pPr marL="228600" lvl="2" indent="-114300" algn="l" defTabSz="577850">
            <a:lnSpc>
              <a:spcPct val="90000"/>
            </a:lnSpc>
            <a:spcBef>
              <a:spcPct val="0"/>
            </a:spcBef>
            <a:spcAft>
              <a:spcPct val="15000"/>
            </a:spcAft>
            <a:buChar char="•"/>
          </a:pPr>
          <a:r>
            <a:rPr lang="fi-FI" sz="1300" kern="1200" dirty="0"/>
            <a:t>Tietomurrot</a:t>
          </a:r>
          <a:br>
            <a:rPr lang="fi-FI" sz="1300" kern="1200" dirty="0"/>
          </a:br>
          <a:endParaRPr lang="fi-FI" sz="1300" kern="1200" dirty="0"/>
        </a:p>
        <a:p>
          <a:pPr marL="114300" lvl="1" indent="-114300" algn="l" defTabSz="577850">
            <a:lnSpc>
              <a:spcPct val="90000"/>
            </a:lnSpc>
            <a:spcBef>
              <a:spcPct val="0"/>
            </a:spcBef>
            <a:spcAft>
              <a:spcPct val="15000"/>
            </a:spcAft>
            <a:buChar char="•"/>
          </a:pPr>
          <a:r>
            <a:rPr lang="fi-FI" sz="1300" kern="1200" dirty="0"/>
            <a:t>Uhri antaa tiedot itse</a:t>
          </a:r>
        </a:p>
        <a:p>
          <a:pPr marL="228600" lvl="2" indent="-114300" algn="l" defTabSz="577850">
            <a:lnSpc>
              <a:spcPct val="90000"/>
            </a:lnSpc>
            <a:spcBef>
              <a:spcPct val="0"/>
            </a:spcBef>
            <a:spcAft>
              <a:spcPct val="15000"/>
            </a:spcAft>
            <a:buChar char="•"/>
          </a:pPr>
          <a:r>
            <a:rPr lang="fi-FI" sz="1300" kern="1200" dirty="0"/>
            <a:t>Syöttää kalastelusivulle</a:t>
          </a:r>
        </a:p>
        <a:p>
          <a:pPr marL="228600" lvl="2" indent="-114300" algn="l" defTabSz="577850">
            <a:lnSpc>
              <a:spcPct val="90000"/>
            </a:lnSpc>
            <a:spcBef>
              <a:spcPct val="0"/>
            </a:spcBef>
            <a:spcAft>
              <a:spcPct val="15000"/>
            </a:spcAft>
            <a:buChar char="•"/>
          </a:pPr>
          <a:r>
            <a:rPr lang="fi-FI" sz="1300" kern="1200" dirty="0"/>
            <a:t>Antaa puhelimessa</a:t>
          </a:r>
        </a:p>
        <a:p>
          <a:pPr marL="228600" lvl="2" indent="-114300" algn="l" defTabSz="577850">
            <a:lnSpc>
              <a:spcPct val="90000"/>
            </a:lnSpc>
            <a:spcBef>
              <a:spcPct val="0"/>
            </a:spcBef>
            <a:spcAft>
              <a:spcPct val="15000"/>
            </a:spcAft>
            <a:buChar char="•"/>
          </a:pPr>
          <a:r>
            <a:rPr lang="fi-FI" sz="1300" kern="1200" dirty="0"/>
            <a:t>Klikkaa linkkiä joka ohjaa valesivustolle</a:t>
          </a:r>
          <a:br>
            <a:rPr lang="fi-FI" sz="1300" kern="1200" dirty="0"/>
          </a:br>
          <a:endParaRPr lang="fi-FI" sz="1300" kern="1200" dirty="0"/>
        </a:p>
      </dsp:txBody>
      <dsp:txXfrm>
        <a:off x="2928912" y="988360"/>
        <a:ext cx="2566912" cy="2559283"/>
      </dsp:txXfrm>
    </dsp:sp>
    <dsp:sp modelId="{20436A2B-E3EC-429B-8611-56F5064139DE}">
      <dsp:nvSpPr>
        <dsp:cNvPr id="0" name=""/>
        <dsp:cNvSpPr/>
      </dsp:nvSpPr>
      <dsp:spPr>
        <a:xfrm>
          <a:off x="5855192" y="16473"/>
          <a:ext cx="2566912" cy="95541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fi-FI" sz="2000" kern="1200" dirty="0"/>
            <a:t>Miten tekijä saa uhrin rahat haltuunsa?</a:t>
          </a:r>
        </a:p>
      </dsp:txBody>
      <dsp:txXfrm>
        <a:off x="5855192" y="16473"/>
        <a:ext cx="2566912" cy="955412"/>
      </dsp:txXfrm>
    </dsp:sp>
    <dsp:sp modelId="{1BDC05A7-7295-45A6-9A6C-8A94BCE2676D}">
      <dsp:nvSpPr>
        <dsp:cNvPr id="0" name=""/>
        <dsp:cNvSpPr/>
      </dsp:nvSpPr>
      <dsp:spPr>
        <a:xfrm>
          <a:off x="5855192" y="971886"/>
          <a:ext cx="2566912" cy="25592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fi-FI" sz="1300" kern="1200" dirty="0"/>
            <a:t>Luvaton pääsy verkkopankkiin</a:t>
          </a:r>
        </a:p>
        <a:p>
          <a:pPr marL="228600" lvl="2" indent="-114300" algn="l" defTabSz="577850">
            <a:lnSpc>
              <a:spcPct val="90000"/>
            </a:lnSpc>
            <a:spcBef>
              <a:spcPct val="0"/>
            </a:spcBef>
            <a:spcAft>
              <a:spcPct val="15000"/>
            </a:spcAft>
            <a:buChar char="•"/>
          </a:pPr>
          <a:r>
            <a:rPr lang="fi-FI" sz="1300" kern="1200" dirty="0"/>
            <a:t>Mobiilivarmenne</a:t>
          </a:r>
        </a:p>
        <a:p>
          <a:pPr marL="228600" lvl="2" indent="-114300" algn="l" defTabSz="577850">
            <a:lnSpc>
              <a:spcPct val="90000"/>
            </a:lnSpc>
            <a:spcBef>
              <a:spcPct val="0"/>
            </a:spcBef>
            <a:spcAft>
              <a:spcPct val="15000"/>
            </a:spcAft>
            <a:buChar char="•"/>
          </a:pPr>
          <a:r>
            <a:rPr lang="fi-FI" sz="1300" kern="1200" dirty="0"/>
            <a:t>Lainat</a:t>
          </a:r>
        </a:p>
        <a:p>
          <a:pPr marL="228600" lvl="2" indent="-114300" algn="l" defTabSz="577850">
            <a:lnSpc>
              <a:spcPct val="90000"/>
            </a:lnSpc>
            <a:spcBef>
              <a:spcPct val="0"/>
            </a:spcBef>
            <a:spcAft>
              <a:spcPct val="15000"/>
            </a:spcAft>
            <a:buChar char="•"/>
          </a:pPr>
          <a:r>
            <a:rPr lang="fi-FI" sz="1300" kern="1200" dirty="0"/>
            <a:t>Etähallinta</a:t>
          </a:r>
        </a:p>
        <a:p>
          <a:pPr marL="114300" lvl="1" indent="-114300" algn="l" defTabSz="577850">
            <a:lnSpc>
              <a:spcPct val="90000"/>
            </a:lnSpc>
            <a:spcBef>
              <a:spcPct val="0"/>
            </a:spcBef>
            <a:spcAft>
              <a:spcPct val="15000"/>
            </a:spcAft>
            <a:buChar char="•"/>
          </a:pPr>
          <a:endParaRPr lang="fi-FI" sz="1300" kern="1200" dirty="0"/>
        </a:p>
        <a:p>
          <a:pPr marL="114300" lvl="1" indent="-114300" algn="l" defTabSz="577850">
            <a:lnSpc>
              <a:spcPct val="90000"/>
            </a:lnSpc>
            <a:spcBef>
              <a:spcPct val="0"/>
            </a:spcBef>
            <a:spcAft>
              <a:spcPct val="15000"/>
            </a:spcAft>
            <a:buChar char="•"/>
          </a:pPr>
          <a:r>
            <a:rPr lang="fi-FI" sz="1300" kern="1200" dirty="0"/>
            <a:t>Uhri siirtää/luovuttaa varat itse</a:t>
          </a:r>
        </a:p>
        <a:p>
          <a:pPr marL="228600" lvl="2" indent="-114300" algn="l" defTabSz="577850">
            <a:lnSpc>
              <a:spcPct val="90000"/>
            </a:lnSpc>
            <a:spcBef>
              <a:spcPct val="0"/>
            </a:spcBef>
            <a:spcAft>
              <a:spcPct val="15000"/>
            </a:spcAft>
            <a:buChar char="•"/>
          </a:pPr>
          <a:r>
            <a:rPr lang="fi-FI" sz="1300" kern="1200" dirty="0"/>
            <a:t>Turvatilipetokset</a:t>
          </a:r>
        </a:p>
        <a:p>
          <a:pPr marL="228600" lvl="2" indent="-114300" algn="l" defTabSz="577850">
            <a:lnSpc>
              <a:spcPct val="90000"/>
            </a:lnSpc>
            <a:spcBef>
              <a:spcPct val="0"/>
            </a:spcBef>
            <a:spcAft>
              <a:spcPct val="15000"/>
            </a:spcAft>
            <a:buChar char="•"/>
          </a:pPr>
          <a:r>
            <a:rPr lang="fi-FI" sz="1300" kern="1200" dirty="0"/>
            <a:t>Sijoituspetokset</a:t>
          </a:r>
        </a:p>
        <a:p>
          <a:pPr marL="228600" lvl="2" indent="-114300" algn="l" defTabSz="577850">
            <a:lnSpc>
              <a:spcPct val="90000"/>
            </a:lnSpc>
            <a:spcBef>
              <a:spcPct val="0"/>
            </a:spcBef>
            <a:spcAft>
              <a:spcPct val="15000"/>
            </a:spcAft>
            <a:buChar char="•"/>
          </a:pPr>
          <a:r>
            <a:rPr lang="fi-FI" sz="1300" kern="1200" dirty="0"/>
            <a:t>”Hei Äiti”</a:t>
          </a:r>
        </a:p>
        <a:p>
          <a:pPr marL="228600" lvl="2" indent="-114300" algn="l" defTabSz="577850">
            <a:lnSpc>
              <a:spcPct val="90000"/>
            </a:lnSpc>
            <a:spcBef>
              <a:spcPct val="0"/>
            </a:spcBef>
            <a:spcAft>
              <a:spcPct val="15000"/>
            </a:spcAft>
            <a:buChar char="•"/>
          </a:pPr>
          <a:r>
            <a:rPr lang="fi-FI" sz="1300" kern="1200" dirty="0"/>
            <a:t>Rakkauspetokset</a:t>
          </a:r>
        </a:p>
        <a:p>
          <a:pPr marL="228600" lvl="2" indent="-114300" algn="l" defTabSz="577850">
            <a:lnSpc>
              <a:spcPct val="90000"/>
            </a:lnSpc>
            <a:spcBef>
              <a:spcPct val="0"/>
            </a:spcBef>
            <a:spcAft>
              <a:spcPct val="15000"/>
            </a:spcAft>
            <a:buChar char="•"/>
          </a:pPr>
          <a:r>
            <a:rPr lang="fi-FI" sz="1300" kern="1200" dirty="0"/>
            <a:t>Lahjakortit</a:t>
          </a:r>
        </a:p>
        <a:p>
          <a:pPr marL="228600" lvl="2" indent="-114300" algn="l" defTabSz="577850">
            <a:lnSpc>
              <a:spcPct val="90000"/>
            </a:lnSpc>
            <a:spcBef>
              <a:spcPct val="0"/>
            </a:spcBef>
            <a:spcAft>
              <a:spcPct val="15000"/>
            </a:spcAft>
            <a:buChar char="•"/>
          </a:pPr>
          <a:r>
            <a:rPr lang="fi-FI" sz="1300" kern="1200" dirty="0"/>
            <a:t>Rahaa tai kultaa</a:t>
          </a:r>
        </a:p>
      </dsp:txBody>
      <dsp:txXfrm>
        <a:off x="5855192" y="971886"/>
        <a:ext cx="2566912" cy="255928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6A1C2A-F9AD-40B6-AD5A-E63C75F0E1B7}" type="datetimeFigureOut">
              <a:rPr lang="en-GB" smtClean="0"/>
              <a:t>23/10/2026</a:t>
            </a:fld>
            <a:endParaRPr lang="en-GB"/>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00DD2E-7D25-4592-8328-33A1998551CD}" type="slidenum">
              <a:rPr lang="en-GB" smtClean="0"/>
              <a:t>‹#›</a:t>
            </a:fld>
            <a:endParaRPr lang="en-GB"/>
          </a:p>
        </p:txBody>
      </p:sp>
    </p:spTree>
    <p:extLst>
      <p:ext uri="{BB962C8B-B14F-4D97-AF65-F5344CB8AC3E}">
        <p14:creationId xmlns:p14="http://schemas.microsoft.com/office/powerpoint/2010/main" val="91008556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345731-7386-49AA-BF46-64882FE65E5B}" type="datetimeFigureOut">
              <a:rPr lang="fi-FI" smtClean="0"/>
              <a:pPr/>
              <a:t>23.10.2026</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C65D33-BBA5-4BDE-B33A-F17F95750811}" type="slidenum">
              <a:rPr lang="fi-FI" smtClean="0"/>
              <a:pPr/>
              <a:t>‹#›</a:t>
            </a:fld>
            <a:endParaRPr lang="fi-FI"/>
          </a:p>
        </p:txBody>
      </p:sp>
    </p:spTree>
    <p:extLst>
      <p:ext uri="{BB962C8B-B14F-4D97-AF65-F5344CB8AC3E}">
        <p14:creationId xmlns:p14="http://schemas.microsoft.com/office/powerpoint/2010/main" val="1770455016"/>
      </p:ext>
    </p:extLst>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fi-FI" dirty="0"/>
          </a:p>
        </p:txBody>
      </p:sp>
      <p:sp>
        <p:nvSpPr>
          <p:cNvPr id="4" name="Slide Number Placeholder 3"/>
          <p:cNvSpPr>
            <a:spLocks noGrp="1"/>
          </p:cNvSpPr>
          <p:nvPr>
            <p:ph type="sldNum" sz="quarter" idx="5"/>
          </p:nvPr>
        </p:nvSpPr>
        <p:spPr/>
        <p:txBody>
          <a:bodyPr/>
          <a:lstStyle/>
          <a:p>
            <a:fld id="{84C65D33-BBA5-4BDE-B33A-F17F95750811}" type="slidenum">
              <a:rPr lang="fi-FI" smtClean="0"/>
              <a:pPr/>
              <a:t>13</a:t>
            </a:fld>
            <a:endParaRPr lang="fi-FI"/>
          </a:p>
        </p:txBody>
      </p:sp>
    </p:spTree>
    <p:extLst>
      <p:ext uri="{BB962C8B-B14F-4D97-AF65-F5344CB8AC3E}">
        <p14:creationId xmlns:p14="http://schemas.microsoft.com/office/powerpoint/2010/main" val="132968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Etähallintaohjelmat ovat yleisiä sijoituspetoksissa – </a:t>
            </a:r>
            <a:r>
              <a:rPr lang="fi-FI" b="1" dirty="0"/>
              <a:t>älä koskaan anna tuntemattomalle etähallintaa omalle laitteellesi!</a:t>
            </a:r>
            <a:br>
              <a:rPr lang="fi-FI" b="1" dirty="0"/>
            </a:br>
            <a:endParaRPr lang="fi-FI" b="1" dirty="0"/>
          </a:p>
          <a:p>
            <a:pPr marL="171450" indent="-171450">
              <a:buFont typeface="Arial" panose="020B0604020202020204" pitchFamily="34" charset="0"/>
              <a:buChar char="•"/>
            </a:pPr>
            <a:r>
              <a:rPr lang="fi-FI" b="0" dirty="0"/>
              <a:t>Iso osa sijoituspetoksista perustuu epätodelliseen sijoitusalustaan, jossa uhri kuvittelee tehneensä valtavia voittoja – </a:t>
            </a:r>
            <a:r>
              <a:rPr lang="fi-FI" b="1" dirty="0"/>
              <a:t>liian hyvää ollakseen totta</a:t>
            </a:r>
            <a:r>
              <a:rPr lang="fi-FI" b="0" dirty="0"/>
              <a:t>.</a:t>
            </a:r>
            <a:br>
              <a:rPr lang="fi-FI" b="0" dirty="0"/>
            </a:br>
            <a:endParaRPr lang="fi-FI" b="0" dirty="0"/>
          </a:p>
          <a:p>
            <a:pPr marL="171450" indent="-171450">
              <a:buFont typeface="Arial" panose="020B0604020202020204" pitchFamily="34" charset="0"/>
              <a:buChar char="•"/>
            </a:pPr>
            <a:r>
              <a:rPr lang="fi-FI" b="0" dirty="0"/>
              <a:t>Sosiaalisessa mediassa ja verkkosivuilla näkyviin mainoksiin kannattaa suhtautua kriittisesti – </a:t>
            </a:r>
            <a:r>
              <a:rPr lang="fi-FI" b="1" dirty="0"/>
              <a:t>myös internetin hakukoneiden antamat hakutulokset voivat olla petollisia valesivustoja</a:t>
            </a:r>
            <a:r>
              <a:rPr lang="fi-FI" b="0" dirty="0"/>
              <a:t>.</a:t>
            </a:r>
            <a:br>
              <a:rPr lang="fi-FI" b="0" dirty="0"/>
            </a:br>
            <a:endParaRPr lang="fi-FI" b="0" dirty="0"/>
          </a:p>
          <a:p>
            <a:pPr marL="171450" indent="-171450">
              <a:buFont typeface="Arial" panose="020B0604020202020204" pitchFamily="34" charset="0"/>
              <a:buChar char="•"/>
            </a:pPr>
            <a:r>
              <a:rPr lang="fi-FI" b="0" dirty="0"/>
              <a:t>Petollisia sijoitussivustoja ja applikaatioita voi olla vaikea erottaa aidoista – </a:t>
            </a:r>
            <a:r>
              <a:rPr lang="fi-FI" b="1" dirty="0"/>
              <a:t>pyri tarkastamaan useista toisistaan riippumattomista lähteistä tietoa löytyykö palvelun nimellä tietoa</a:t>
            </a:r>
            <a:r>
              <a:rPr lang="fi-FI" b="0" dirty="0"/>
              <a:t>.</a:t>
            </a:r>
          </a:p>
        </p:txBody>
      </p:sp>
      <p:sp>
        <p:nvSpPr>
          <p:cNvPr id="4" name="Slide Number Placeholder 3"/>
          <p:cNvSpPr>
            <a:spLocks noGrp="1"/>
          </p:cNvSpPr>
          <p:nvPr>
            <p:ph type="sldNum" sz="quarter" idx="5"/>
          </p:nvPr>
        </p:nvSpPr>
        <p:spPr/>
        <p:txBody>
          <a:bodyPr/>
          <a:lstStyle/>
          <a:p>
            <a:fld id="{84C65D33-BBA5-4BDE-B33A-F17F95750811}" type="slidenum">
              <a:rPr lang="fi-FI" smtClean="0"/>
              <a:pPr/>
              <a:t>14</a:t>
            </a:fld>
            <a:endParaRPr lang="fi-FI"/>
          </a:p>
        </p:txBody>
      </p:sp>
    </p:spTree>
    <p:extLst>
      <p:ext uri="{BB962C8B-B14F-4D97-AF65-F5344CB8AC3E}">
        <p14:creationId xmlns:p14="http://schemas.microsoft.com/office/powerpoint/2010/main" val="2905114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Epätodellisilla sijoitusalustoilla huijarin on helppo koukuttaa uhria antamalla tälle ”alkupääomaa” tai kuten yllä esimerkissä iso summa ”yhteistä tulevaisuutta varten” – </a:t>
            </a:r>
            <a:r>
              <a:rPr lang="fi-FI" b="1" dirty="0"/>
              <a:t>huijari antaa leikkirahaa</a:t>
            </a:r>
            <a:r>
              <a:rPr lang="fi-FI" dirty="0"/>
              <a:t>.</a:t>
            </a:r>
            <a:br>
              <a:rPr lang="fi-FI" dirty="0"/>
            </a:br>
            <a:endParaRPr lang="fi-FI" dirty="0"/>
          </a:p>
          <a:p>
            <a:pPr marL="171450" indent="-171450">
              <a:buFont typeface="Arial" panose="020B0604020202020204" pitchFamily="34" charset="0"/>
              <a:buChar char="•"/>
            </a:pPr>
            <a:r>
              <a:rPr lang="fi-FI" dirty="0"/>
              <a:t>Jatkohuijaukset ( </a:t>
            </a:r>
            <a:r>
              <a:rPr lang="fi-FI" dirty="0" err="1"/>
              <a:t>recovery</a:t>
            </a:r>
            <a:r>
              <a:rPr lang="fi-FI" dirty="0"/>
              <a:t> </a:t>
            </a:r>
            <a:r>
              <a:rPr lang="fi-FI" dirty="0" err="1"/>
              <a:t>scam</a:t>
            </a:r>
            <a:r>
              <a:rPr lang="fi-FI" dirty="0"/>
              <a:t> ) liittyvät toisinaan sijoituspetoksiin – huijarit tietävät uhrin menettäneen varoja joten osaavat kohdistaa jatkohuijauksen. Toiminta vaikuttaa ammattimaiselta ja osasyy näihin lankeamiseen voi olla </a:t>
            </a:r>
            <a:r>
              <a:rPr lang="fi-FI" dirty="0" err="1"/>
              <a:t>kryptomaailman</a:t>
            </a:r>
            <a:r>
              <a:rPr lang="fi-FI" dirty="0"/>
              <a:t> monimutkaisuus – jos uhri ei ymmärrä monimutkaisuutta, voi herkemmin luottaa ”asiantuntijana” esiintyvään huijariin.</a:t>
            </a:r>
          </a:p>
          <a:p>
            <a:pPr marL="171450" indent="-171450">
              <a:buFont typeface="Arial" panose="020B0604020202020204" pitchFamily="34" charset="0"/>
              <a:buChar char="•"/>
            </a:pPr>
            <a:endParaRPr lang="fi-FI" dirty="0"/>
          </a:p>
        </p:txBody>
      </p:sp>
      <p:sp>
        <p:nvSpPr>
          <p:cNvPr id="4" name="Slide Number Placeholder 3"/>
          <p:cNvSpPr>
            <a:spLocks noGrp="1"/>
          </p:cNvSpPr>
          <p:nvPr>
            <p:ph type="sldNum" sz="quarter" idx="5"/>
          </p:nvPr>
        </p:nvSpPr>
        <p:spPr/>
        <p:txBody>
          <a:bodyPr/>
          <a:lstStyle/>
          <a:p>
            <a:fld id="{84C65D33-BBA5-4BDE-B33A-F17F95750811}" type="slidenum">
              <a:rPr lang="fi-FI" smtClean="0"/>
              <a:pPr/>
              <a:t>15</a:t>
            </a:fld>
            <a:endParaRPr lang="fi-FI"/>
          </a:p>
        </p:txBody>
      </p:sp>
    </p:spTree>
    <p:extLst>
      <p:ext uri="{BB962C8B-B14F-4D97-AF65-F5344CB8AC3E}">
        <p14:creationId xmlns:p14="http://schemas.microsoft.com/office/powerpoint/2010/main" val="1181558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fi-FI" dirty="0"/>
              <a:t>Tärkeä on ymmärtää että yritys voi altistua yksittäisen työntekijään kohdistuvan tavanomaisen kalastelunkin myötä.</a:t>
            </a:r>
          </a:p>
        </p:txBody>
      </p:sp>
      <p:sp>
        <p:nvSpPr>
          <p:cNvPr id="4" name="Slide Number Placeholder 3"/>
          <p:cNvSpPr>
            <a:spLocks noGrp="1"/>
          </p:cNvSpPr>
          <p:nvPr>
            <p:ph type="sldNum" sz="quarter" idx="5"/>
          </p:nvPr>
        </p:nvSpPr>
        <p:spPr/>
        <p:txBody>
          <a:bodyPr/>
          <a:lstStyle/>
          <a:p>
            <a:fld id="{84C65D33-BBA5-4BDE-B33A-F17F95750811}" type="slidenum">
              <a:rPr lang="fi-FI" smtClean="0"/>
              <a:pPr/>
              <a:t>16</a:t>
            </a:fld>
            <a:endParaRPr lang="fi-FI"/>
          </a:p>
        </p:txBody>
      </p:sp>
    </p:spTree>
    <p:extLst>
      <p:ext uri="{BB962C8B-B14F-4D97-AF65-F5344CB8AC3E}">
        <p14:creationId xmlns:p14="http://schemas.microsoft.com/office/powerpoint/2010/main" val="1273234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Pomona / </a:t>
            </a:r>
            <a:r>
              <a:rPr lang="fi-FI" dirty="0" err="1"/>
              <a:t>toimarina</a:t>
            </a:r>
            <a:r>
              <a:rPr lang="fi-FI" dirty="0"/>
              <a:t> esiintyen erilaiset yhteydenotot työntekijöille ja pyynnöt lahjakorttien tms. </a:t>
            </a:r>
            <a:r>
              <a:rPr lang="fi-FI" dirty="0" err="1"/>
              <a:t>Paysafe</a:t>
            </a:r>
            <a:r>
              <a:rPr lang="fi-FI" dirty="0"/>
              <a:t>-korttien ostamiseksi ovat yleisiä.</a:t>
            </a:r>
          </a:p>
          <a:p>
            <a:endParaRPr lang="fi-FI" dirty="0"/>
          </a:p>
          <a:p>
            <a:r>
              <a:rPr lang="fi-FI" dirty="0"/>
              <a:t>Tärkeä tiedostaa yksittäisen henkilön tasolla – miten laajat käyttöoikeudet on: omat, puolison, lapsen, perheenjäsenen tai sukulaisen, kuolinpesän, yhdistyksen, yrityksen, taloushallintatilin ym.</a:t>
            </a:r>
          </a:p>
          <a:p>
            <a:r>
              <a:rPr lang="fi-FI" dirty="0"/>
              <a:t>Rikollinen ei välttämättä tiedä ennakkoon mitä kaikkea uhrilla on hallinnassa – on selvästi havaittavissa että rikolliset kehittyvät tässä ja hyödyntävät jatkuvasti aiempaa laajemmin uhrien tietoja. Sähköinen tunnistautumisväline (verkkopankkitunnukset, mobiilivarmenne tms.) toimivat monessa asiassa ja paikassa.</a:t>
            </a:r>
          </a:p>
        </p:txBody>
      </p:sp>
      <p:sp>
        <p:nvSpPr>
          <p:cNvPr id="4" name="Slide Number Placeholder 3"/>
          <p:cNvSpPr>
            <a:spLocks noGrp="1"/>
          </p:cNvSpPr>
          <p:nvPr>
            <p:ph type="sldNum" sz="quarter" idx="5"/>
          </p:nvPr>
        </p:nvSpPr>
        <p:spPr/>
        <p:txBody>
          <a:bodyPr/>
          <a:lstStyle/>
          <a:p>
            <a:fld id="{84C65D33-BBA5-4BDE-B33A-F17F95750811}" type="slidenum">
              <a:rPr lang="fi-FI" smtClean="0"/>
              <a:pPr/>
              <a:t>17</a:t>
            </a:fld>
            <a:endParaRPr lang="fi-FI"/>
          </a:p>
        </p:txBody>
      </p:sp>
    </p:spTree>
    <p:extLst>
      <p:ext uri="{BB962C8B-B14F-4D97-AF65-F5344CB8AC3E}">
        <p14:creationId xmlns:p14="http://schemas.microsoft.com/office/powerpoint/2010/main" val="458125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Luvut ja havainnot perustuvat Patjalta saatuihin tietoihin ja tilannekuva on kerätty </a:t>
            </a:r>
            <a:r>
              <a:rPr lang="fi-FI" dirty="0" err="1"/>
              <a:t>tva</a:t>
            </a:r>
            <a:r>
              <a:rPr lang="fi-FI" dirty="0"/>
              <a:t>-luokittelun sisältävistä rikosilmoituksista. Dataa on kerätty hyvin eri perusteella kuin miten KRP:n luvut on kerätty, joten niiden keskenään vertailu ei ole järkevää</a:t>
            </a:r>
          </a:p>
          <a:p>
            <a:endParaRPr lang="fi-FI" dirty="0"/>
          </a:p>
          <a:p>
            <a:r>
              <a:rPr lang="fi-FI" dirty="0"/>
              <a:t>Poimittu tekotapoja joilla oletettavasti suuri vaikutus kansalaisiin.</a:t>
            </a:r>
          </a:p>
          <a:p>
            <a:endParaRPr lang="fi-FI"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sz="900" i="1" dirty="0"/>
              <a:t>"Pankkitunnukset antamalla rahaa lähtee tililtäsi, tilinumeron antamalla rahaa tulee tilillesi”</a:t>
            </a:r>
            <a:endParaRPr lang="fi-FI" dirty="0"/>
          </a:p>
          <a:p>
            <a:endParaRPr lang="fi-FI" dirty="0"/>
          </a:p>
          <a:p>
            <a:r>
              <a:rPr lang="fi-FI" b="1" dirty="0"/>
              <a:t>SMS-kalastelut</a:t>
            </a:r>
            <a:r>
              <a:rPr lang="fi-FI" dirty="0"/>
              <a:t>:</a:t>
            </a:r>
          </a:p>
          <a:p>
            <a:pPr marL="171450" indent="-171450">
              <a:buFontTx/>
              <a:buChar char="-"/>
            </a:pPr>
            <a:r>
              <a:rPr lang="fi-FI" dirty="0"/>
              <a:t>Ei pidä luottaa </a:t>
            </a:r>
            <a:r>
              <a:rPr lang="fi-FI" dirty="0" err="1"/>
              <a:t>SenderID:seen</a:t>
            </a:r>
            <a:r>
              <a:rPr lang="fi-FI" dirty="0"/>
              <a:t> pelkästään siinä, että viestin lähettäjä olisi luotettava.</a:t>
            </a:r>
          </a:p>
          <a:p>
            <a:pPr marL="171450" indent="-171450">
              <a:buFontTx/>
              <a:buChar char="-"/>
            </a:pPr>
            <a:r>
              <a:rPr lang="fi-FI" dirty="0"/>
              <a:t>Nyt </a:t>
            </a:r>
            <a:r>
              <a:rPr lang="fi-FI" dirty="0" err="1"/>
              <a:t>Traficom</a:t>
            </a:r>
            <a:r>
              <a:rPr lang="fi-FI" dirty="0"/>
              <a:t> ei enää julkaise luettelossa sellaisia rekisteröityjä </a:t>
            </a:r>
            <a:r>
              <a:rPr lang="fi-FI" dirty="0" err="1"/>
              <a:t>Sender</a:t>
            </a:r>
            <a:r>
              <a:rPr lang="fi-FI" dirty="0"/>
              <a:t> </a:t>
            </a:r>
            <a:r>
              <a:rPr lang="fi-FI" dirty="0" err="1"/>
              <a:t>IDeitä</a:t>
            </a:r>
            <a:r>
              <a:rPr lang="fi-FI" dirty="0"/>
              <a:t> jotka eivät ole vielä astuneet voimaan (3kk).</a:t>
            </a:r>
          </a:p>
          <a:p>
            <a:endParaRPr lang="fi-FI" dirty="0"/>
          </a:p>
          <a:p>
            <a:r>
              <a:rPr lang="fi-FI" b="1" dirty="0"/>
              <a:t>Luottokorttipetokset</a:t>
            </a:r>
            <a:r>
              <a:rPr lang="fi-FI" dirty="0"/>
              <a:t> </a:t>
            </a:r>
          </a:p>
          <a:p>
            <a:r>
              <a:rPr lang="fi-FI" dirty="0"/>
              <a:t>Valtaosin sellaisia rikosilmoituksia joissa uhrilta on selittämättömästi lähtenyt veloituksia kortilta, tyypillisesti maksut tehty ulkomailla / ulkomaisissa palveluissa.</a:t>
            </a:r>
          </a:p>
          <a:p>
            <a:r>
              <a:rPr lang="fi-FI" dirty="0"/>
              <a:t>Todennäköisesti kyseessä on luottokortin digitaalinen </a:t>
            </a:r>
            <a:r>
              <a:rPr lang="fi-FI" dirty="0" err="1"/>
              <a:t>skimmaus</a:t>
            </a:r>
            <a:r>
              <a:rPr lang="fi-FI" dirty="0"/>
              <a:t> joka on voitu tehdä jopa aidossa asiallisessa verkkokaupassa johon on ujutettu haittaohjelma </a:t>
            </a:r>
            <a:r>
              <a:rPr lang="fi-FI" dirty="0" err="1"/>
              <a:t>skimmaamaan</a:t>
            </a:r>
            <a:r>
              <a:rPr lang="fi-FI" dirty="0"/>
              <a:t> korttitietoja.</a:t>
            </a:r>
          </a:p>
          <a:p>
            <a:r>
              <a:rPr lang="fi-FI" dirty="0"/>
              <a:t>Toinen mahdollisuus että luottokortin täydelliset tiedot on onnistuttu generoimaan eli arpomalla osumaan oikeaan.</a:t>
            </a:r>
          </a:p>
          <a:p>
            <a:r>
              <a:rPr lang="fi-FI" dirty="0"/>
              <a:t>Internetin epäluotettavat sivustot voivat olla vaaran paikkoja. Huomiona myös valenettikaupat.</a:t>
            </a:r>
          </a:p>
          <a:p>
            <a:endParaRPr lang="fi-FI" dirty="0"/>
          </a:p>
          <a:p>
            <a:r>
              <a:rPr lang="fi-FI" b="1" dirty="0"/>
              <a:t>Kauppapaikat</a:t>
            </a:r>
            <a:r>
              <a:rPr lang="fi-FI" dirty="0"/>
              <a:t>:</a:t>
            </a:r>
          </a:p>
          <a:p>
            <a:r>
              <a:rPr lang="fi-FI" dirty="0"/>
              <a:t>Uhrien tekemiin myynti-ilmoituksiin kohdistetaan paljon kalastelua. Ostajalla usein kiire, tarjoaa täyden hinnan, ei ole kiinnostunut tuotteen yksityiskohdista tai kunnosta sekä tarjoaa välitöntä maksua.</a:t>
            </a:r>
          </a:p>
          <a:p>
            <a:r>
              <a:rPr lang="fi-FI" dirty="0"/>
              <a:t>Liian helppoja kauppoja</a:t>
            </a:r>
          </a:p>
          <a:p>
            <a:endParaRPr lang="fi-FI" dirty="0"/>
          </a:p>
          <a:p>
            <a:r>
              <a:rPr lang="fi-FI" b="1" dirty="0"/>
              <a:t>Hakukoneoptimointi</a:t>
            </a:r>
            <a:r>
              <a:rPr lang="fi-FI" dirty="0"/>
              <a:t>:</a:t>
            </a:r>
          </a:p>
          <a:p>
            <a:r>
              <a:rPr lang="fi-FI" dirty="0"/>
              <a:t>Osoiterivi kannattaa tarkistaa ennen klikkaamista</a:t>
            </a:r>
          </a:p>
          <a:p>
            <a:r>
              <a:rPr lang="fi-FI" dirty="0"/>
              <a:t>Liian hyviä tarjouksia kannattaa varoa</a:t>
            </a:r>
          </a:p>
          <a:p>
            <a:r>
              <a:rPr lang="fi-FI" dirty="0"/>
              <a:t>Joissain tietoturva-ohjelmissa voi olla ominaisuuksia jotka varoittaa haitallisista linkeistä hakukoneissa</a:t>
            </a:r>
          </a:p>
          <a:p>
            <a:r>
              <a:rPr lang="fi-FI" dirty="0"/>
              <a:t>Tärkeitä ja usein käytettyjä sivustoja kannattaa lisätä selaimen suosikeiksi tai kirjanmerkeiksi</a:t>
            </a:r>
          </a:p>
        </p:txBody>
      </p:sp>
      <p:sp>
        <p:nvSpPr>
          <p:cNvPr id="4" name="Dian numeron paikkamerkki 3"/>
          <p:cNvSpPr>
            <a:spLocks noGrp="1"/>
          </p:cNvSpPr>
          <p:nvPr>
            <p:ph type="sldNum" sz="quarter" idx="5"/>
          </p:nvPr>
        </p:nvSpPr>
        <p:spPr/>
        <p:txBody>
          <a:bodyPr/>
          <a:lstStyle/>
          <a:p>
            <a:fld id="{84C65D33-BBA5-4BDE-B33A-F17F95750811}" type="slidenum">
              <a:rPr lang="fi-FI" smtClean="0"/>
              <a:pPr/>
              <a:t>20</a:t>
            </a:fld>
            <a:endParaRPr lang="fi-FI"/>
          </a:p>
        </p:txBody>
      </p:sp>
    </p:spTree>
    <p:extLst>
      <p:ext uri="{BB962C8B-B14F-4D97-AF65-F5344CB8AC3E}">
        <p14:creationId xmlns:p14="http://schemas.microsoft.com/office/powerpoint/2010/main" val="1541665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Luvut ja havainnot perustuvat Patjalta saatuihin tietoihin ja tilannekuva on kerätty </a:t>
            </a:r>
            <a:r>
              <a:rPr lang="fi-FI" dirty="0" err="1"/>
              <a:t>tva</a:t>
            </a:r>
            <a:r>
              <a:rPr lang="fi-FI" dirty="0"/>
              <a:t>-luokittelun sisältävistä rikosilmoituksista. Dataa on kerätty hyvin eri perusteella kuin miten KRP:n luvut on kerätty, joten niiden keskenään vertailu ei ole järkevää</a:t>
            </a:r>
          </a:p>
          <a:p>
            <a:endParaRPr lang="fi-FI" dirty="0"/>
          </a:p>
          <a:p>
            <a:r>
              <a:rPr lang="fi-FI" dirty="0"/>
              <a:t>Poimittu tekotapoja joilla oletettavasti suuri vaikutus kansalaisiin.</a:t>
            </a:r>
          </a:p>
          <a:p>
            <a:endParaRPr lang="fi-FI" dirty="0"/>
          </a:p>
          <a:p>
            <a:pPr marL="0" marR="0" lvl="0" indent="0" algn="l" defTabSz="685800" rtl="0" eaLnBrk="1" fontAlgn="auto" latinLnBrk="0" hangingPunct="1">
              <a:lnSpc>
                <a:spcPct val="100000"/>
              </a:lnSpc>
              <a:spcBef>
                <a:spcPts val="0"/>
              </a:spcBef>
              <a:spcAft>
                <a:spcPts val="0"/>
              </a:spcAft>
              <a:buClrTx/>
              <a:buSzTx/>
              <a:buFontTx/>
              <a:buNone/>
              <a:tabLst/>
              <a:defRPr/>
            </a:pPr>
            <a:r>
              <a:rPr lang="fi-FI" sz="900" i="1" dirty="0"/>
              <a:t>"Pankkitunnukset antamalla rahaa lähtee tililtäsi, tilinumeron antamalla rahaa tulee tilillesi”</a:t>
            </a:r>
            <a:endParaRPr lang="fi-FI" dirty="0"/>
          </a:p>
          <a:p>
            <a:endParaRPr lang="fi-FI" dirty="0"/>
          </a:p>
          <a:p>
            <a:r>
              <a:rPr lang="fi-FI" b="1" dirty="0"/>
              <a:t>SMS-kalastelut</a:t>
            </a:r>
            <a:r>
              <a:rPr lang="fi-FI" dirty="0"/>
              <a:t>:</a:t>
            </a:r>
          </a:p>
          <a:p>
            <a:pPr marL="171450" indent="-171450">
              <a:buFontTx/>
              <a:buChar char="-"/>
            </a:pPr>
            <a:r>
              <a:rPr lang="fi-FI" dirty="0"/>
              <a:t>Ei pidä luottaa </a:t>
            </a:r>
            <a:r>
              <a:rPr lang="fi-FI" dirty="0" err="1"/>
              <a:t>SenderID:seen</a:t>
            </a:r>
            <a:r>
              <a:rPr lang="fi-FI" dirty="0"/>
              <a:t> pelkästään siinä, että viestin lähettäjä olisi luotettava.</a:t>
            </a:r>
          </a:p>
          <a:p>
            <a:pPr marL="171450" indent="-171450">
              <a:buFontTx/>
              <a:buChar char="-"/>
            </a:pPr>
            <a:r>
              <a:rPr lang="fi-FI" dirty="0"/>
              <a:t>Nyt </a:t>
            </a:r>
            <a:r>
              <a:rPr lang="fi-FI" dirty="0" err="1"/>
              <a:t>Traficom</a:t>
            </a:r>
            <a:r>
              <a:rPr lang="fi-FI" dirty="0"/>
              <a:t> ei enää julkaise luettelossa sellaisia rekisteröityjä </a:t>
            </a:r>
            <a:r>
              <a:rPr lang="fi-FI" dirty="0" err="1"/>
              <a:t>Sender</a:t>
            </a:r>
            <a:r>
              <a:rPr lang="fi-FI" dirty="0"/>
              <a:t> </a:t>
            </a:r>
            <a:r>
              <a:rPr lang="fi-FI" dirty="0" err="1"/>
              <a:t>IDeitä</a:t>
            </a:r>
            <a:r>
              <a:rPr lang="fi-FI" dirty="0"/>
              <a:t> jotka eivät ole vielä astuneet voimaan (3kk).</a:t>
            </a:r>
          </a:p>
          <a:p>
            <a:endParaRPr lang="fi-FI" dirty="0"/>
          </a:p>
          <a:p>
            <a:r>
              <a:rPr lang="fi-FI" b="1" dirty="0"/>
              <a:t>Luottokorttipetokset</a:t>
            </a:r>
            <a:r>
              <a:rPr lang="fi-FI" dirty="0"/>
              <a:t> </a:t>
            </a:r>
          </a:p>
          <a:p>
            <a:r>
              <a:rPr lang="fi-FI" dirty="0"/>
              <a:t>Valtaosin sellaisia rikosilmoituksia joissa uhrilta on selittämättömästi lähtenyt veloituksia kortilta, tyypillisesti maksut tehty ulkomailla / ulkomaisissa palveluissa.</a:t>
            </a:r>
          </a:p>
          <a:p>
            <a:r>
              <a:rPr lang="fi-FI" dirty="0"/>
              <a:t>Todennäköisesti kyseessä on luottokortin digitaalinen </a:t>
            </a:r>
            <a:r>
              <a:rPr lang="fi-FI" dirty="0" err="1"/>
              <a:t>skimmaus</a:t>
            </a:r>
            <a:r>
              <a:rPr lang="fi-FI" dirty="0"/>
              <a:t> joka on voitu tehdä jopa aidossa asiallisessa verkkokaupassa johon on ujutettu haittaohjelma </a:t>
            </a:r>
            <a:r>
              <a:rPr lang="fi-FI" dirty="0" err="1"/>
              <a:t>skimmaamaan</a:t>
            </a:r>
            <a:r>
              <a:rPr lang="fi-FI" dirty="0"/>
              <a:t> korttitietoja.</a:t>
            </a:r>
          </a:p>
          <a:p>
            <a:r>
              <a:rPr lang="fi-FI" dirty="0"/>
              <a:t>Toinen mahdollisuus että luottokortin täydelliset tiedot on onnistuttu generoimaan eli arpomalla osumaan oikeaan.</a:t>
            </a:r>
          </a:p>
          <a:p>
            <a:r>
              <a:rPr lang="fi-FI" dirty="0"/>
              <a:t>Internetin epäluotettavat sivustot voivat olla vaaran paikkoja. Huomiona myös valenettikaupat.</a:t>
            </a:r>
          </a:p>
          <a:p>
            <a:endParaRPr lang="fi-FI" dirty="0"/>
          </a:p>
          <a:p>
            <a:r>
              <a:rPr lang="fi-FI" b="1" dirty="0"/>
              <a:t>Kauppapaikat</a:t>
            </a:r>
            <a:r>
              <a:rPr lang="fi-FI" dirty="0"/>
              <a:t>:</a:t>
            </a:r>
          </a:p>
          <a:p>
            <a:r>
              <a:rPr lang="fi-FI" dirty="0"/>
              <a:t>Uhrien tekemiin myynti-ilmoituksiin kohdistetaan paljon kalastelua. Ostajalla usein kiire, tarjoaa täyden hinnan, ei ole kiinnostunut tuotteen yksityiskohdista tai kunnosta sekä tarjoaa välitöntä maksua.</a:t>
            </a:r>
          </a:p>
          <a:p>
            <a:r>
              <a:rPr lang="fi-FI" dirty="0"/>
              <a:t>Liian helppoja kauppoja</a:t>
            </a:r>
          </a:p>
          <a:p>
            <a:endParaRPr lang="fi-FI" dirty="0"/>
          </a:p>
          <a:p>
            <a:r>
              <a:rPr lang="fi-FI" b="1" dirty="0"/>
              <a:t>Hakukoneoptimointi</a:t>
            </a:r>
            <a:r>
              <a:rPr lang="fi-FI" dirty="0"/>
              <a:t>:</a:t>
            </a:r>
          </a:p>
          <a:p>
            <a:r>
              <a:rPr lang="fi-FI" dirty="0"/>
              <a:t>Osoiterivi kannattaa tarkistaa ennen klikkaamista</a:t>
            </a:r>
          </a:p>
          <a:p>
            <a:r>
              <a:rPr lang="fi-FI" dirty="0"/>
              <a:t>Liian hyviä tarjouksia kannattaa varoa</a:t>
            </a:r>
          </a:p>
          <a:p>
            <a:r>
              <a:rPr lang="fi-FI" dirty="0"/>
              <a:t>Joissain tietoturva-ohjelmissa voi olla ominaisuuksia jotka varoittaa haitallisista linkeistä hakukoneissa</a:t>
            </a:r>
          </a:p>
          <a:p>
            <a:r>
              <a:rPr lang="fi-FI" dirty="0"/>
              <a:t>Tärkeitä ja usein käytettyjä sivustoja kannattaa lisätä selaimen suosikeiksi tai kirjanmerkeiksi</a:t>
            </a:r>
          </a:p>
        </p:txBody>
      </p:sp>
      <p:sp>
        <p:nvSpPr>
          <p:cNvPr id="4" name="Dian numeron paikkamerkki 3"/>
          <p:cNvSpPr>
            <a:spLocks noGrp="1"/>
          </p:cNvSpPr>
          <p:nvPr>
            <p:ph type="sldNum" sz="quarter" idx="5"/>
          </p:nvPr>
        </p:nvSpPr>
        <p:spPr/>
        <p:txBody>
          <a:bodyPr/>
          <a:lstStyle/>
          <a:p>
            <a:fld id="{84C65D33-BBA5-4BDE-B33A-F17F95750811}" type="slidenum">
              <a:rPr lang="fi-FI" smtClean="0"/>
              <a:pPr/>
              <a:t>21</a:t>
            </a:fld>
            <a:endParaRPr lang="fi-FI"/>
          </a:p>
        </p:txBody>
      </p:sp>
    </p:spTree>
    <p:extLst>
      <p:ext uri="{BB962C8B-B14F-4D97-AF65-F5344CB8AC3E}">
        <p14:creationId xmlns:p14="http://schemas.microsoft.com/office/powerpoint/2010/main" val="4216200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Kansilehti kuvalla" preserve="1" userDrawn="1">
  <p:cSld name="kansilehti_kuva_color">
    <p:spTree>
      <p:nvGrpSpPr>
        <p:cNvPr id="1" name=""/>
        <p:cNvGrpSpPr/>
        <p:nvPr/>
      </p:nvGrpSpPr>
      <p:grpSpPr>
        <a:xfrm>
          <a:off x="0" y="0"/>
          <a:ext cx="0" cy="0"/>
          <a:chOff x="0" y="0"/>
          <a:chExt cx="0" cy="0"/>
        </a:xfrm>
      </p:grpSpPr>
      <p:sp>
        <p:nvSpPr>
          <p:cNvPr id="70" name="Suorakulmio 69"/>
          <p:cNvSpPr/>
          <p:nvPr userDrawn="1"/>
        </p:nvSpPr>
        <p:spPr bwMode="hidden">
          <a:xfrm>
            <a:off x="251520" y="1000800"/>
            <a:ext cx="8640960" cy="18936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1195537" y="1184400"/>
            <a:ext cx="5788800" cy="838800"/>
          </a:xfrm>
        </p:spPr>
        <p:txBody>
          <a:bodyPr anchor="b" anchorCtr="0">
            <a:noAutofit/>
          </a:bodyPr>
          <a:lstStyle>
            <a:lvl1pPr algn="l">
              <a:defRPr sz="2700">
                <a:solidFill>
                  <a:srgbClr val="40C1F4"/>
                </a:solidFill>
              </a:defRPr>
            </a:lvl1pPr>
          </a:lstStyle>
          <a:p>
            <a:r>
              <a:rPr lang="fi-FI" dirty="0"/>
              <a:t>Lisää otsikko napsauttamalla</a:t>
            </a:r>
          </a:p>
        </p:txBody>
      </p:sp>
      <p:sp>
        <p:nvSpPr>
          <p:cNvPr id="3" name="Alaotsikko 2"/>
          <p:cNvSpPr>
            <a:spLocks noGrp="1"/>
          </p:cNvSpPr>
          <p:nvPr userDrawn="1">
            <p:ph type="subTitle" idx="1" hasCustomPrompt="1"/>
          </p:nvPr>
        </p:nvSpPr>
        <p:spPr>
          <a:xfrm>
            <a:off x="1195536" y="2012400"/>
            <a:ext cx="5788800" cy="486000"/>
          </a:xfrm>
        </p:spPr>
        <p:txBody>
          <a:bodyPr anchor="t" anchorCtr="0">
            <a:noAutofit/>
          </a:bodyPr>
          <a:lstStyle>
            <a:lvl1pPr marL="0" indent="0" algn="l">
              <a:lnSpc>
                <a:spcPct val="90000"/>
              </a:lnSpc>
              <a:spcBef>
                <a:spcPts val="0"/>
              </a:spcBef>
              <a:buNone/>
              <a:defRPr sz="24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i-FI" dirty="0"/>
              <a:t>Lisää alaotsikko napsauttamalla</a:t>
            </a:r>
          </a:p>
        </p:txBody>
      </p:sp>
      <p:sp>
        <p:nvSpPr>
          <p:cNvPr id="74" name="Tekstin paikkamerkki 73"/>
          <p:cNvSpPr>
            <a:spLocks noGrp="1"/>
          </p:cNvSpPr>
          <p:nvPr>
            <p:ph type="body" sz="quarter" idx="13" hasCustomPrompt="1"/>
          </p:nvPr>
        </p:nvSpPr>
        <p:spPr>
          <a:xfrm>
            <a:off x="1198800" y="2516400"/>
            <a:ext cx="5785200" cy="270030"/>
          </a:xfrm>
        </p:spPr>
        <p:txBody>
          <a:bodyPr>
            <a:noAutofit/>
          </a:bodyPr>
          <a:lstStyle>
            <a:lvl1pPr marL="0" indent="0">
              <a:buFontTx/>
              <a:buNone/>
              <a:defRPr sz="1050" b="0" baseline="0">
                <a:solidFill>
                  <a:schemeClr val="bg1"/>
                </a:solidFill>
              </a:defRPr>
            </a:lvl1pPr>
          </a:lstStyle>
          <a:p>
            <a:pPr lvl="0"/>
            <a:r>
              <a:rPr lang="fi-FI" dirty="0"/>
              <a:t>Paikka henkilön nimelle, virkanimikkeelle ja yksikölle</a:t>
            </a:r>
          </a:p>
        </p:txBody>
      </p:sp>
      <p:sp>
        <p:nvSpPr>
          <p:cNvPr id="13" name="Kuvan paikkamerkki 2"/>
          <p:cNvSpPr>
            <a:spLocks noGrp="1" noChangeAspect="1"/>
          </p:cNvSpPr>
          <p:nvPr>
            <p:ph type="pic" idx="14" hasCustomPrompt="1"/>
          </p:nvPr>
        </p:nvSpPr>
        <p:spPr>
          <a:xfrm>
            <a:off x="252000" y="2895785"/>
            <a:ext cx="8640000" cy="2246400"/>
          </a:xfrm>
        </p:spPr>
        <p:txBody>
          <a:bodyPr>
            <a:noAutofit/>
          </a:bodyPr>
          <a:lstStyle>
            <a:lvl1pPr marL="0" indent="0">
              <a:buNone/>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p>
        </p:txBody>
      </p:sp>
      <p:pic>
        <p:nvPicPr>
          <p:cNvPr id="12" name="dlogoplaceholder" descr="Poliisi logo" hidden="1">
            <a:extLst>
              <a:ext uri="{FF2B5EF4-FFF2-40B4-BE49-F238E27FC236}">
                <a16:creationId xmlns:a16="http://schemas.microsoft.com/office/drawing/2014/main" id="{C22676DB-3E97-482D-BAEF-3148B11154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2814" y="139284"/>
            <a:ext cx="1621633" cy="724131"/>
          </a:xfrm>
          <a:prstGeom prst="rect">
            <a:avLst/>
          </a:prstGeom>
        </p:spPr>
      </p:pic>
      <p:sp>
        <p:nvSpPr>
          <p:cNvPr id="14" name="dcode">
            <a:extLst>
              <a:ext uri="{FF2B5EF4-FFF2-40B4-BE49-F238E27FC236}">
                <a16:creationId xmlns:a16="http://schemas.microsoft.com/office/drawing/2014/main" id="{877DD196-6C2F-4526-999F-F36505799CFC}"/>
              </a:ext>
            </a:extLst>
          </p:cNvPr>
          <p:cNvSpPr txBox="1">
            <a:spLocks/>
          </p:cNvSpPr>
          <p:nvPr userDrawn="1"/>
        </p:nvSpPr>
        <p:spPr>
          <a:xfrm>
            <a:off x="6876256" y="-20537"/>
            <a:ext cx="1296000" cy="196208"/>
          </a:xfrm>
          <a:prstGeom prst="rect">
            <a:avLst/>
          </a:prstGeom>
          <a:noFill/>
        </p:spPr>
        <p:txBody>
          <a:bodyPr wrap="square" rtlCol="0">
            <a:spAutoFit/>
          </a:bodyPr>
          <a:lstStyle/>
          <a:p>
            <a:pPr algn="l"/>
            <a:endParaRPr lang="fi-FI" sz="675" dirty="0">
              <a:solidFill>
                <a:srgbClr val="002060"/>
              </a:solidFill>
              <a:latin typeface="+mn-lt"/>
            </a:endParaRPr>
          </a:p>
        </p:txBody>
      </p:sp>
      <p:sp>
        <p:nvSpPr>
          <p:cNvPr id="15" name="dnumber">
            <a:extLst>
              <a:ext uri="{FF2B5EF4-FFF2-40B4-BE49-F238E27FC236}">
                <a16:creationId xmlns:a16="http://schemas.microsoft.com/office/drawing/2014/main" id="{6B812137-11A0-45AE-BBDC-1934F555E471}"/>
              </a:ext>
            </a:extLst>
          </p:cNvPr>
          <p:cNvSpPr txBox="1">
            <a:spLocks/>
          </p:cNvSpPr>
          <p:nvPr userDrawn="1"/>
        </p:nvSpPr>
        <p:spPr>
          <a:xfrm>
            <a:off x="7956000" y="-20538"/>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4" name="deusalogoplaceholder" hidden="1">
            <a:extLst>
              <a:ext uri="{FF2B5EF4-FFF2-40B4-BE49-F238E27FC236}">
                <a16:creationId xmlns:a16="http://schemas.microsoft.com/office/drawing/2014/main" id="{5E6BB45E-1850-2E7A-8F9A-51F2096C44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218400" y="86400"/>
            <a:ext cx="3946709" cy="828000"/>
          </a:xfrm>
          <a:prstGeom prst="rect">
            <a:avLst/>
          </a:prstGeom>
        </p:spPr>
      </p:pic>
      <p:pic>
        <p:nvPicPr>
          <p:cNvPr id="6" name="dlogoshape">
            <a:extLst>
              <a:ext uri="{FF2B5EF4-FFF2-40B4-BE49-F238E27FC236}">
                <a16:creationId xmlns:a16="http://schemas.microsoft.com/office/drawing/2014/main" id="{7F9F1EC3-E052-1DB6-FB34-7772F907725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82814" y="139285"/>
            <a:ext cx="1619486" cy="724131"/>
          </a:xfrm>
          <a:prstGeom prst="rect">
            <a:avLst/>
          </a:prstGeom>
        </p:spPr>
      </p:pic>
    </p:spTree>
    <p:extLst>
      <p:ext uri="{BB962C8B-B14F-4D97-AF65-F5344CB8AC3E}">
        <p14:creationId xmlns:p14="http://schemas.microsoft.com/office/powerpoint/2010/main" val="550099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Kansilehti kuvalla" preserve="1" userDrawn="1">
  <p:cSld name="kansilehti_kuva">
    <p:spTree>
      <p:nvGrpSpPr>
        <p:cNvPr id="1" name=""/>
        <p:cNvGrpSpPr/>
        <p:nvPr/>
      </p:nvGrpSpPr>
      <p:grpSpPr>
        <a:xfrm>
          <a:off x="0" y="0"/>
          <a:ext cx="0" cy="0"/>
          <a:chOff x="0" y="0"/>
          <a:chExt cx="0" cy="0"/>
        </a:xfrm>
      </p:grpSpPr>
      <p:sp>
        <p:nvSpPr>
          <p:cNvPr id="70" name="Suorakulmio 69"/>
          <p:cNvSpPr/>
          <p:nvPr userDrawn="1"/>
        </p:nvSpPr>
        <p:spPr bwMode="hidden">
          <a:xfrm>
            <a:off x="251520" y="1000800"/>
            <a:ext cx="8640960" cy="18936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1195537" y="1184400"/>
            <a:ext cx="5788800" cy="838800"/>
          </a:xfrm>
        </p:spPr>
        <p:txBody>
          <a:bodyPr anchor="b" anchorCtr="0">
            <a:noAutofit/>
          </a:bodyPr>
          <a:lstStyle>
            <a:lvl1pPr algn="l">
              <a:defRPr sz="2700">
                <a:solidFill>
                  <a:srgbClr val="C5C5C5"/>
                </a:solidFill>
              </a:defRPr>
            </a:lvl1pPr>
          </a:lstStyle>
          <a:p>
            <a:r>
              <a:rPr lang="fi-FI" dirty="0"/>
              <a:t>Lisää otsikko napsauttamalla</a:t>
            </a:r>
          </a:p>
        </p:txBody>
      </p:sp>
      <p:sp>
        <p:nvSpPr>
          <p:cNvPr id="3" name="Alaotsikko 2"/>
          <p:cNvSpPr>
            <a:spLocks noGrp="1"/>
          </p:cNvSpPr>
          <p:nvPr userDrawn="1">
            <p:ph type="subTitle" idx="1" hasCustomPrompt="1"/>
          </p:nvPr>
        </p:nvSpPr>
        <p:spPr>
          <a:xfrm>
            <a:off x="1195536" y="2012400"/>
            <a:ext cx="5788800" cy="486054"/>
          </a:xfrm>
        </p:spPr>
        <p:txBody>
          <a:bodyPr anchor="t" anchorCtr="0">
            <a:noAutofit/>
          </a:bodyPr>
          <a:lstStyle>
            <a:lvl1pPr marL="0" indent="0" algn="l">
              <a:lnSpc>
                <a:spcPct val="90000"/>
              </a:lnSpc>
              <a:spcBef>
                <a:spcPts val="0"/>
              </a:spcBef>
              <a:buNone/>
              <a:defRPr sz="24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i-FI" dirty="0"/>
              <a:t>Lisää alaotsikko napsauttamalla</a:t>
            </a:r>
          </a:p>
        </p:txBody>
      </p:sp>
      <p:sp>
        <p:nvSpPr>
          <p:cNvPr id="74" name="Tekstin paikkamerkki 73"/>
          <p:cNvSpPr>
            <a:spLocks noGrp="1"/>
          </p:cNvSpPr>
          <p:nvPr>
            <p:ph type="body" sz="quarter" idx="13" hasCustomPrompt="1"/>
          </p:nvPr>
        </p:nvSpPr>
        <p:spPr>
          <a:xfrm>
            <a:off x="1198800" y="2516400"/>
            <a:ext cx="5785200" cy="270030"/>
          </a:xfrm>
        </p:spPr>
        <p:txBody>
          <a:bodyPr>
            <a:noAutofit/>
          </a:bodyPr>
          <a:lstStyle>
            <a:lvl1pPr marL="0" indent="0">
              <a:buFontTx/>
              <a:buNone/>
              <a:defRPr sz="1050" b="0" baseline="0">
                <a:solidFill>
                  <a:schemeClr val="bg1"/>
                </a:solidFill>
              </a:defRPr>
            </a:lvl1pPr>
          </a:lstStyle>
          <a:p>
            <a:pPr lvl="0"/>
            <a:r>
              <a:rPr lang="fi-FI" dirty="0"/>
              <a:t>Paikka henkilön nimelle, virkanimikkeelle ja yksikölle</a:t>
            </a:r>
          </a:p>
        </p:txBody>
      </p:sp>
      <p:sp>
        <p:nvSpPr>
          <p:cNvPr id="13" name="Kuvan paikkamerkki 2"/>
          <p:cNvSpPr>
            <a:spLocks noGrp="1" noChangeAspect="1"/>
          </p:cNvSpPr>
          <p:nvPr>
            <p:ph type="pic" idx="14" hasCustomPrompt="1"/>
          </p:nvPr>
        </p:nvSpPr>
        <p:spPr>
          <a:xfrm>
            <a:off x="252000" y="2895785"/>
            <a:ext cx="8640000" cy="2246400"/>
          </a:xfrm>
        </p:spPr>
        <p:txBody>
          <a:bodyPr>
            <a:noAutofit/>
          </a:bodyPr>
          <a:lstStyle>
            <a:lvl1pPr marL="0" indent="0">
              <a:buNone/>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p>
        </p:txBody>
      </p:sp>
      <p:pic>
        <p:nvPicPr>
          <p:cNvPr id="12" name="dlogoplaceholder" descr="Poliisi logo" hidden="1">
            <a:extLst>
              <a:ext uri="{FF2B5EF4-FFF2-40B4-BE49-F238E27FC236}">
                <a16:creationId xmlns:a16="http://schemas.microsoft.com/office/drawing/2014/main" id="{3FDC24B8-9B44-4CA8-B857-3B82DAD7D4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2814" y="139284"/>
            <a:ext cx="1621633" cy="724131"/>
          </a:xfrm>
          <a:prstGeom prst="rect">
            <a:avLst/>
          </a:prstGeom>
        </p:spPr>
      </p:pic>
      <p:sp>
        <p:nvSpPr>
          <p:cNvPr id="11" name="dcode">
            <a:extLst>
              <a:ext uri="{FF2B5EF4-FFF2-40B4-BE49-F238E27FC236}">
                <a16:creationId xmlns:a16="http://schemas.microsoft.com/office/drawing/2014/main" id="{51DEC01B-2CEE-4301-BAAA-96E4FF50C34E}"/>
              </a:ext>
            </a:extLst>
          </p:cNvPr>
          <p:cNvSpPr txBox="1">
            <a:spLocks/>
          </p:cNvSpPr>
          <p:nvPr userDrawn="1"/>
        </p:nvSpPr>
        <p:spPr>
          <a:xfrm>
            <a:off x="6876256" y="-20537"/>
            <a:ext cx="1296000" cy="196208"/>
          </a:xfrm>
          <a:prstGeom prst="rect">
            <a:avLst/>
          </a:prstGeom>
          <a:noFill/>
        </p:spPr>
        <p:txBody>
          <a:bodyPr wrap="square" rtlCol="0">
            <a:spAutoFit/>
          </a:bodyPr>
          <a:lstStyle/>
          <a:p>
            <a:pPr algn="l"/>
            <a:endParaRPr lang="fi-FI" sz="675" dirty="0">
              <a:solidFill>
                <a:srgbClr val="002060"/>
              </a:solidFill>
              <a:latin typeface="+mn-lt"/>
            </a:endParaRPr>
          </a:p>
        </p:txBody>
      </p:sp>
      <p:sp>
        <p:nvSpPr>
          <p:cNvPr id="16" name="dnumber">
            <a:extLst>
              <a:ext uri="{FF2B5EF4-FFF2-40B4-BE49-F238E27FC236}">
                <a16:creationId xmlns:a16="http://schemas.microsoft.com/office/drawing/2014/main" id="{15D1BCC4-0072-4EE6-89B5-73BADBCEFDD6}"/>
              </a:ext>
            </a:extLst>
          </p:cNvPr>
          <p:cNvSpPr txBox="1">
            <a:spLocks/>
          </p:cNvSpPr>
          <p:nvPr userDrawn="1"/>
        </p:nvSpPr>
        <p:spPr>
          <a:xfrm>
            <a:off x="7956000" y="-20538"/>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4" name="deusalogoplaceholder" hidden="1">
            <a:extLst>
              <a:ext uri="{FF2B5EF4-FFF2-40B4-BE49-F238E27FC236}">
                <a16:creationId xmlns:a16="http://schemas.microsoft.com/office/drawing/2014/main" id="{FCF27F70-92DE-B9A4-8A79-A71A0833F7B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218400" y="86400"/>
            <a:ext cx="3946709" cy="828000"/>
          </a:xfrm>
          <a:prstGeom prst="rect">
            <a:avLst/>
          </a:prstGeom>
        </p:spPr>
      </p:pic>
      <p:pic>
        <p:nvPicPr>
          <p:cNvPr id="6" name="dlogoshape">
            <a:extLst>
              <a:ext uri="{FF2B5EF4-FFF2-40B4-BE49-F238E27FC236}">
                <a16:creationId xmlns:a16="http://schemas.microsoft.com/office/drawing/2014/main" id="{E1822AF7-8E82-3E3B-8975-44BC26E4DC7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82814" y="139285"/>
            <a:ext cx="1619486" cy="724131"/>
          </a:xfrm>
          <a:prstGeom prst="rect">
            <a:avLst/>
          </a:prstGeom>
        </p:spPr>
      </p:pic>
    </p:spTree>
    <p:extLst>
      <p:ext uri="{BB962C8B-B14F-4D97-AF65-F5344CB8AC3E}">
        <p14:creationId xmlns:p14="http://schemas.microsoft.com/office/powerpoint/2010/main" val="580252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Kansilehti pystykuvalla" preserve="1" userDrawn="1">
  <p:cSld name="kansilehti_kuva_pysty_color">
    <p:spTree>
      <p:nvGrpSpPr>
        <p:cNvPr id="1" name=""/>
        <p:cNvGrpSpPr/>
        <p:nvPr/>
      </p:nvGrpSpPr>
      <p:grpSpPr>
        <a:xfrm>
          <a:off x="0" y="0"/>
          <a:ext cx="0" cy="0"/>
          <a:chOff x="0" y="0"/>
          <a:chExt cx="0" cy="0"/>
        </a:xfrm>
      </p:grpSpPr>
      <p:sp>
        <p:nvSpPr>
          <p:cNvPr id="70" name="Suorakulmio 69"/>
          <p:cNvSpPr/>
          <p:nvPr userDrawn="1"/>
        </p:nvSpPr>
        <p:spPr bwMode="hidden">
          <a:xfrm>
            <a:off x="251520" y="1000800"/>
            <a:ext cx="8640960" cy="31536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4212000" y="1321200"/>
            <a:ext cx="4392000" cy="1194715"/>
          </a:xfrm>
        </p:spPr>
        <p:txBody>
          <a:bodyPr anchor="b" anchorCtr="0">
            <a:noAutofit/>
          </a:bodyPr>
          <a:lstStyle>
            <a:lvl1pPr algn="l">
              <a:defRPr sz="2800">
                <a:solidFill>
                  <a:srgbClr val="40C1F4"/>
                </a:solidFill>
              </a:defRPr>
            </a:lvl1pPr>
          </a:lstStyle>
          <a:p>
            <a:r>
              <a:rPr lang="fi-FI" dirty="0"/>
              <a:t>Lisää otsikko napsauttamalla</a:t>
            </a:r>
          </a:p>
        </p:txBody>
      </p:sp>
      <p:sp>
        <p:nvSpPr>
          <p:cNvPr id="3" name="Alaotsikko 2"/>
          <p:cNvSpPr>
            <a:spLocks noGrp="1"/>
          </p:cNvSpPr>
          <p:nvPr userDrawn="1">
            <p:ph type="subTitle" idx="1" hasCustomPrompt="1"/>
          </p:nvPr>
        </p:nvSpPr>
        <p:spPr>
          <a:xfrm>
            <a:off x="4212000" y="2556000"/>
            <a:ext cx="4392000" cy="976621"/>
          </a:xfrm>
        </p:spPr>
        <p:txBody>
          <a:bodyPr anchor="t" anchorCtr="0">
            <a:noAutofit/>
          </a:bodyPr>
          <a:lstStyle>
            <a:lvl1pPr marL="0" indent="0" algn="l">
              <a:lnSpc>
                <a:spcPct val="90000"/>
              </a:lnSpc>
              <a:spcBef>
                <a:spcPts val="0"/>
              </a:spcBef>
              <a:buNone/>
              <a:defRPr sz="24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i-FI" dirty="0"/>
              <a:t>Lisää alaotsikko napsauttamalla</a:t>
            </a:r>
          </a:p>
        </p:txBody>
      </p:sp>
      <p:sp>
        <p:nvSpPr>
          <p:cNvPr id="5" name="Picture Placeholder 4">
            <a:extLst>
              <a:ext uri="{FF2B5EF4-FFF2-40B4-BE49-F238E27FC236}">
                <a16:creationId xmlns:a16="http://schemas.microsoft.com/office/drawing/2014/main" id="{05784B44-0E8A-441B-8DBF-A54D3914E7EC}"/>
              </a:ext>
            </a:extLst>
          </p:cNvPr>
          <p:cNvSpPr>
            <a:spLocks noGrp="1"/>
          </p:cNvSpPr>
          <p:nvPr>
            <p:ph type="pic" sz="quarter" idx="14" hasCustomPrompt="1"/>
          </p:nvPr>
        </p:nvSpPr>
        <p:spPr>
          <a:xfrm>
            <a:off x="250824" y="1000800"/>
            <a:ext cx="3531600" cy="3531600"/>
          </a:xfrm>
        </p:spPr>
        <p:txBody>
          <a:bodyPr>
            <a:normAutofit/>
          </a:bodyPr>
          <a:lstStyle>
            <a:lvl1pPr>
              <a:defRPr sz="1050">
                <a:solidFill>
                  <a:schemeClr val="bg1"/>
                </a:solidFill>
              </a:defRPr>
            </a:lvl1pPr>
          </a:lstStyle>
          <a:p>
            <a:r>
              <a:rPr lang="fi-FI" dirty="0"/>
              <a:t>Lisää kuva kuvagalleriasta</a:t>
            </a:r>
          </a:p>
        </p:txBody>
      </p:sp>
      <p:sp>
        <p:nvSpPr>
          <p:cNvPr id="74" name="Tekstin paikkamerkki 73"/>
          <p:cNvSpPr>
            <a:spLocks noGrp="1"/>
          </p:cNvSpPr>
          <p:nvPr>
            <p:ph type="body" sz="quarter" idx="13" hasCustomPrompt="1"/>
          </p:nvPr>
        </p:nvSpPr>
        <p:spPr>
          <a:xfrm>
            <a:off x="4204800" y="3650400"/>
            <a:ext cx="4399200" cy="360000"/>
          </a:xfrm>
        </p:spPr>
        <p:txBody>
          <a:bodyPr>
            <a:normAutofit/>
          </a:bodyPr>
          <a:lstStyle>
            <a:lvl1pPr marL="0" indent="0">
              <a:buFontTx/>
              <a:buNone/>
              <a:defRPr sz="1050" b="0" baseline="0">
                <a:solidFill>
                  <a:schemeClr val="bg1"/>
                </a:solidFill>
              </a:defRPr>
            </a:lvl1pPr>
          </a:lstStyle>
          <a:p>
            <a:pPr lvl="0"/>
            <a:r>
              <a:rPr lang="fi-FI" dirty="0"/>
              <a:t>Paikka henkilön nimelle, virkanimikkeelle ja yksikölle</a:t>
            </a:r>
          </a:p>
        </p:txBody>
      </p:sp>
      <p:pic>
        <p:nvPicPr>
          <p:cNvPr id="13" name="dlogoplaceholder" descr="Poliisi logo" hidden="1">
            <a:extLst>
              <a:ext uri="{FF2B5EF4-FFF2-40B4-BE49-F238E27FC236}">
                <a16:creationId xmlns:a16="http://schemas.microsoft.com/office/drawing/2014/main" id="{8570A782-8ED1-4314-9D8F-4B2CF2B226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2814" y="139284"/>
            <a:ext cx="1621633" cy="724131"/>
          </a:xfrm>
          <a:prstGeom prst="rect">
            <a:avLst/>
          </a:prstGeom>
        </p:spPr>
      </p:pic>
      <p:sp>
        <p:nvSpPr>
          <p:cNvPr id="14" name="dcode">
            <a:extLst>
              <a:ext uri="{FF2B5EF4-FFF2-40B4-BE49-F238E27FC236}">
                <a16:creationId xmlns:a16="http://schemas.microsoft.com/office/drawing/2014/main" id="{7AAA97A6-8B0C-4197-A904-AB6601CF0C3B}"/>
              </a:ext>
            </a:extLst>
          </p:cNvPr>
          <p:cNvSpPr txBox="1">
            <a:spLocks/>
          </p:cNvSpPr>
          <p:nvPr userDrawn="1"/>
        </p:nvSpPr>
        <p:spPr>
          <a:xfrm>
            <a:off x="6876256" y="-20537"/>
            <a:ext cx="1296000" cy="196208"/>
          </a:xfrm>
          <a:prstGeom prst="rect">
            <a:avLst/>
          </a:prstGeom>
          <a:noFill/>
        </p:spPr>
        <p:txBody>
          <a:bodyPr wrap="square" rtlCol="0">
            <a:spAutoFit/>
          </a:bodyPr>
          <a:lstStyle/>
          <a:p>
            <a:pPr algn="l"/>
            <a:endParaRPr lang="fi-FI" sz="675" dirty="0">
              <a:solidFill>
                <a:srgbClr val="002060"/>
              </a:solidFill>
              <a:latin typeface="+mn-lt"/>
            </a:endParaRPr>
          </a:p>
        </p:txBody>
      </p:sp>
      <p:sp>
        <p:nvSpPr>
          <p:cNvPr id="15" name="dnumber">
            <a:extLst>
              <a:ext uri="{FF2B5EF4-FFF2-40B4-BE49-F238E27FC236}">
                <a16:creationId xmlns:a16="http://schemas.microsoft.com/office/drawing/2014/main" id="{73607515-4B62-42D3-80FC-613D947E508C}"/>
              </a:ext>
            </a:extLst>
          </p:cNvPr>
          <p:cNvSpPr txBox="1">
            <a:spLocks/>
          </p:cNvSpPr>
          <p:nvPr userDrawn="1"/>
        </p:nvSpPr>
        <p:spPr>
          <a:xfrm>
            <a:off x="7956000" y="-20538"/>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4" name="deusalogoplaceholder" hidden="1">
            <a:extLst>
              <a:ext uri="{FF2B5EF4-FFF2-40B4-BE49-F238E27FC236}">
                <a16:creationId xmlns:a16="http://schemas.microsoft.com/office/drawing/2014/main" id="{1FA81684-1DDB-A111-33CC-4E43D68956C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218400" y="86400"/>
            <a:ext cx="3946709" cy="828000"/>
          </a:xfrm>
          <a:prstGeom prst="rect">
            <a:avLst/>
          </a:prstGeom>
        </p:spPr>
      </p:pic>
      <p:pic>
        <p:nvPicPr>
          <p:cNvPr id="7" name="dlogoshape">
            <a:extLst>
              <a:ext uri="{FF2B5EF4-FFF2-40B4-BE49-F238E27FC236}">
                <a16:creationId xmlns:a16="http://schemas.microsoft.com/office/drawing/2014/main" id="{36C901F5-E4D8-FC1C-E898-5D34AC027AC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82814" y="139285"/>
            <a:ext cx="1619486" cy="724131"/>
          </a:xfrm>
          <a:prstGeom prst="rect">
            <a:avLst/>
          </a:prstGeom>
        </p:spPr>
      </p:pic>
    </p:spTree>
    <p:extLst>
      <p:ext uri="{BB962C8B-B14F-4D97-AF65-F5344CB8AC3E}">
        <p14:creationId xmlns:p14="http://schemas.microsoft.com/office/powerpoint/2010/main" val="1602856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Kansilehti pystykuvalla" preserve="1" userDrawn="1">
  <p:cSld name="kansilehti_kuva_pysty">
    <p:spTree>
      <p:nvGrpSpPr>
        <p:cNvPr id="1" name=""/>
        <p:cNvGrpSpPr/>
        <p:nvPr/>
      </p:nvGrpSpPr>
      <p:grpSpPr>
        <a:xfrm>
          <a:off x="0" y="0"/>
          <a:ext cx="0" cy="0"/>
          <a:chOff x="0" y="0"/>
          <a:chExt cx="0" cy="0"/>
        </a:xfrm>
      </p:grpSpPr>
      <p:sp>
        <p:nvSpPr>
          <p:cNvPr id="70" name="Suorakulmio 69"/>
          <p:cNvSpPr/>
          <p:nvPr userDrawn="1"/>
        </p:nvSpPr>
        <p:spPr bwMode="hidden">
          <a:xfrm>
            <a:off x="251520" y="1000800"/>
            <a:ext cx="8640960" cy="31536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4212000" y="1321200"/>
            <a:ext cx="4392000" cy="1194715"/>
          </a:xfrm>
        </p:spPr>
        <p:txBody>
          <a:bodyPr anchor="b" anchorCtr="0">
            <a:noAutofit/>
          </a:bodyPr>
          <a:lstStyle>
            <a:lvl1pPr algn="l">
              <a:defRPr sz="2800">
                <a:solidFill>
                  <a:srgbClr val="C5C5C5"/>
                </a:solidFill>
              </a:defRPr>
            </a:lvl1pPr>
          </a:lstStyle>
          <a:p>
            <a:r>
              <a:rPr lang="fi-FI" dirty="0"/>
              <a:t>Lisää otsikko napsauttamalla</a:t>
            </a:r>
          </a:p>
        </p:txBody>
      </p:sp>
      <p:sp>
        <p:nvSpPr>
          <p:cNvPr id="3" name="Alaotsikko 2"/>
          <p:cNvSpPr>
            <a:spLocks noGrp="1"/>
          </p:cNvSpPr>
          <p:nvPr userDrawn="1">
            <p:ph type="subTitle" idx="1" hasCustomPrompt="1"/>
          </p:nvPr>
        </p:nvSpPr>
        <p:spPr>
          <a:xfrm>
            <a:off x="4212000" y="2556000"/>
            <a:ext cx="4392000" cy="976621"/>
          </a:xfrm>
        </p:spPr>
        <p:txBody>
          <a:bodyPr anchor="t" anchorCtr="0">
            <a:noAutofit/>
          </a:bodyPr>
          <a:lstStyle>
            <a:lvl1pPr marL="0" indent="0" algn="l">
              <a:lnSpc>
                <a:spcPct val="90000"/>
              </a:lnSpc>
              <a:spcBef>
                <a:spcPts val="0"/>
              </a:spcBef>
              <a:buNone/>
              <a:defRPr sz="24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i-FI" dirty="0"/>
              <a:t>Lisää alaotsikko napsauttamalla</a:t>
            </a:r>
          </a:p>
        </p:txBody>
      </p:sp>
      <p:sp>
        <p:nvSpPr>
          <p:cNvPr id="5" name="Picture Placeholder 4">
            <a:extLst>
              <a:ext uri="{FF2B5EF4-FFF2-40B4-BE49-F238E27FC236}">
                <a16:creationId xmlns:a16="http://schemas.microsoft.com/office/drawing/2014/main" id="{05784B44-0E8A-441B-8DBF-A54D3914E7EC}"/>
              </a:ext>
            </a:extLst>
          </p:cNvPr>
          <p:cNvSpPr>
            <a:spLocks noGrp="1"/>
          </p:cNvSpPr>
          <p:nvPr>
            <p:ph type="pic" sz="quarter" idx="14" hasCustomPrompt="1"/>
          </p:nvPr>
        </p:nvSpPr>
        <p:spPr>
          <a:xfrm>
            <a:off x="250824" y="1000800"/>
            <a:ext cx="3531600" cy="3531600"/>
          </a:xfrm>
        </p:spPr>
        <p:txBody>
          <a:bodyPr>
            <a:normAutofit/>
          </a:bodyPr>
          <a:lstStyle>
            <a:lvl1pPr>
              <a:defRPr sz="1050">
                <a:solidFill>
                  <a:schemeClr val="bg1"/>
                </a:solidFill>
              </a:defRPr>
            </a:lvl1pPr>
          </a:lstStyle>
          <a:p>
            <a:r>
              <a:rPr lang="fi-FI" dirty="0"/>
              <a:t>Lisää kuva kuvagalleriasta</a:t>
            </a:r>
          </a:p>
        </p:txBody>
      </p:sp>
      <p:sp>
        <p:nvSpPr>
          <p:cNvPr id="74" name="Tekstin paikkamerkki 73"/>
          <p:cNvSpPr>
            <a:spLocks noGrp="1"/>
          </p:cNvSpPr>
          <p:nvPr>
            <p:ph type="body" sz="quarter" idx="13" hasCustomPrompt="1"/>
          </p:nvPr>
        </p:nvSpPr>
        <p:spPr>
          <a:xfrm>
            <a:off x="4204800" y="3650400"/>
            <a:ext cx="4399200" cy="360000"/>
          </a:xfrm>
        </p:spPr>
        <p:txBody>
          <a:bodyPr>
            <a:normAutofit/>
          </a:bodyPr>
          <a:lstStyle>
            <a:lvl1pPr marL="0" indent="0">
              <a:buFontTx/>
              <a:buNone/>
              <a:defRPr sz="1050" b="0" baseline="0">
                <a:solidFill>
                  <a:schemeClr val="bg1"/>
                </a:solidFill>
              </a:defRPr>
            </a:lvl1pPr>
          </a:lstStyle>
          <a:p>
            <a:pPr lvl="0"/>
            <a:r>
              <a:rPr lang="fi-FI" dirty="0"/>
              <a:t>Paikka henkilön nimelle, virkanimikkeelle ja yksikölle</a:t>
            </a:r>
          </a:p>
        </p:txBody>
      </p:sp>
      <p:pic>
        <p:nvPicPr>
          <p:cNvPr id="13" name="dlogoplaceholder" descr="Poliisi logo" hidden="1">
            <a:extLst>
              <a:ext uri="{FF2B5EF4-FFF2-40B4-BE49-F238E27FC236}">
                <a16:creationId xmlns:a16="http://schemas.microsoft.com/office/drawing/2014/main" id="{8570A782-8ED1-4314-9D8F-4B2CF2B226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2814" y="139284"/>
            <a:ext cx="1621633" cy="724131"/>
          </a:xfrm>
          <a:prstGeom prst="rect">
            <a:avLst/>
          </a:prstGeom>
        </p:spPr>
      </p:pic>
      <p:sp>
        <p:nvSpPr>
          <p:cNvPr id="14" name="dcode">
            <a:extLst>
              <a:ext uri="{FF2B5EF4-FFF2-40B4-BE49-F238E27FC236}">
                <a16:creationId xmlns:a16="http://schemas.microsoft.com/office/drawing/2014/main" id="{1DF4D01B-26D8-47AF-9E60-38193F3D0219}"/>
              </a:ext>
            </a:extLst>
          </p:cNvPr>
          <p:cNvSpPr txBox="1">
            <a:spLocks/>
          </p:cNvSpPr>
          <p:nvPr userDrawn="1"/>
        </p:nvSpPr>
        <p:spPr>
          <a:xfrm>
            <a:off x="6876256" y="-20537"/>
            <a:ext cx="1296000" cy="196208"/>
          </a:xfrm>
          <a:prstGeom prst="rect">
            <a:avLst/>
          </a:prstGeom>
          <a:noFill/>
        </p:spPr>
        <p:txBody>
          <a:bodyPr wrap="square" rtlCol="0">
            <a:spAutoFit/>
          </a:bodyPr>
          <a:lstStyle/>
          <a:p>
            <a:pPr algn="l"/>
            <a:endParaRPr lang="fi-FI" sz="675" dirty="0">
              <a:solidFill>
                <a:srgbClr val="002060"/>
              </a:solidFill>
              <a:latin typeface="+mn-lt"/>
            </a:endParaRPr>
          </a:p>
        </p:txBody>
      </p:sp>
      <p:sp>
        <p:nvSpPr>
          <p:cNvPr id="15" name="dnumber">
            <a:extLst>
              <a:ext uri="{FF2B5EF4-FFF2-40B4-BE49-F238E27FC236}">
                <a16:creationId xmlns:a16="http://schemas.microsoft.com/office/drawing/2014/main" id="{4188AE41-F8A5-4D4B-8220-D01902F41EA7}"/>
              </a:ext>
            </a:extLst>
          </p:cNvPr>
          <p:cNvSpPr txBox="1">
            <a:spLocks/>
          </p:cNvSpPr>
          <p:nvPr userDrawn="1"/>
        </p:nvSpPr>
        <p:spPr>
          <a:xfrm>
            <a:off x="7956000" y="-20538"/>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4" name="deusalogoplaceholder" hidden="1">
            <a:extLst>
              <a:ext uri="{FF2B5EF4-FFF2-40B4-BE49-F238E27FC236}">
                <a16:creationId xmlns:a16="http://schemas.microsoft.com/office/drawing/2014/main" id="{52F494DF-3A66-1C15-772E-882B8D3101F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218400" y="86400"/>
            <a:ext cx="3946709" cy="828000"/>
          </a:xfrm>
          <a:prstGeom prst="rect">
            <a:avLst/>
          </a:prstGeom>
        </p:spPr>
      </p:pic>
      <p:pic>
        <p:nvPicPr>
          <p:cNvPr id="7" name="dlogoshape">
            <a:extLst>
              <a:ext uri="{FF2B5EF4-FFF2-40B4-BE49-F238E27FC236}">
                <a16:creationId xmlns:a16="http://schemas.microsoft.com/office/drawing/2014/main" id="{B06D7F2B-6E61-7EB5-F3AC-C362CBBBF53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82814" y="139285"/>
            <a:ext cx="1619486" cy="724131"/>
          </a:xfrm>
          <a:prstGeom prst="rect">
            <a:avLst/>
          </a:prstGeom>
        </p:spPr>
      </p:pic>
    </p:spTree>
    <p:extLst>
      <p:ext uri="{BB962C8B-B14F-4D97-AF65-F5344CB8AC3E}">
        <p14:creationId xmlns:p14="http://schemas.microsoft.com/office/powerpoint/2010/main" val="179655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Kansilehti" preserve="1" userDrawn="1">
  <p:cSld name="kansilehti_color">
    <p:spTree>
      <p:nvGrpSpPr>
        <p:cNvPr id="1" name=""/>
        <p:cNvGrpSpPr/>
        <p:nvPr/>
      </p:nvGrpSpPr>
      <p:grpSpPr>
        <a:xfrm>
          <a:off x="0" y="0"/>
          <a:ext cx="0" cy="0"/>
          <a:chOff x="0" y="0"/>
          <a:chExt cx="0" cy="0"/>
        </a:xfrm>
      </p:grpSpPr>
      <p:sp>
        <p:nvSpPr>
          <p:cNvPr id="70" name="Suorakulmio 69"/>
          <p:cNvSpPr/>
          <p:nvPr userDrawn="1"/>
        </p:nvSpPr>
        <p:spPr bwMode="hidden">
          <a:xfrm>
            <a:off x="251520" y="1000800"/>
            <a:ext cx="8640960" cy="31536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1195537" y="1321200"/>
            <a:ext cx="7120880" cy="1194715"/>
          </a:xfrm>
        </p:spPr>
        <p:txBody>
          <a:bodyPr anchor="b" anchorCtr="0">
            <a:noAutofit/>
          </a:bodyPr>
          <a:lstStyle>
            <a:lvl1pPr algn="l">
              <a:defRPr sz="2800">
                <a:solidFill>
                  <a:srgbClr val="40C1F4"/>
                </a:solidFill>
              </a:defRPr>
            </a:lvl1pPr>
          </a:lstStyle>
          <a:p>
            <a:r>
              <a:rPr lang="fi-FI" dirty="0"/>
              <a:t>Lisää otsikko napsauttamalla</a:t>
            </a:r>
          </a:p>
        </p:txBody>
      </p:sp>
      <p:sp>
        <p:nvSpPr>
          <p:cNvPr id="3" name="Alaotsikko 2"/>
          <p:cNvSpPr>
            <a:spLocks noGrp="1"/>
          </p:cNvSpPr>
          <p:nvPr userDrawn="1">
            <p:ph type="subTitle" idx="1" hasCustomPrompt="1"/>
          </p:nvPr>
        </p:nvSpPr>
        <p:spPr>
          <a:xfrm>
            <a:off x="1195536" y="2548800"/>
            <a:ext cx="7120800" cy="976621"/>
          </a:xfrm>
        </p:spPr>
        <p:txBody>
          <a:bodyPr anchor="t" anchorCtr="0">
            <a:noAutofit/>
          </a:bodyPr>
          <a:lstStyle>
            <a:lvl1pPr marL="0" indent="0" algn="l">
              <a:lnSpc>
                <a:spcPct val="90000"/>
              </a:lnSpc>
              <a:spcBef>
                <a:spcPts val="0"/>
              </a:spcBef>
              <a:buNone/>
              <a:defRPr sz="24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i-FI" dirty="0"/>
              <a:t>Lisää alaotsikko napsauttamalla</a:t>
            </a:r>
          </a:p>
        </p:txBody>
      </p:sp>
      <p:sp>
        <p:nvSpPr>
          <p:cNvPr id="74" name="Tekstin paikkamerkki 73"/>
          <p:cNvSpPr>
            <a:spLocks noGrp="1"/>
          </p:cNvSpPr>
          <p:nvPr>
            <p:ph type="body" sz="quarter" idx="13" hasCustomPrompt="1"/>
          </p:nvPr>
        </p:nvSpPr>
        <p:spPr>
          <a:xfrm>
            <a:off x="1195200" y="3643200"/>
            <a:ext cx="7128000" cy="381600"/>
          </a:xfrm>
        </p:spPr>
        <p:txBody>
          <a:bodyPr>
            <a:normAutofit/>
          </a:bodyPr>
          <a:lstStyle>
            <a:lvl1pPr marL="0" indent="0">
              <a:buFontTx/>
              <a:buNone/>
              <a:defRPr sz="1050" b="0" baseline="0">
                <a:solidFill>
                  <a:schemeClr val="bg1"/>
                </a:solidFill>
              </a:defRPr>
            </a:lvl1pPr>
          </a:lstStyle>
          <a:p>
            <a:pPr lvl="0"/>
            <a:r>
              <a:rPr lang="fi-FI" dirty="0"/>
              <a:t>Paikka henkilön nimelle, virkanimikkeelle ja yksikölle</a:t>
            </a:r>
          </a:p>
        </p:txBody>
      </p:sp>
      <p:pic>
        <p:nvPicPr>
          <p:cNvPr id="13" name="dlogoplaceholder" descr="Poliisi logo" hidden="1">
            <a:extLst>
              <a:ext uri="{FF2B5EF4-FFF2-40B4-BE49-F238E27FC236}">
                <a16:creationId xmlns:a16="http://schemas.microsoft.com/office/drawing/2014/main" id="{8570A782-8ED1-4314-9D8F-4B2CF2B226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2814" y="139284"/>
            <a:ext cx="1621633" cy="724131"/>
          </a:xfrm>
          <a:prstGeom prst="rect">
            <a:avLst/>
          </a:prstGeom>
        </p:spPr>
      </p:pic>
      <p:sp>
        <p:nvSpPr>
          <p:cNvPr id="14" name="dcode">
            <a:extLst>
              <a:ext uri="{FF2B5EF4-FFF2-40B4-BE49-F238E27FC236}">
                <a16:creationId xmlns:a16="http://schemas.microsoft.com/office/drawing/2014/main" id="{F46A208F-7BF1-485A-8C7E-BC0FE17397DB}"/>
              </a:ext>
            </a:extLst>
          </p:cNvPr>
          <p:cNvSpPr txBox="1">
            <a:spLocks/>
          </p:cNvSpPr>
          <p:nvPr userDrawn="1"/>
        </p:nvSpPr>
        <p:spPr>
          <a:xfrm>
            <a:off x="6876256" y="-20537"/>
            <a:ext cx="1296000" cy="196208"/>
          </a:xfrm>
          <a:prstGeom prst="rect">
            <a:avLst/>
          </a:prstGeom>
          <a:noFill/>
        </p:spPr>
        <p:txBody>
          <a:bodyPr wrap="square" rtlCol="0">
            <a:spAutoFit/>
          </a:bodyPr>
          <a:lstStyle/>
          <a:p>
            <a:pPr algn="l"/>
            <a:endParaRPr lang="fi-FI" sz="675" dirty="0">
              <a:solidFill>
                <a:srgbClr val="002060"/>
              </a:solidFill>
              <a:latin typeface="+mn-lt"/>
            </a:endParaRPr>
          </a:p>
        </p:txBody>
      </p:sp>
      <p:sp>
        <p:nvSpPr>
          <p:cNvPr id="15" name="dnumber">
            <a:extLst>
              <a:ext uri="{FF2B5EF4-FFF2-40B4-BE49-F238E27FC236}">
                <a16:creationId xmlns:a16="http://schemas.microsoft.com/office/drawing/2014/main" id="{2528ACCD-9CEB-48F4-81C9-07C2E5D7A52D}"/>
              </a:ext>
            </a:extLst>
          </p:cNvPr>
          <p:cNvSpPr txBox="1">
            <a:spLocks/>
          </p:cNvSpPr>
          <p:nvPr userDrawn="1"/>
        </p:nvSpPr>
        <p:spPr>
          <a:xfrm>
            <a:off x="7956000" y="-20538"/>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4" name="deusalogoplaceholder" hidden="1">
            <a:extLst>
              <a:ext uri="{FF2B5EF4-FFF2-40B4-BE49-F238E27FC236}">
                <a16:creationId xmlns:a16="http://schemas.microsoft.com/office/drawing/2014/main" id="{D91E5479-7171-EC9C-07A4-E96CE59FD5A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218400" y="86400"/>
            <a:ext cx="3946709" cy="828000"/>
          </a:xfrm>
          <a:prstGeom prst="rect">
            <a:avLst/>
          </a:prstGeom>
        </p:spPr>
      </p:pic>
      <p:pic>
        <p:nvPicPr>
          <p:cNvPr id="6" name="dlogoshape">
            <a:extLst>
              <a:ext uri="{FF2B5EF4-FFF2-40B4-BE49-F238E27FC236}">
                <a16:creationId xmlns:a16="http://schemas.microsoft.com/office/drawing/2014/main" id="{AC3750BE-43CD-C2BC-73D5-AB6C7E21230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82814" y="139285"/>
            <a:ext cx="1619486" cy="724131"/>
          </a:xfrm>
          <a:prstGeom prst="rect">
            <a:avLst/>
          </a:prstGeom>
        </p:spPr>
      </p:pic>
    </p:spTree>
    <p:extLst>
      <p:ext uri="{BB962C8B-B14F-4D97-AF65-F5344CB8AC3E}">
        <p14:creationId xmlns:p14="http://schemas.microsoft.com/office/powerpoint/2010/main" val="296458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Kansilehti" preserve="1" userDrawn="1">
  <p:cSld name="kansilehti">
    <p:spTree>
      <p:nvGrpSpPr>
        <p:cNvPr id="1" name=""/>
        <p:cNvGrpSpPr/>
        <p:nvPr/>
      </p:nvGrpSpPr>
      <p:grpSpPr>
        <a:xfrm>
          <a:off x="0" y="0"/>
          <a:ext cx="0" cy="0"/>
          <a:chOff x="0" y="0"/>
          <a:chExt cx="0" cy="0"/>
        </a:xfrm>
      </p:grpSpPr>
      <p:sp>
        <p:nvSpPr>
          <p:cNvPr id="70" name="Suorakulmio 69"/>
          <p:cNvSpPr/>
          <p:nvPr userDrawn="1"/>
        </p:nvSpPr>
        <p:spPr bwMode="hidden">
          <a:xfrm>
            <a:off x="251520" y="1000800"/>
            <a:ext cx="8640960" cy="31536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1195537" y="1321200"/>
            <a:ext cx="7120880" cy="1194715"/>
          </a:xfrm>
        </p:spPr>
        <p:txBody>
          <a:bodyPr anchor="b" anchorCtr="0">
            <a:noAutofit/>
          </a:bodyPr>
          <a:lstStyle>
            <a:lvl1pPr algn="l">
              <a:defRPr sz="2800">
                <a:solidFill>
                  <a:srgbClr val="C5C5C5"/>
                </a:solidFill>
              </a:defRPr>
            </a:lvl1pPr>
          </a:lstStyle>
          <a:p>
            <a:r>
              <a:rPr lang="fi-FI" dirty="0"/>
              <a:t>Lisää otsikko napsauttamalla</a:t>
            </a:r>
          </a:p>
        </p:txBody>
      </p:sp>
      <p:sp>
        <p:nvSpPr>
          <p:cNvPr id="3" name="Alaotsikko 2"/>
          <p:cNvSpPr>
            <a:spLocks noGrp="1"/>
          </p:cNvSpPr>
          <p:nvPr userDrawn="1">
            <p:ph type="subTitle" idx="1" hasCustomPrompt="1"/>
          </p:nvPr>
        </p:nvSpPr>
        <p:spPr>
          <a:xfrm>
            <a:off x="1195536" y="2548800"/>
            <a:ext cx="7120800" cy="976621"/>
          </a:xfrm>
        </p:spPr>
        <p:txBody>
          <a:bodyPr anchor="t" anchorCtr="0">
            <a:noAutofit/>
          </a:bodyPr>
          <a:lstStyle>
            <a:lvl1pPr marL="0" indent="0" algn="l">
              <a:lnSpc>
                <a:spcPct val="90000"/>
              </a:lnSpc>
              <a:spcBef>
                <a:spcPts val="0"/>
              </a:spcBef>
              <a:buNone/>
              <a:defRPr sz="24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i-FI" dirty="0"/>
              <a:t>Lisää alaotsikko napsauttamalla</a:t>
            </a:r>
          </a:p>
        </p:txBody>
      </p:sp>
      <p:sp>
        <p:nvSpPr>
          <p:cNvPr id="74" name="Tekstin paikkamerkki 73"/>
          <p:cNvSpPr>
            <a:spLocks noGrp="1"/>
          </p:cNvSpPr>
          <p:nvPr>
            <p:ph type="body" sz="quarter" idx="13" hasCustomPrompt="1"/>
          </p:nvPr>
        </p:nvSpPr>
        <p:spPr>
          <a:xfrm>
            <a:off x="1195200" y="3643200"/>
            <a:ext cx="7128000" cy="381600"/>
          </a:xfrm>
        </p:spPr>
        <p:txBody>
          <a:bodyPr>
            <a:normAutofit/>
          </a:bodyPr>
          <a:lstStyle>
            <a:lvl1pPr marL="0" indent="0">
              <a:buFontTx/>
              <a:buNone/>
              <a:defRPr sz="1050" b="0" baseline="0">
                <a:solidFill>
                  <a:schemeClr val="bg1"/>
                </a:solidFill>
              </a:defRPr>
            </a:lvl1pPr>
          </a:lstStyle>
          <a:p>
            <a:pPr lvl="0"/>
            <a:r>
              <a:rPr lang="fi-FI" dirty="0"/>
              <a:t>Paikka henkilön nimelle, virkanimikkeelle ja yksikölle</a:t>
            </a:r>
          </a:p>
        </p:txBody>
      </p:sp>
      <p:pic>
        <p:nvPicPr>
          <p:cNvPr id="12" name="dlogoplaceholder" descr="Poliisi logo" hidden="1">
            <a:extLst>
              <a:ext uri="{FF2B5EF4-FFF2-40B4-BE49-F238E27FC236}">
                <a16:creationId xmlns:a16="http://schemas.microsoft.com/office/drawing/2014/main" id="{3C96B7E1-687E-4FDF-BE7B-DD47C6E6FC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2814" y="139284"/>
            <a:ext cx="1621633" cy="724131"/>
          </a:xfrm>
          <a:prstGeom prst="rect">
            <a:avLst/>
          </a:prstGeom>
        </p:spPr>
      </p:pic>
      <p:sp>
        <p:nvSpPr>
          <p:cNvPr id="14" name="dcode">
            <a:extLst>
              <a:ext uri="{FF2B5EF4-FFF2-40B4-BE49-F238E27FC236}">
                <a16:creationId xmlns:a16="http://schemas.microsoft.com/office/drawing/2014/main" id="{2CE1310D-B6BD-405C-A37D-DF999ADA1FF6}"/>
              </a:ext>
            </a:extLst>
          </p:cNvPr>
          <p:cNvSpPr txBox="1">
            <a:spLocks/>
          </p:cNvSpPr>
          <p:nvPr userDrawn="1"/>
        </p:nvSpPr>
        <p:spPr>
          <a:xfrm>
            <a:off x="6876256" y="-20537"/>
            <a:ext cx="1296000" cy="196208"/>
          </a:xfrm>
          <a:prstGeom prst="rect">
            <a:avLst/>
          </a:prstGeom>
          <a:noFill/>
        </p:spPr>
        <p:txBody>
          <a:bodyPr wrap="square" rtlCol="0">
            <a:spAutoFit/>
          </a:bodyPr>
          <a:lstStyle/>
          <a:p>
            <a:pPr algn="l"/>
            <a:endParaRPr lang="fi-FI" sz="675" dirty="0">
              <a:solidFill>
                <a:srgbClr val="002060"/>
              </a:solidFill>
              <a:latin typeface="+mn-lt"/>
            </a:endParaRPr>
          </a:p>
        </p:txBody>
      </p:sp>
      <p:sp>
        <p:nvSpPr>
          <p:cNvPr id="16" name="dnumber">
            <a:extLst>
              <a:ext uri="{FF2B5EF4-FFF2-40B4-BE49-F238E27FC236}">
                <a16:creationId xmlns:a16="http://schemas.microsoft.com/office/drawing/2014/main" id="{687E122A-9551-46EB-BD55-1741C1A62090}"/>
              </a:ext>
            </a:extLst>
          </p:cNvPr>
          <p:cNvSpPr txBox="1">
            <a:spLocks/>
          </p:cNvSpPr>
          <p:nvPr userDrawn="1"/>
        </p:nvSpPr>
        <p:spPr>
          <a:xfrm>
            <a:off x="7956000" y="-20538"/>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4" name="deusalogoplaceholder" hidden="1">
            <a:extLst>
              <a:ext uri="{FF2B5EF4-FFF2-40B4-BE49-F238E27FC236}">
                <a16:creationId xmlns:a16="http://schemas.microsoft.com/office/drawing/2014/main" id="{B4D251EE-0E73-1520-D607-2EEC48D0CCB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218400" y="86400"/>
            <a:ext cx="3946709" cy="828000"/>
          </a:xfrm>
          <a:prstGeom prst="rect">
            <a:avLst/>
          </a:prstGeom>
        </p:spPr>
      </p:pic>
      <p:pic>
        <p:nvPicPr>
          <p:cNvPr id="6" name="dlogoshape">
            <a:extLst>
              <a:ext uri="{FF2B5EF4-FFF2-40B4-BE49-F238E27FC236}">
                <a16:creationId xmlns:a16="http://schemas.microsoft.com/office/drawing/2014/main" id="{3290AC70-40B7-9187-7875-ADF78A16206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82814" y="139285"/>
            <a:ext cx="1619486" cy="724131"/>
          </a:xfrm>
          <a:prstGeom prst="rect">
            <a:avLst/>
          </a:prstGeom>
        </p:spPr>
      </p:pic>
    </p:spTree>
    <p:extLst>
      <p:ext uri="{BB962C8B-B14F-4D97-AF65-F5344CB8AC3E}">
        <p14:creationId xmlns:p14="http://schemas.microsoft.com/office/powerpoint/2010/main" val="188986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älisivu" preserve="1" userDrawn="1">
  <p:cSld name="välisivu_color">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1011600" y="1113588"/>
            <a:ext cx="7120880" cy="2430270"/>
          </a:xfrm>
        </p:spPr>
        <p:txBody>
          <a:bodyPr anchor="ctr" anchorCtr="0">
            <a:noAutofit/>
          </a:bodyPr>
          <a:lstStyle>
            <a:lvl1pPr algn="ctr">
              <a:defRPr sz="2800" b="0">
                <a:solidFill>
                  <a:schemeClr val="bg1"/>
                </a:solidFill>
              </a:defRPr>
            </a:lvl1pPr>
          </a:lstStyle>
          <a:p>
            <a:r>
              <a:rPr lang="fi-FI" dirty="0"/>
              <a:t>Lisää otsikko napsauttamalla</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2"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1" name="dlogoplaceholder_pieni" hidden="1">
            <a:extLst>
              <a:ext uri="{FF2B5EF4-FFF2-40B4-BE49-F238E27FC236}">
                <a16:creationId xmlns:a16="http://schemas.microsoft.com/office/drawing/2014/main" id="{D2BFD48A-17D2-44DE-8219-AF2EAC9A53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pic>
        <p:nvPicPr>
          <p:cNvPr id="7" name="dlogoshape">
            <a:extLst>
              <a:ext uri="{FF2B5EF4-FFF2-40B4-BE49-F238E27FC236}">
                <a16:creationId xmlns:a16="http://schemas.microsoft.com/office/drawing/2014/main" id="{B5F97D66-535A-F354-404A-E37DAEBBFB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2804986465"/>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Välisivu" preserve="1" userDrawn="1">
  <p:cSld name="välisivu">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2" name="Otsikko 1"/>
          <p:cNvSpPr>
            <a:spLocks noGrp="1"/>
          </p:cNvSpPr>
          <p:nvPr userDrawn="1">
            <p:ph type="ctrTitle" hasCustomPrompt="1"/>
          </p:nvPr>
        </p:nvSpPr>
        <p:spPr>
          <a:xfrm>
            <a:off x="1011600" y="1113588"/>
            <a:ext cx="7120880" cy="2430270"/>
          </a:xfrm>
        </p:spPr>
        <p:txBody>
          <a:bodyPr anchor="ctr" anchorCtr="0">
            <a:noAutofit/>
          </a:bodyPr>
          <a:lstStyle>
            <a:lvl1pPr algn="ctr">
              <a:defRPr sz="2800" b="0">
                <a:solidFill>
                  <a:schemeClr val="bg1"/>
                </a:solidFill>
              </a:defRPr>
            </a:lvl1pPr>
          </a:lstStyle>
          <a:p>
            <a:r>
              <a:rPr lang="fi-FI" dirty="0"/>
              <a:t>Lisää otsikko napsauttamalla</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2"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3" name="dlogoplaceholder_pieni" hidden="1">
            <a:extLst>
              <a:ext uri="{FF2B5EF4-FFF2-40B4-BE49-F238E27FC236}">
                <a16:creationId xmlns:a16="http://schemas.microsoft.com/office/drawing/2014/main" id="{71CEE8EC-DB6B-40BE-A8EF-85E9E332330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pic>
        <p:nvPicPr>
          <p:cNvPr id="7" name="dlogoshape">
            <a:extLst>
              <a:ext uri="{FF2B5EF4-FFF2-40B4-BE49-F238E27FC236}">
                <a16:creationId xmlns:a16="http://schemas.microsoft.com/office/drawing/2014/main" id="{75175A8E-06FD-9736-365A-BE51392FEB3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2966247554"/>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sisältö" type="obj" preserve="1">
  <p:cSld name="sisältö_color">
    <p:spTree>
      <p:nvGrpSpPr>
        <p:cNvPr id="1" name=""/>
        <p:cNvGrpSpPr/>
        <p:nvPr/>
      </p:nvGrpSpPr>
      <p:grpSpPr>
        <a:xfrm>
          <a:off x="0" y="0"/>
          <a:ext cx="0" cy="0"/>
          <a:chOff x="0" y="0"/>
          <a:chExt cx="0" cy="0"/>
        </a:xfrm>
      </p:grpSpPr>
      <p:sp>
        <p:nvSpPr>
          <p:cNvPr id="7" name="Suorakulmio 6"/>
          <p:cNvSpPr/>
          <p:nvPr userDrawn="1"/>
        </p:nvSpPr>
        <p:spPr>
          <a:xfrm>
            <a:off x="0" y="0"/>
            <a:ext cx="9144000" cy="1094015"/>
          </a:xfrm>
          <a:prstGeom prst="rect">
            <a:avLst/>
          </a:prstGeom>
          <a:solidFill>
            <a:srgbClr val="7FD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p:txBody>
          <a:bodyPr/>
          <a:lstStyle/>
          <a:p>
            <a:r>
              <a:rPr lang="fi-FI" dirty="0"/>
              <a:t>Lisää otsikko napsauttamalla</a:t>
            </a:r>
          </a:p>
        </p:txBody>
      </p:sp>
      <p:sp>
        <p:nvSpPr>
          <p:cNvPr id="3" name="Sisällön paikkamerkki 2"/>
          <p:cNvSpPr>
            <a:spLocks noGrp="1"/>
          </p:cNvSpPr>
          <p:nvPr>
            <p:ph idx="1" hasCustomPrompt="1"/>
          </p:nvPr>
        </p:nvSpPr>
        <p:spPr/>
        <p:txBody>
          <a:body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p:cNvSpPr>
            <a:spLocks noGrp="1"/>
          </p:cNvSpPr>
          <p:nvPr>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p:ph type="dt" sz="half" idx="10"/>
          </p:nvPr>
        </p:nvSpPr>
        <p:spPr/>
        <p:txBody>
          <a:bodyPr/>
          <a:lstStyle/>
          <a:p>
            <a:r>
              <a:rPr lang="fi-FI"/>
              <a:t>14.10.2026</a:t>
            </a:r>
          </a:p>
        </p:txBody>
      </p:sp>
      <p:sp>
        <p:nvSpPr>
          <p:cNvPr id="5" name="Alatunnisteen paikkamerkki 4"/>
          <p:cNvSpPr>
            <a:spLocks noGrp="1"/>
          </p:cNvSpPr>
          <p:nvPr>
            <p:ph type="ftr" sz="quarter" idx="11"/>
          </p:nvPr>
        </p:nvSpPr>
        <p:spPr/>
        <p:txBody>
          <a:bodyPr/>
          <a:lstStyle/>
          <a:p>
            <a:r>
              <a:rPr lang="fi-FI"/>
              <a:t>Sisä-Suomen poliisilaitos</a:t>
            </a:r>
          </a:p>
        </p:txBody>
      </p:sp>
      <p:sp>
        <p:nvSpPr>
          <p:cNvPr id="9"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453458756"/>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sisältö" type="obj" preserve="1">
  <p:cSld name="sisältö">
    <p:spTree>
      <p:nvGrpSpPr>
        <p:cNvPr id="1" name=""/>
        <p:cNvGrpSpPr/>
        <p:nvPr/>
      </p:nvGrpSpPr>
      <p:grpSpPr>
        <a:xfrm>
          <a:off x="0" y="0"/>
          <a:ext cx="0" cy="0"/>
          <a:chOff x="0" y="0"/>
          <a:chExt cx="0" cy="0"/>
        </a:xfrm>
      </p:grpSpPr>
      <p:sp>
        <p:nvSpPr>
          <p:cNvPr id="7" name="Suorakulmio 6"/>
          <p:cNvSpPr/>
          <p:nvPr userDrawn="1"/>
        </p:nvSpPr>
        <p:spPr>
          <a:xfrm>
            <a:off x="0" y="0"/>
            <a:ext cx="9144000" cy="109401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p:txBody>
          <a:bodyPr/>
          <a:lstStyle/>
          <a:p>
            <a:r>
              <a:rPr lang="fi-FI" dirty="0"/>
              <a:t>Lisää otsikko napsauttamalla</a:t>
            </a:r>
          </a:p>
        </p:txBody>
      </p:sp>
      <p:sp>
        <p:nvSpPr>
          <p:cNvPr id="3" name="Sisällön paikkamerkki 2"/>
          <p:cNvSpPr>
            <a:spLocks noGrp="1"/>
          </p:cNvSpPr>
          <p:nvPr>
            <p:ph idx="1" hasCustomPrompt="1"/>
          </p:nvPr>
        </p:nvSpPr>
        <p:spPr/>
        <p:txBody>
          <a:body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p:cNvSpPr>
            <a:spLocks noGrp="1"/>
          </p:cNvSpPr>
          <p:nvPr>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p:ph type="dt" sz="half" idx="10"/>
          </p:nvPr>
        </p:nvSpPr>
        <p:spPr/>
        <p:txBody>
          <a:bodyPr/>
          <a:lstStyle/>
          <a:p>
            <a:r>
              <a:rPr lang="fi-FI"/>
              <a:t>14.10.2026</a:t>
            </a:r>
            <a:endParaRPr lang="fi-FI" dirty="0"/>
          </a:p>
        </p:txBody>
      </p:sp>
      <p:sp>
        <p:nvSpPr>
          <p:cNvPr id="5" name="Alatunnisteen paikkamerkki 4"/>
          <p:cNvSpPr>
            <a:spLocks noGrp="1"/>
          </p:cNvSpPr>
          <p:nvPr>
            <p:ph type="ftr" sz="quarter" idx="11"/>
          </p:nvPr>
        </p:nvSpPr>
        <p:spPr/>
        <p:txBody>
          <a:bodyPr/>
          <a:lstStyle/>
          <a:p>
            <a:r>
              <a:rPr lang="fi-FI"/>
              <a:t>Sisä-Suomen poliisilaitos</a:t>
            </a:r>
            <a:endParaRPr lang="fi-FI" dirty="0"/>
          </a:p>
        </p:txBody>
      </p:sp>
      <p:sp>
        <p:nvSpPr>
          <p:cNvPr id="9"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223241376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Kaksi sisältöä" type="twoObj" preserve="1">
  <p:cSld name="kaksi_sisältöä_color">
    <p:spTree>
      <p:nvGrpSpPr>
        <p:cNvPr id="1" name=""/>
        <p:cNvGrpSpPr/>
        <p:nvPr/>
      </p:nvGrpSpPr>
      <p:grpSpPr>
        <a:xfrm>
          <a:off x="0" y="0"/>
          <a:ext cx="0" cy="0"/>
          <a:chOff x="0" y="0"/>
          <a:chExt cx="0" cy="0"/>
        </a:xfrm>
      </p:grpSpPr>
      <p:sp>
        <p:nvSpPr>
          <p:cNvPr id="8" name="Suorakulmio 7"/>
          <p:cNvSpPr/>
          <p:nvPr userDrawn="1"/>
        </p:nvSpPr>
        <p:spPr>
          <a:xfrm>
            <a:off x="0" y="0"/>
            <a:ext cx="9144000" cy="1094015"/>
          </a:xfrm>
          <a:prstGeom prst="rect">
            <a:avLst/>
          </a:prstGeom>
          <a:solidFill>
            <a:srgbClr val="7FD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p:txBody>
          <a:bodyPr/>
          <a:lstStyle>
            <a:lvl1pPr>
              <a:defRPr>
                <a:solidFill>
                  <a:srgbClr val="06377B"/>
                </a:solidFill>
              </a:defRPr>
            </a:lvl1pPr>
          </a:lstStyle>
          <a:p>
            <a:r>
              <a:rPr lang="fi-FI" dirty="0"/>
              <a:t>Lisää otsikko napsauttamalla</a:t>
            </a:r>
          </a:p>
        </p:txBody>
      </p:sp>
      <p:sp>
        <p:nvSpPr>
          <p:cNvPr id="3" name="Sisällön paikkamerkki 2"/>
          <p:cNvSpPr>
            <a:spLocks noGrp="1"/>
          </p:cNvSpPr>
          <p:nvPr>
            <p:ph sz="half" idx="1" hasCustomPrompt="1"/>
          </p:nvPr>
        </p:nvSpPr>
        <p:spPr>
          <a:xfrm>
            <a:off x="543600" y="1256400"/>
            <a:ext cx="3938400" cy="3276000"/>
          </a:xfrm>
        </p:spPr>
        <p:txBody>
          <a:bodyPr/>
          <a:lstStyle>
            <a:lvl1pPr>
              <a:defRPr sz="17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p:cNvSpPr>
            <a:spLocks noGrp="1"/>
          </p:cNvSpPr>
          <p:nvPr>
            <p:ph sz="half" idx="2" hasCustomPrompt="1"/>
          </p:nvPr>
        </p:nvSpPr>
        <p:spPr>
          <a:xfrm>
            <a:off x="4665600" y="1256400"/>
            <a:ext cx="3938400" cy="3276000"/>
          </a:xfrm>
        </p:spPr>
        <p:txBody>
          <a:bodyPr/>
          <a:lstStyle>
            <a:lvl1pPr>
              <a:defRPr sz="17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Dian numeron paikkamerkki 6"/>
          <p:cNvSpPr>
            <a:spLocks noGrp="1"/>
          </p:cNvSpPr>
          <p:nvPr>
            <p:ph type="sldNum" sz="quarter" idx="12"/>
          </p:nvPr>
        </p:nvSpPr>
        <p:spPr/>
        <p:txBody>
          <a:bodyPr/>
          <a:lstStyle/>
          <a:p>
            <a:fld id="{0EA9D7C9-68B7-4D90-AC4C-0579D8239218}" type="slidenum">
              <a:rPr lang="fi-FI" smtClean="0"/>
              <a:pPr/>
              <a:t>‹#›</a:t>
            </a:fld>
            <a:endParaRPr lang="fi-FI"/>
          </a:p>
        </p:txBody>
      </p:sp>
      <p:sp>
        <p:nvSpPr>
          <p:cNvPr id="5" name="Päivämäärän paikkamerkki 4"/>
          <p:cNvSpPr>
            <a:spLocks noGrp="1"/>
          </p:cNvSpPr>
          <p:nvPr>
            <p:ph type="dt" sz="half" idx="10"/>
          </p:nvPr>
        </p:nvSpPr>
        <p:spPr/>
        <p:txBody>
          <a:bodyPr/>
          <a:lstStyle/>
          <a:p>
            <a:r>
              <a:rPr lang="fi-FI"/>
              <a:t>14.10.2026</a:t>
            </a:r>
          </a:p>
        </p:txBody>
      </p:sp>
      <p:sp>
        <p:nvSpPr>
          <p:cNvPr id="6" name="Alatunnisteen paikkamerkki 5"/>
          <p:cNvSpPr>
            <a:spLocks noGrp="1"/>
          </p:cNvSpPr>
          <p:nvPr>
            <p:ph type="ftr" sz="quarter" idx="11"/>
          </p:nvPr>
        </p:nvSpPr>
        <p:spPr/>
        <p:txBody>
          <a:bodyPr/>
          <a:lstStyle/>
          <a:p>
            <a:r>
              <a:rPr lang="fi-FI"/>
              <a:t>Sisä-Suomen poliisilaitos</a:t>
            </a:r>
          </a:p>
        </p:txBody>
      </p:sp>
      <p:sp>
        <p:nvSpPr>
          <p:cNvPr id="10"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1503957285"/>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Kaksi sisältöä" type="twoObj" preserve="1">
  <p:cSld name="kaksi_sisältöä">
    <p:spTree>
      <p:nvGrpSpPr>
        <p:cNvPr id="1" name=""/>
        <p:cNvGrpSpPr/>
        <p:nvPr/>
      </p:nvGrpSpPr>
      <p:grpSpPr>
        <a:xfrm>
          <a:off x="0" y="0"/>
          <a:ext cx="0" cy="0"/>
          <a:chOff x="0" y="0"/>
          <a:chExt cx="0" cy="0"/>
        </a:xfrm>
      </p:grpSpPr>
      <p:sp>
        <p:nvSpPr>
          <p:cNvPr id="8" name="Suorakulmio 7"/>
          <p:cNvSpPr/>
          <p:nvPr userDrawn="1"/>
        </p:nvSpPr>
        <p:spPr>
          <a:xfrm>
            <a:off x="0" y="0"/>
            <a:ext cx="9144000" cy="109401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p:txBody>
          <a:bodyPr/>
          <a:lstStyle/>
          <a:p>
            <a:r>
              <a:rPr lang="fi-FI" dirty="0"/>
              <a:t>Lisää otsikko napsauttamalla</a:t>
            </a:r>
          </a:p>
        </p:txBody>
      </p:sp>
      <p:sp>
        <p:nvSpPr>
          <p:cNvPr id="3" name="Sisällön paikkamerkki 2"/>
          <p:cNvSpPr>
            <a:spLocks noGrp="1"/>
          </p:cNvSpPr>
          <p:nvPr>
            <p:ph sz="half" idx="1" hasCustomPrompt="1"/>
          </p:nvPr>
        </p:nvSpPr>
        <p:spPr>
          <a:xfrm>
            <a:off x="543600" y="1256400"/>
            <a:ext cx="3938400" cy="3276000"/>
          </a:xfrm>
        </p:spPr>
        <p:txBody>
          <a:bodyPr/>
          <a:lstStyle>
            <a:lvl1pPr>
              <a:defRPr sz="17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p:cNvSpPr>
            <a:spLocks noGrp="1"/>
          </p:cNvSpPr>
          <p:nvPr>
            <p:ph sz="half" idx="2" hasCustomPrompt="1"/>
          </p:nvPr>
        </p:nvSpPr>
        <p:spPr>
          <a:xfrm>
            <a:off x="4665600" y="1256400"/>
            <a:ext cx="3938400" cy="3276000"/>
          </a:xfrm>
        </p:spPr>
        <p:txBody>
          <a:bodyPr/>
          <a:lstStyle>
            <a:lvl1pPr>
              <a:defRPr sz="17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7" name="Dian numeron paikkamerkki 6"/>
          <p:cNvSpPr>
            <a:spLocks noGrp="1"/>
          </p:cNvSpPr>
          <p:nvPr>
            <p:ph type="sldNum" sz="quarter" idx="12"/>
          </p:nvPr>
        </p:nvSpPr>
        <p:spPr/>
        <p:txBody>
          <a:bodyPr/>
          <a:lstStyle/>
          <a:p>
            <a:fld id="{0EA9D7C9-68B7-4D90-AC4C-0579D8239218}" type="slidenum">
              <a:rPr lang="fi-FI" smtClean="0"/>
              <a:pPr/>
              <a:t>‹#›</a:t>
            </a:fld>
            <a:endParaRPr lang="fi-FI"/>
          </a:p>
        </p:txBody>
      </p:sp>
      <p:sp>
        <p:nvSpPr>
          <p:cNvPr id="5" name="Päivämäärän paikkamerkki 4"/>
          <p:cNvSpPr>
            <a:spLocks noGrp="1"/>
          </p:cNvSpPr>
          <p:nvPr>
            <p:ph type="dt" sz="half" idx="10"/>
          </p:nvPr>
        </p:nvSpPr>
        <p:spPr/>
        <p:txBody>
          <a:bodyPr/>
          <a:lstStyle/>
          <a:p>
            <a:r>
              <a:rPr lang="fi-FI"/>
              <a:t>14.10.2026</a:t>
            </a:r>
          </a:p>
        </p:txBody>
      </p:sp>
      <p:sp>
        <p:nvSpPr>
          <p:cNvPr id="6" name="Alatunnisteen paikkamerkki 5"/>
          <p:cNvSpPr>
            <a:spLocks noGrp="1"/>
          </p:cNvSpPr>
          <p:nvPr>
            <p:ph type="ftr" sz="quarter" idx="11"/>
          </p:nvPr>
        </p:nvSpPr>
        <p:spPr/>
        <p:txBody>
          <a:bodyPr/>
          <a:lstStyle/>
          <a:p>
            <a:r>
              <a:rPr lang="fi-FI"/>
              <a:t>Sisä-Suomen poliisilaitos</a:t>
            </a:r>
          </a:p>
        </p:txBody>
      </p:sp>
      <p:sp>
        <p:nvSpPr>
          <p:cNvPr id="10"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2127353988"/>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Kuvasivu vaaka" preserve="1" userDrawn="1">
  <p:cSld name="kuvasivu_vaaka_color">
    <p:spTree>
      <p:nvGrpSpPr>
        <p:cNvPr id="1" name=""/>
        <p:cNvGrpSpPr/>
        <p:nvPr/>
      </p:nvGrpSpPr>
      <p:grpSpPr>
        <a:xfrm>
          <a:off x="0" y="0"/>
          <a:ext cx="0" cy="0"/>
          <a:chOff x="0" y="0"/>
          <a:chExt cx="0" cy="0"/>
        </a:xfrm>
      </p:grpSpPr>
      <p:sp>
        <p:nvSpPr>
          <p:cNvPr id="8" name="Suorakulmio 7"/>
          <p:cNvSpPr/>
          <p:nvPr userDrawn="1"/>
        </p:nvSpPr>
        <p:spPr>
          <a:xfrm>
            <a:off x="0" y="0"/>
            <a:ext cx="9144000" cy="1094015"/>
          </a:xfrm>
          <a:prstGeom prst="rect">
            <a:avLst/>
          </a:prstGeom>
          <a:solidFill>
            <a:srgbClr val="7FD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a:xfrm>
            <a:off x="539553" y="159955"/>
            <a:ext cx="8002800" cy="791615"/>
          </a:xfrm>
        </p:spPr>
        <p:txBody>
          <a:bodyPr/>
          <a:lstStyle/>
          <a:p>
            <a:r>
              <a:rPr lang="fi-FI" dirty="0"/>
              <a:t>Lisää otsikko napsauttamalla</a:t>
            </a:r>
          </a:p>
        </p:txBody>
      </p:sp>
      <p:sp>
        <p:nvSpPr>
          <p:cNvPr id="3" name="Sisällön paikkamerkki 2"/>
          <p:cNvSpPr>
            <a:spLocks noGrp="1"/>
          </p:cNvSpPr>
          <p:nvPr>
            <p:ph idx="1" hasCustomPrompt="1"/>
          </p:nvPr>
        </p:nvSpPr>
        <p:spPr>
          <a:xfrm>
            <a:off x="539553" y="1257301"/>
            <a:ext cx="8002800" cy="1530474"/>
          </a:xfrm>
        </p:spPr>
        <p:txBody>
          <a:body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2"/>
          <p:cNvSpPr>
            <a:spLocks noGrp="1" noChangeAspect="1"/>
          </p:cNvSpPr>
          <p:nvPr>
            <p:ph type="pic" idx="13" hasCustomPrompt="1"/>
          </p:nvPr>
        </p:nvSpPr>
        <p:spPr>
          <a:xfrm>
            <a:off x="540000" y="2895785"/>
            <a:ext cx="8064000" cy="2246400"/>
          </a:xfrm>
        </p:spPr>
        <p:txBody>
          <a:bodyPr>
            <a:normAutofit/>
          </a:bodyPr>
          <a:lstStyle>
            <a:lvl1pPr marL="0" indent="0">
              <a:buNone/>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p>
        </p:txBody>
      </p:sp>
      <p:sp>
        <p:nvSpPr>
          <p:cNvPr id="11"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2196724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Kuvasivu vaaka" preserve="1" userDrawn="1">
  <p:cSld name="kuvasivu_vaaka">
    <p:spTree>
      <p:nvGrpSpPr>
        <p:cNvPr id="1" name=""/>
        <p:cNvGrpSpPr/>
        <p:nvPr/>
      </p:nvGrpSpPr>
      <p:grpSpPr>
        <a:xfrm>
          <a:off x="0" y="0"/>
          <a:ext cx="0" cy="0"/>
          <a:chOff x="0" y="0"/>
          <a:chExt cx="0" cy="0"/>
        </a:xfrm>
      </p:grpSpPr>
      <p:sp>
        <p:nvSpPr>
          <p:cNvPr id="8" name="Suorakulmio 7"/>
          <p:cNvSpPr/>
          <p:nvPr userDrawn="1"/>
        </p:nvSpPr>
        <p:spPr>
          <a:xfrm>
            <a:off x="0" y="0"/>
            <a:ext cx="9144000" cy="109401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a:xfrm>
            <a:off x="539553" y="159955"/>
            <a:ext cx="8002800" cy="791615"/>
          </a:xfrm>
        </p:spPr>
        <p:txBody>
          <a:bodyPr/>
          <a:lstStyle/>
          <a:p>
            <a:r>
              <a:rPr lang="fi-FI" dirty="0"/>
              <a:t>Lisää otsikko napsauttamalla</a:t>
            </a:r>
          </a:p>
        </p:txBody>
      </p:sp>
      <p:sp>
        <p:nvSpPr>
          <p:cNvPr id="3" name="Sisällön paikkamerkki 2"/>
          <p:cNvSpPr>
            <a:spLocks noGrp="1"/>
          </p:cNvSpPr>
          <p:nvPr>
            <p:ph idx="1" hasCustomPrompt="1"/>
          </p:nvPr>
        </p:nvSpPr>
        <p:spPr>
          <a:xfrm>
            <a:off x="539553" y="1257301"/>
            <a:ext cx="8002800" cy="1530474"/>
          </a:xfrm>
        </p:spPr>
        <p:txBody>
          <a:body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2"/>
          <p:cNvSpPr>
            <a:spLocks noGrp="1" noChangeAspect="1"/>
          </p:cNvSpPr>
          <p:nvPr>
            <p:ph type="pic" idx="13" hasCustomPrompt="1"/>
          </p:nvPr>
        </p:nvSpPr>
        <p:spPr>
          <a:xfrm>
            <a:off x="540000" y="2895784"/>
            <a:ext cx="8064000" cy="2246400"/>
          </a:xfrm>
        </p:spPr>
        <p:txBody>
          <a:bodyPr>
            <a:normAutofit/>
          </a:bodyPr>
          <a:lstStyle>
            <a:lvl1pPr marL="0" indent="0">
              <a:buNone/>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p>
        </p:txBody>
      </p:sp>
      <p:sp>
        <p:nvSpPr>
          <p:cNvPr id="11"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1416066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Kuvasivu pysty" type="picTx" preserve="1">
  <p:cSld name="kuvasivu_pysty_color">
    <p:spTree>
      <p:nvGrpSpPr>
        <p:cNvPr id="1" name=""/>
        <p:cNvGrpSpPr/>
        <p:nvPr/>
      </p:nvGrpSpPr>
      <p:grpSpPr>
        <a:xfrm>
          <a:off x="0" y="0"/>
          <a:ext cx="0" cy="0"/>
          <a:chOff x="0" y="0"/>
          <a:chExt cx="0" cy="0"/>
        </a:xfrm>
      </p:grpSpPr>
      <p:sp>
        <p:nvSpPr>
          <p:cNvPr id="10" name="Suorakulmio 9"/>
          <p:cNvSpPr/>
          <p:nvPr userDrawn="1"/>
        </p:nvSpPr>
        <p:spPr>
          <a:xfrm>
            <a:off x="0" y="0"/>
            <a:ext cx="9144000" cy="1094015"/>
          </a:xfrm>
          <a:prstGeom prst="rect">
            <a:avLst/>
          </a:prstGeom>
          <a:solidFill>
            <a:srgbClr val="7FD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a:xfrm>
            <a:off x="4427985" y="158400"/>
            <a:ext cx="4176000" cy="792000"/>
          </a:xfrm>
        </p:spPr>
        <p:txBody>
          <a:bodyPr anchor="b" anchorCtr="0">
            <a:normAutofit/>
          </a:bodyPr>
          <a:lstStyle>
            <a:lvl1pPr algn="l">
              <a:defRPr sz="2100" b="1"/>
            </a:lvl1pPr>
          </a:lstStyle>
          <a:p>
            <a:r>
              <a:rPr lang="fi-FI" dirty="0"/>
              <a:t>Lisää otsikko napsauttamalla</a:t>
            </a:r>
          </a:p>
        </p:txBody>
      </p:sp>
      <p:sp>
        <p:nvSpPr>
          <p:cNvPr id="3" name="Kuvan paikkamerkki 2"/>
          <p:cNvSpPr>
            <a:spLocks noGrp="1"/>
          </p:cNvSpPr>
          <p:nvPr>
            <p:ph type="pic" idx="1" hasCustomPrompt="1"/>
          </p:nvPr>
        </p:nvSpPr>
        <p:spPr>
          <a:xfrm>
            <a:off x="251521" y="0"/>
            <a:ext cx="3960440" cy="4716900"/>
          </a:xfrm>
        </p:spPr>
        <p:txBody>
          <a:bodyPr>
            <a:normAutofit/>
          </a:bodyPr>
          <a:lstStyle>
            <a:lvl1pPr marL="0" indent="0">
              <a:buNone/>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p>
        </p:txBody>
      </p:sp>
      <p:sp>
        <p:nvSpPr>
          <p:cNvPr id="4" name="Tekstin paikkamerkki 3"/>
          <p:cNvSpPr>
            <a:spLocks noGrp="1"/>
          </p:cNvSpPr>
          <p:nvPr>
            <p:ph type="body" sz="half" idx="2" hasCustomPrompt="1"/>
          </p:nvPr>
        </p:nvSpPr>
        <p:spPr>
          <a:xfrm>
            <a:off x="4427985" y="1256400"/>
            <a:ext cx="4176000" cy="3294000"/>
          </a:xfrm>
        </p:spPr>
        <p:txBody>
          <a:bodyPr>
            <a:noAutofit/>
          </a:bodyPr>
          <a:lstStyle>
            <a:lvl1pPr marL="266700" indent="-266700">
              <a:buFont typeface="Arial" pitchFamily="34" charset="0"/>
              <a:buChar char="•"/>
              <a:defRPr sz="16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i-FI" dirty="0"/>
              <a:t>Lisää tekstiä napsauttamalla</a:t>
            </a:r>
          </a:p>
        </p:txBody>
      </p:sp>
      <p:sp>
        <p:nvSpPr>
          <p:cNvPr id="7" name="Dian numeron paikkamerkki 6"/>
          <p:cNvSpPr>
            <a:spLocks noGrp="1"/>
          </p:cNvSpPr>
          <p:nvPr>
            <p:ph type="sldNum" sz="quarter" idx="12"/>
          </p:nvPr>
        </p:nvSpPr>
        <p:spPr/>
        <p:txBody>
          <a:bodyPr/>
          <a:lstStyle/>
          <a:p>
            <a:fld id="{0EA9D7C9-68B7-4D90-AC4C-0579D8239218}" type="slidenum">
              <a:rPr lang="fi-FI" smtClean="0"/>
              <a:pPr/>
              <a:t>‹#›</a:t>
            </a:fld>
            <a:endParaRPr lang="fi-FI"/>
          </a:p>
        </p:txBody>
      </p:sp>
      <p:sp>
        <p:nvSpPr>
          <p:cNvPr id="5" name="Päivämäärän paikkamerkki 4"/>
          <p:cNvSpPr>
            <a:spLocks noGrp="1"/>
          </p:cNvSpPr>
          <p:nvPr>
            <p:ph type="dt" sz="half" idx="10"/>
          </p:nvPr>
        </p:nvSpPr>
        <p:spPr/>
        <p:txBody>
          <a:bodyPr/>
          <a:lstStyle/>
          <a:p>
            <a:r>
              <a:rPr lang="fi-FI"/>
              <a:t>14.10.2026</a:t>
            </a:r>
          </a:p>
        </p:txBody>
      </p:sp>
      <p:sp>
        <p:nvSpPr>
          <p:cNvPr id="6" name="Alatunnisteen paikkamerkki 5"/>
          <p:cNvSpPr>
            <a:spLocks noGrp="1"/>
          </p:cNvSpPr>
          <p:nvPr>
            <p:ph type="ftr" sz="quarter" idx="11"/>
          </p:nvPr>
        </p:nvSpPr>
        <p:spPr/>
        <p:txBody>
          <a:bodyPr/>
          <a:lstStyle/>
          <a:p>
            <a:r>
              <a:rPr lang="fi-FI"/>
              <a:t>Sisä-Suomen poliisilaitos</a:t>
            </a:r>
          </a:p>
        </p:txBody>
      </p:sp>
      <p:sp>
        <p:nvSpPr>
          <p:cNvPr id="11"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72544094"/>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Kuvasivu pysty" type="picTx" preserve="1">
  <p:cSld name="kuvasivu_pysty">
    <p:spTree>
      <p:nvGrpSpPr>
        <p:cNvPr id="1" name=""/>
        <p:cNvGrpSpPr/>
        <p:nvPr/>
      </p:nvGrpSpPr>
      <p:grpSpPr>
        <a:xfrm>
          <a:off x="0" y="0"/>
          <a:ext cx="0" cy="0"/>
          <a:chOff x="0" y="0"/>
          <a:chExt cx="0" cy="0"/>
        </a:xfrm>
      </p:grpSpPr>
      <p:sp>
        <p:nvSpPr>
          <p:cNvPr id="10" name="Suorakulmio 9"/>
          <p:cNvSpPr/>
          <p:nvPr userDrawn="1"/>
        </p:nvSpPr>
        <p:spPr>
          <a:xfrm>
            <a:off x="0" y="0"/>
            <a:ext cx="9144000" cy="109401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a:xfrm>
            <a:off x="4427985" y="158400"/>
            <a:ext cx="4176000" cy="792000"/>
          </a:xfrm>
        </p:spPr>
        <p:txBody>
          <a:bodyPr anchor="b" anchorCtr="0">
            <a:normAutofit/>
          </a:bodyPr>
          <a:lstStyle>
            <a:lvl1pPr algn="l">
              <a:defRPr sz="2100" b="1"/>
            </a:lvl1pPr>
          </a:lstStyle>
          <a:p>
            <a:r>
              <a:rPr lang="fi-FI" dirty="0"/>
              <a:t>Lisää otsikko napsauttamalla</a:t>
            </a:r>
          </a:p>
        </p:txBody>
      </p:sp>
      <p:sp>
        <p:nvSpPr>
          <p:cNvPr id="3" name="Kuvan paikkamerkki 2"/>
          <p:cNvSpPr>
            <a:spLocks noGrp="1"/>
          </p:cNvSpPr>
          <p:nvPr>
            <p:ph type="pic" idx="1" hasCustomPrompt="1"/>
          </p:nvPr>
        </p:nvSpPr>
        <p:spPr>
          <a:xfrm>
            <a:off x="251521" y="0"/>
            <a:ext cx="3960440" cy="4716900"/>
          </a:xfrm>
        </p:spPr>
        <p:txBody>
          <a:bodyPr>
            <a:normAutofit/>
          </a:bodyPr>
          <a:lstStyle>
            <a:lvl1pPr marL="0" indent="0">
              <a:buNone/>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p>
        </p:txBody>
      </p:sp>
      <p:sp>
        <p:nvSpPr>
          <p:cNvPr id="4" name="Tekstin paikkamerkki 3"/>
          <p:cNvSpPr>
            <a:spLocks noGrp="1"/>
          </p:cNvSpPr>
          <p:nvPr>
            <p:ph type="body" sz="half" idx="2" hasCustomPrompt="1"/>
          </p:nvPr>
        </p:nvSpPr>
        <p:spPr>
          <a:xfrm>
            <a:off x="4427985" y="1256400"/>
            <a:ext cx="4176000" cy="3276000"/>
          </a:xfrm>
        </p:spPr>
        <p:txBody>
          <a:bodyPr>
            <a:noAutofit/>
          </a:bodyPr>
          <a:lstStyle>
            <a:lvl1pPr marL="266700" indent="-266700">
              <a:buFont typeface="Arial" pitchFamily="34" charset="0"/>
              <a:buChar char="•"/>
              <a:defRPr sz="16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fi-FI" dirty="0"/>
              <a:t>Lisää tekstiä napsauttamalla</a:t>
            </a:r>
          </a:p>
        </p:txBody>
      </p:sp>
      <p:sp>
        <p:nvSpPr>
          <p:cNvPr id="7" name="Dian numeron paikkamerkki 6"/>
          <p:cNvSpPr>
            <a:spLocks noGrp="1"/>
          </p:cNvSpPr>
          <p:nvPr>
            <p:ph type="sldNum" sz="quarter" idx="12"/>
          </p:nvPr>
        </p:nvSpPr>
        <p:spPr/>
        <p:txBody>
          <a:bodyPr/>
          <a:lstStyle/>
          <a:p>
            <a:fld id="{0EA9D7C9-68B7-4D90-AC4C-0579D8239218}" type="slidenum">
              <a:rPr lang="fi-FI" smtClean="0"/>
              <a:pPr/>
              <a:t>‹#›</a:t>
            </a:fld>
            <a:endParaRPr lang="fi-FI"/>
          </a:p>
        </p:txBody>
      </p:sp>
      <p:sp>
        <p:nvSpPr>
          <p:cNvPr id="5" name="Päivämäärän paikkamerkki 4"/>
          <p:cNvSpPr>
            <a:spLocks noGrp="1"/>
          </p:cNvSpPr>
          <p:nvPr>
            <p:ph type="dt" sz="half" idx="10"/>
          </p:nvPr>
        </p:nvSpPr>
        <p:spPr/>
        <p:txBody>
          <a:bodyPr/>
          <a:lstStyle/>
          <a:p>
            <a:r>
              <a:rPr lang="fi-FI"/>
              <a:t>14.10.2026</a:t>
            </a:r>
          </a:p>
        </p:txBody>
      </p:sp>
      <p:sp>
        <p:nvSpPr>
          <p:cNvPr id="6" name="Alatunnisteen paikkamerkki 5"/>
          <p:cNvSpPr>
            <a:spLocks noGrp="1"/>
          </p:cNvSpPr>
          <p:nvPr>
            <p:ph type="ftr" sz="quarter" idx="11"/>
          </p:nvPr>
        </p:nvSpPr>
        <p:spPr/>
        <p:txBody>
          <a:bodyPr/>
          <a:lstStyle/>
          <a:p>
            <a:r>
              <a:rPr lang="fi-FI"/>
              <a:t>Sisä-Suomen poliisilaitos</a:t>
            </a:r>
          </a:p>
        </p:txBody>
      </p:sp>
      <p:sp>
        <p:nvSpPr>
          <p:cNvPr id="11"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3623948460"/>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Koko sivun kuva sininen logo" preserve="1" userDrawn="1">
  <p:cSld name="kuvasivu_whole_logo_color">
    <p:spTree>
      <p:nvGrpSpPr>
        <p:cNvPr id="1" name=""/>
        <p:cNvGrpSpPr/>
        <p:nvPr/>
      </p:nvGrpSpPr>
      <p:grpSpPr>
        <a:xfrm>
          <a:off x="0" y="0"/>
          <a:ext cx="0" cy="0"/>
          <a:chOff x="0" y="0"/>
          <a:chExt cx="0" cy="0"/>
        </a:xfrm>
      </p:grpSpPr>
      <p:sp>
        <p:nvSpPr>
          <p:cNvPr id="3" name="Kuvan paikkamerkki 2"/>
          <p:cNvSpPr>
            <a:spLocks noGrp="1"/>
          </p:cNvSpPr>
          <p:nvPr>
            <p:ph type="pic" idx="1" hasCustomPrompt="1"/>
          </p:nvPr>
        </p:nvSpPr>
        <p:spPr>
          <a:xfrm>
            <a:off x="0" y="0"/>
            <a:ext cx="9144000" cy="5143500"/>
          </a:xfrm>
        </p:spPr>
        <p:txBody>
          <a:bodyPr>
            <a:normAutofit/>
          </a:bodyPr>
          <a:lstStyle>
            <a:lvl1pPr marL="171450" indent="-171450">
              <a:buFont typeface="Arial" panose="020B0604020202020204" pitchFamily="34" charset="0"/>
              <a:buChar char="•"/>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br>
              <a:rPr lang="fi-FI" dirty="0"/>
            </a:br>
            <a:r>
              <a:rPr lang="fi-FI" dirty="0"/>
              <a:t>Tässä diapohjassa on tumma logo, käytä vaaleaa kuvaa.</a:t>
            </a:r>
            <a:br>
              <a:rPr lang="fi-FI" dirty="0"/>
            </a:br>
            <a:r>
              <a:rPr lang="fi-FI" dirty="0"/>
              <a:t>Jos sininen logo jää kuvan alle, tarkista, että lisätty kuva on taustatasolla (alimmaisena). </a:t>
            </a:r>
            <a:br>
              <a:rPr lang="fi-FI" dirty="0"/>
            </a:br>
            <a:r>
              <a:rPr lang="fi-FI" dirty="0"/>
              <a:t>Napsauta tarvittaessa kuvan päällä hiiren kakkospainiketta ja valitse Vie taakse.</a:t>
            </a:r>
          </a:p>
        </p:txBody>
      </p:sp>
      <p:sp>
        <p:nvSpPr>
          <p:cNvPr id="4" name="dlogoplaceholder_color_f">
            <a:extLst>
              <a:ext uri="{FF2B5EF4-FFF2-40B4-BE49-F238E27FC236}">
                <a16:creationId xmlns:a16="http://schemas.microsoft.com/office/drawing/2014/main" id="{F0A640DA-30E8-204F-FAAA-8BE1AA09FF45}"/>
              </a:ext>
            </a:extLst>
          </p:cNvPr>
          <p:cNvSpPr>
            <a:spLocks noGrp="1"/>
          </p:cNvSpPr>
          <p:nvPr>
            <p:ph type="body" sz="quarter" idx="10" hasCustomPrompt="1"/>
          </p:nvPr>
        </p:nvSpPr>
        <p:spPr>
          <a:xfrm>
            <a:off x="7869600" y="4734000"/>
            <a:ext cx="738000" cy="331200"/>
          </a:xfrm>
          <a:blipFill>
            <a:blip r:embed="rId2"/>
            <a:stretch>
              <a:fillRect/>
            </a:stretch>
          </a:blipFill>
        </p:spPr>
        <p:txBody>
          <a:bodyPr lIns="0" tIns="0" rIns="0" bIns="0">
            <a:noAutofit/>
          </a:bodyPr>
          <a:lstStyle>
            <a:lvl1pPr marL="0" indent="0">
              <a:buNone/>
              <a:defRPr/>
            </a:lvl1pPr>
          </a:lstStyle>
          <a:p>
            <a:pPr lvl="0"/>
            <a:r>
              <a:rPr lang="fi-FI" dirty="0"/>
              <a:t> </a:t>
            </a:r>
          </a:p>
        </p:txBody>
      </p:sp>
    </p:spTree>
    <p:extLst>
      <p:ext uri="{BB962C8B-B14F-4D97-AF65-F5344CB8AC3E}">
        <p14:creationId xmlns:p14="http://schemas.microsoft.com/office/powerpoint/2010/main" val="127800332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Koko sivun kuva valkoinen logo" preserve="1" userDrawn="1">
  <p:cSld name="kuvasivu_whole_logo_white">
    <p:spTree>
      <p:nvGrpSpPr>
        <p:cNvPr id="1" name=""/>
        <p:cNvGrpSpPr/>
        <p:nvPr/>
      </p:nvGrpSpPr>
      <p:grpSpPr>
        <a:xfrm>
          <a:off x="0" y="0"/>
          <a:ext cx="0" cy="0"/>
          <a:chOff x="0" y="0"/>
          <a:chExt cx="0" cy="0"/>
        </a:xfrm>
      </p:grpSpPr>
      <p:sp>
        <p:nvSpPr>
          <p:cNvPr id="3" name="Kuvan paikkamerkki 2"/>
          <p:cNvSpPr>
            <a:spLocks noGrp="1"/>
          </p:cNvSpPr>
          <p:nvPr>
            <p:ph type="pic" idx="1" hasCustomPrompt="1"/>
          </p:nvPr>
        </p:nvSpPr>
        <p:spPr>
          <a:xfrm>
            <a:off x="0" y="0"/>
            <a:ext cx="9144000" cy="5143500"/>
          </a:xfrm>
        </p:spPr>
        <p:txBody>
          <a:bodyPr>
            <a:normAutofit/>
          </a:bodyPr>
          <a:lstStyle>
            <a:lvl1pPr marL="171450" indent="-171450">
              <a:buFont typeface="Arial" panose="020B0604020202020204" pitchFamily="34" charset="0"/>
              <a:buChar char="•"/>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br>
              <a:rPr lang="fi-FI" dirty="0"/>
            </a:br>
            <a:r>
              <a:rPr lang="fi-FI" dirty="0"/>
              <a:t>Tässä diapohjassa on valkoinen logo, käytä tummaa kuvaa.</a:t>
            </a:r>
            <a:br>
              <a:rPr lang="fi-FI" dirty="0"/>
            </a:br>
            <a:r>
              <a:rPr lang="fi-FI" dirty="0"/>
              <a:t>Valkoinen logo tulee näkyviin, kun kuva on lisätty. </a:t>
            </a:r>
            <a:br>
              <a:rPr lang="fi-FI" dirty="0"/>
            </a:br>
            <a:r>
              <a:rPr lang="fi-FI" dirty="0"/>
              <a:t>Jos valkoinen logo ei tule näkyviin, tarkista, että lisätty kuva on taustatasolla (alimmaisena). </a:t>
            </a:r>
            <a:br>
              <a:rPr lang="fi-FI" dirty="0"/>
            </a:br>
            <a:r>
              <a:rPr lang="fi-FI" dirty="0"/>
              <a:t>Napsauta tarvittaessa kuvan päällä hiiren kakkospainiketta ja valitse Vie taakse.</a:t>
            </a:r>
            <a:br>
              <a:rPr lang="fi-FI" dirty="0"/>
            </a:br>
            <a:endParaRPr lang="fi-FI" dirty="0"/>
          </a:p>
        </p:txBody>
      </p:sp>
      <p:sp>
        <p:nvSpPr>
          <p:cNvPr id="4" name="dlogoplaceholder_white_f">
            <a:extLst>
              <a:ext uri="{FF2B5EF4-FFF2-40B4-BE49-F238E27FC236}">
                <a16:creationId xmlns:a16="http://schemas.microsoft.com/office/drawing/2014/main" id="{F0A640DA-30E8-204F-FAAA-8BE1AA09FF45}"/>
              </a:ext>
            </a:extLst>
          </p:cNvPr>
          <p:cNvSpPr>
            <a:spLocks noGrp="1"/>
          </p:cNvSpPr>
          <p:nvPr>
            <p:ph type="body" sz="quarter" idx="10" hasCustomPrompt="1"/>
          </p:nvPr>
        </p:nvSpPr>
        <p:spPr>
          <a:xfrm>
            <a:off x="7869600" y="4734000"/>
            <a:ext cx="738000" cy="331200"/>
          </a:xfrm>
          <a:blipFill>
            <a:blip r:embed="rId2"/>
            <a:stretch>
              <a:fillRect/>
            </a:stretch>
          </a:blipFill>
        </p:spPr>
        <p:txBody>
          <a:bodyPr lIns="0" tIns="0" rIns="0" bIns="0">
            <a:noAutofit/>
          </a:bodyPr>
          <a:lstStyle>
            <a:lvl1pPr marL="0" indent="0">
              <a:buNone/>
              <a:defRPr/>
            </a:lvl1pPr>
          </a:lstStyle>
          <a:p>
            <a:pPr lvl="0"/>
            <a:r>
              <a:rPr lang="fi-FI" dirty="0"/>
              <a:t> </a:t>
            </a:r>
          </a:p>
        </p:txBody>
      </p:sp>
    </p:spTree>
    <p:extLst>
      <p:ext uri="{BB962C8B-B14F-4D97-AF65-F5344CB8AC3E}">
        <p14:creationId xmlns:p14="http://schemas.microsoft.com/office/powerpoint/2010/main" val="11757290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Kuva ja teksti sininen logo" preserve="1" userDrawn="1">
  <p:cSld name="nosto_oikea_logo_color">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1C6DDE43-013B-CF87-6812-93BFBA16E091}"/>
              </a:ext>
            </a:extLst>
          </p:cNvPr>
          <p:cNvSpPr/>
          <p:nvPr userDrawn="1"/>
        </p:nvSpPr>
        <p:spPr bwMode="white">
          <a:xfrm>
            <a:off x="5508104" y="915566"/>
            <a:ext cx="3456384" cy="3312368"/>
          </a:xfrm>
          <a:custGeom>
            <a:avLst/>
            <a:gdLst>
              <a:gd name="connsiteX0" fmla="*/ 0 w 8640960"/>
              <a:gd name="connsiteY0" fmla="*/ 0 h 3154853"/>
              <a:gd name="connsiteX1" fmla="*/ 8640960 w 8640960"/>
              <a:gd name="connsiteY1" fmla="*/ 0 h 3154853"/>
              <a:gd name="connsiteX2" fmla="*/ 8640960 w 8640960"/>
              <a:gd name="connsiteY2" fmla="*/ 3154853 h 3154853"/>
              <a:gd name="connsiteX3" fmla="*/ 0 w 8640960"/>
              <a:gd name="connsiteY3" fmla="*/ 3154853 h 3154853"/>
            </a:gdLst>
            <a:ahLst/>
            <a:cxnLst>
              <a:cxn ang="0">
                <a:pos x="connsiteX0" y="connsiteY0"/>
              </a:cxn>
              <a:cxn ang="0">
                <a:pos x="connsiteX1" y="connsiteY1"/>
              </a:cxn>
              <a:cxn ang="0">
                <a:pos x="connsiteX2" y="connsiteY2"/>
              </a:cxn>
              <a:cxn ang="0">
                <a:pos x="connsiteX3" y="connsiteY3"/>
              </a:cxn>
            </a:cxnLst>
            <a:rect l="l" t="t" r="r" b="b"/>
            <a:pathLst>
              <a:path w="8640960" h="3154853">
                <a:moveTo>
                  <a:pt x="0" y="0"/>
                </a:moveTo>
                <a:lnTo>
                  <a:pt x="8640960" y="0"/>
                </a:lnTo>
                <a:lnTo>
                  <a:pt x="8640960" y="3154853"/>
                </a:lnTo>
                <a:lnTo>
                  <a:pt x="0" y="3154853"/>
                </a:lnTo>
                <a:close/>
              </a:path>
            </a:pathLst>
          </a:cu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4" name="Picture Placeholder 3">
            <a:extLst>
              <a:ext uri="{FF2B5EF4-FFF2-40B4-BE49-F238E27FC236}">
                <a16:creationId xmlns:a16="http://schemas.microsoft.com/office/drawing/2014/main" id="{5B9C8A58-D065-D009-31C0-ECBA21BA0C78}"/>
              </a:ext>
            </a:extLst>
          </p:cNvPr>
          <p:cNvSpPr>
            <a:spLocks noGrp="1"/>
          </p:cNvSpPr>
          <p:nvPr>
            <p:ph type="pic" idx="15" hasCustomPrompt="1"/>
          </p:nvPr>
        </p:nvSpPr>
        <p:spPr>
          <a:xfrm>
            <a:off x="0" y="0"/>
            <a:ext cx="9144000" cy="5143500"/>
          </a:xfrm>
          <a:custGeom>
            <a:avLst/>
            <a:gdLst>
              <a:gd name="connsiteX0" fmla="*/ 5580112 w 9144000"/>
              <a:gd name="connsiteY0" fmla="*/ 1001074 h 5143500"/>
              <a:gd name="connsiteX1" fmla="*/ 5580112 w 9144000"/>
              <a:gd name="connsiteY1" fmla="*/ 4155927 h 5143500"/>
              <a:gd name="connsiteX2" fmla="*/ 8892480 w 9144000"/>
              <a:gd name="connsiteY2" fmla="*/ 4155927 h 5143500"/>
              <a:gd name="connsiteX3" fmla="*/ 8892480 w 9144000"/>
              <a:gd name="connsiteY3" fmla="*/ 1001074 h 5143500"/>
              <a:gd name="connsiteX4" fmla="*/ 0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5580112" y="1001074"/>
                </a:moveTo>
                <a:lnTo>
                  <a:pt x="5580112" y="4155927"/>
                </a:lnTo>
                <a:lnTo>
                  <a:pt x="8892480" y="4155927"/>
                </a:lnTo>
                <a:lnTo>
                  <a:pt x="8892480" y="1001074"/>
                </a:lnTo>
                <a:close/>
                <a:moveTo>
                  <a:pt x="0" y="0"/>
                </a:moveTo>
                <a:lnTo>
                  <a:pt x="9144000" y="0"/>
                </a:lnTo>
                <a:lnTo>
                  <a:pt x="9144000" y="5143500"/>
                </a:lnTo>
                <a:lnTo>
                  <a:pt x="0" y="5143500"/>
                </a:lnTo>
                <a:close/>
              </a:path>
            </a:pathLst>
          </a:custGeom>
        </p:spPr>
        <p:txBody>
          <a:bodyPr wrap="square">
            <a:noAutofit/>
          </a:bodyPr>
          <a:lstStyle>
            <a:lvl1pPr marL="171450" indent="-171450">
              <a:buFont typeface="Arial" panose="020B0604020202020204" pitchFamily="34" charset="0"/>
              <a:buChar char="•"/>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br>
              <a:rPr lang="fi-FI" dirty="0"/>
            </a:br>
            <a:r>
              <a:rPr lang="fi-FI" dirty="0"/>
              <a:t>Tässä diapohjassa on tumma logo, käytä vaaleaa kuvaa.</a:t>
            </a:r>
            <a:br>
              <a:rPr lang="fi-FI" dirty="0"/>
            </a:br>
            <a:r>
              <a:rPr lang="fi-FI" dirty="0"/>
              <a:t>Jos sininen logo jää kuvan alle, tarkista, että lisätty kuva on taustatasolla (alimmaisena). </a:t>
            </a:r>
            <a:br>
              <a:rPr lang="fi-FI" dirty="0"/>
            </a:br>
            <a:r>
              <a:rPr lang="fi-FI" dirty="0"/>
              <a:t>Napsauta tarvittaessa kuvan päällä hiiren kakkospainiketta ja valitse Vie taakse.</a:t>
            </a:r>
            <a:br>
              <a:rPr lang="fi-FI" dirty="0"/>
            </a:br>
            <a:r>
              <a:rPr lang="fi-FI" dirty="0"/>
              <a:t>Kuvan päällä olevan tekstilaatikon kokoa tai väriä ei voi muuttaa. </a:t>
            </a:r>
            <a:br>
              <a:rPr lang="fi-FI" dirty="0"/>
            </a:br>
            <a:r>
              <a:rPr lang="fi-FI" dirty="0"/>
              <a:t>Tekstin väriä voi muuttaa.</a:t>
            </a:r>
          </a:p>
        </p:txBody>
      </p:sp>
      <p:sp>
        <p:nvSpPr>
          <p:cNvPr id="2" name="Otsikko 1"/>
          <p:cNvSpPr>
            <a:spLocks noGrp="1"/>
          </p:cNvSpPr>
          <p:nvPr userDrawn="1">
            <p:ph type="ctrTitle" hasCustomPrompt="1"/>
          </p:nvPr>
        </p:nvSpPr>
        <p:spPr>
          <a:xfrm>
            <a:off x="5940152" y="1419622"/>
            <a:ext cx="2592288" cy="2304256"/>
          </a:xfrm>
        </p:spPr>
        <p:txBody>
          <a:bodyPr lIns="0" tIns="0" rIns="0" bIns="0" anchor="ctr" anchorCtr="0">
            <a:noAutofit/>
          </a:bodyPr>
          <a:lstStyle>
            <a:lvl1pPr algn="ctr">
              <a:lnSpc>
                <a:spcPct val="90000"/>
              </a:lnSpc>
              <a:defRPr sz="2400">
                <a:solidFill>
                  <a:srgbClr val="40C1F4"/>
                </a:solidFill>
              </a:defRPr>
            </a:lvl1pPr>
          </a:lstStyle>
          <a:p>
            <a:r>
              <a:rPr lang="fi-FI" dirty="0"/>
              <a:t>Lisää lyhyt teksti napsauttamalla</a:t>
            </a:r>
          </a:p>
        </p:txBody>
      </p:sp>
      <p:sp>
        <p:nvSpPr>
          <p:cNvPr id="3" name="dlogoplaceholder_color_f">
            <a:extLst>
              <a:ext uri="{FF2B5EF4-FFF2-40B4-BE49-F238E27FC236}">
                <a16:creationId xmlns:a16="http://schemas.microsoft.com/office/drawing/2014/main" id="{1C1C7C65-58F5-7785-C112-51CE99184B38}"/>
              </a:ext>
            </a:extLst>
          </p:cNvPr>
          <p:cNvSpPr>
            <a:spLocks noGrp="1"/>
          </p:cNvSpPr>
          <p:nvPr>
            <p:ph type="body" sz="quarter" idx="10" hasCustomPrompt="1"/>
          </p:nvPr>
        </p:nvSpPr>
        <p:spPr>
          <a:xfrm>
            <a:off x="7869600" y="4734000"/>
            <a:ext cx="738000" cy="331200"/>
          </a:xfrm>
          <a:blipFill>
            <a:blip r:embed="rId2"/>
            <a:stretch>
              <a:fillRect/>
            </a:stretch>
          </a:blipFill>
        </p:spPr>
        <p:txBody>
          <a:bodyPr lIns="0" tIns="0" rIns="0" bIns="0">
            <a:noAutofit/>
          </a:bodyPr>
          <a:lstStyle>
            <a:lvl1pPr marL="0" indent="0">
              <a:buNone/>
              <a:defRPr/>
            </a:lvl1pPr>
          </a:lstStyle>
          <a:p>
            <a:pPr lvl="0"/>
            <a:r>
              <a:rPr lang="fi-FI" dirty="0"/>
              <a:t> </a:t>
            </a:r>
          </a:p>
        </p:txBody>
      </p:sp>
    </p:spTree>
    <p:extLst>
      <p:ext uri="{BB962C8B-B14F-4D97-AF65-F5344CB8AC3E}">
        <p14:creationId xmlns:p14="http://schemas.microsoft.com/office/powerpoint/2010/main" val="25085763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Kuva ja teksti sininen logo" preserve="1" userDrawn="1">
  <p:cSld name="nosto_vasen_logo_color">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1C6DDE43-013B-CF87-6812-93BFBA16E091}"/>
              </a:ext>
            </a:extLst>
          </p:cNvPr>
          <p:cNvSpPr/>
          <p:nvPr userDrawn="1"/>
        </p:nvSpPr>
        <p:spPr bwMode="white">
          <a:xfrm>
            <a:off x="179512" y="915566"/>
            <a:ext cx="3456384" cy="3312368"/>
          </a:xfrm>
          <a:custGeom>
            <a:avLst/>
            <a:gdLst>
              <a:gd name="connsiteX0" fmla="*/ 0 w 8640960"/>
              <a:gd name="connsiteY0" fmla="*/ 0 h 3154853"/>
              <a:gd name="connsiteX1" fmla="*/ 8640960 w 8640960"/>
              <a:gd name="connsiteY1" fmla="*/ 0 h 3154853"/>
              <a:gd name="connsiteX2" fmla="*/ 8640960 w 8640960"/>
              <a:gd name="connsiteY2" fmla="*/ 3154853 h 3154853"/>
              <a:gd name="connsiteX3" fmla="*/ 0 w 8640960"/>
              <a:gd name="connsiteY3" fmla="*/ 3154853 h 3154853"/>
            </a:gdLst>
            <a:ahLst/>
            <a:cxnLst>
              <a:cxn ang="0">
                <a:pos x="connsiteX0" y="connsiteY0"/>
              </a:cxn>
              <a:cxn ang="0">
                <a:pos x="connsiteX1" y="connsiteY1"/>
              </a:cxn>
              <a:cxn ang="0">
                <a:pos x="connsiteX2" y="connsiteY2"/>
              </a:cxn>
              <a:cxn ang="0">
                <a:pos x="connsiteX3" y="connsiteY3"/>
              </a:cxn>
            </a:cxnLst>
            <a:rect l="l" t="t" r="r" b="b"/>
            <a:pathLst>
              <a:path w="8640960" h="3154853">
                <a:moveTo>
                  <a:pt x="0" y="0"/>
                </a:moveTo>
                <a:lnTo>
                  <a:pt x="8640960" y="0"/>
                </a:lnTo>
                <a:lnTo>
                  <a:pt x="8640960" y="3154853"/>
                </a:lnTo>
                <a:lnTo>
                  <a:pt x="0" y="3154853"/>
                </a:lnTo>
                <a:close/>
              </a:path>
            </a:pathLst>
          </a:cu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4" name="Picture Placeholder 3">
            <a:extLst>
              <a:ext uri="{FF2B5EF4-FFF2-40B4-BE49-F238E27FC236}">
                <a16:creationId xmlns:a16="http://schemas.microsoft.com/office/drawing/2014/main" id="{9F007D6C-BF78-53BC-0100-A7A90AF7012D}"/>
              </a:ext>
            </a:extLst>
          </p:cNvPr>
          <p:cNvSpPr>
            <a:spLocks noGrp="1"/>
          </p:cNvSpPr>
          <p:nvPr>
            <p:ph type="pic" idx="15" hasCustomPrompt="1"/>
          </p:nvPr>
        </p:nvSpPr>
        <p:spPr>
          <a:xfrm>
            <a:off x="0" y="0"/>
            <a:ext cx="9144000" cy="5143500"/>
          </a:xfrm>
          <a:custGeom>
            <a:avLst/>
            <a:gdLst>
              <a:gd name="connsiteX0" fmla="*/ 251519 w 9144000"/>
              <a:gd name="connsiteY0" fmla="*/ 1001074 h 5143500"/>
              <a:gd name="connsiteX1" fmla="*/ 251519 w 9144000"/>
              <a:gd name="connsiteY1" fmla="*/ 4155927 h 5143500"/>
              <a:gd name="connsiteX2" fmla="*/ 3563887 w 9144000"/>
              <a:gd name="connsiteY2" fmla="*/ 4155927 h 5143500"/>
              <a:gd name="connsiteX3" fmla="*/ 3563887 w 9144000"/>
              <a:gd name="connsiteY3" fmla="*/ 1001074 h 5143500"/>
              <a:gd name="connsiteX4" fmla="*/ 0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251519" y="1001074"/>
                </a:moveTo>
                <a:lnTo>
                  <a:pt x="251519" y="4155927"/>
                </a:lnTo>
                <a:lnTo>
                  <a:pt x="3563887" y="4155927"/>
                </a:lnTo>
                <a:lnTo>
                  <a:pt x="3563887" y="1001074"/>
                </a:lnTo>
                <a:close/>
                <a:moveTo>
                  <a:pt x="0" y="0"/>
                </a:moveTo>
                <a:lnTo>
                  <a:pt x="9144000" y="0"/>
                </a:lnTo>
                <a:lnTo>
                  <a:pt x="9144000" y="5143500"/>
                </a:lnTo>
                <a:lnTo>
                  <a:pt x="0" y="5143500"/>
                </a:lnTo>
                <a:close/>
              </a:path>
            </a:pathLst>
          </a:custGeom>
        </p:spPr>
        <p:txBody>
          <a:bodyPr wrap="square">
            <a:noAutofit/>
          </a:bodyPr>
          <a:lstStyle>
            <a:lvl1pPr marL="171450" indent="-171450" algn="r">
              <a:buFont typeface="Arial" panose="020B0604020202020204" pitchFamily="34" charset="0"/>
              <a:buChar char="•"/>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br>
              <a:rPr lang="fi-FI" dirty="0"/>
            </a:br>
            <a:r>
              <a:rPr lang="fi-FI" dirty="0"/>
              <a:t>Tässä diapohjassa on tumma logo, käytä vaaleaa kuvaa.</a:t>
            </a:r>
            <a:br>
              <a:rPr lang="fi-FI" dirty="0"/>
            </a:br>
            <a:r>
              <a:rPr lang="fi-FI" dirty="0"/>
              <a:t>Jos sininen logo jää kuvan alle, tarkista, että lisätty kuva on taustatasolla (alimmaisena). </a:t>
            </a:r>
            <a:br>
              <a:rPr lang="fi-FI" dirty="0"/>
            </a:br>
            <a:r>
              <a:rPr lang="fi-FI" dirty="0"/>
              <a:t>Napsauta tarvittaessa kuvan päällä hiiren kakkospainiketta ja valitse Vie taakse.</a:t>
            </a:r>
            <a:br>
              <a:rPr lang="fi-FI" dirty="0"/>
            </a:br>
            <a:r>
              <a:rPr lang="fi-FI" dirty="0"/>
              <a:t>Kuvan päällä olevan tekstilaatikon kokoa tai väriä ei voi muuttaa. </a:t>
            </a:r>
            <a:br>
              <a:rPr lang="fi-FI" dirty="0"/>
            </a:br>
            <a:r>
              <a:rPr lang="fi-FI" dirty="0"/>
              <a:t>Tekstin väriä voi muuttaa.</a:t>
            </a:r>
          </a:p>
        </p:txBody>
      </p:sp>
      <p:sp>
        <p:nvSpPr>
          <p:cNvPr id="2" name="Otsikko 1"/>
          <p:cNvSpPr>
            <a:spLocks noGrp="1"/>
          </p:cNvSpPr>
          <p:nvPr userDrawn="1">
            <p:ph type="ctrTitle" hasCustomPrompt="1"/>
          </p:nvPr>
        </p:nvSpPr>
        <p:spPr>
          <a:xfrm>
            <a:off x="611559" y="1419622"/>
            <a:ext cx="2592288" cy="2304256"/>
          </a:xfrm>
        </p:spPr>
        <p:txBody>
          <a:bodyPr lIns="0" tIns="0" rIns="0" bIns="0" anchor="ctr" anchorCtr="0">
            <a:noAutofit/>
          </a:bodyPr>
          <a:lstStyle>
            <a:lvl1pPr algn="ctr">
              <a:lnSpc>
                <a:spcPct val="90000"/>
              </a:lnSpc>
              <a:defRPr sz="2400">
                <a:solidFill>
                  <a:srgbClr val="40C1F4"/>
                </a:solidFill>
              </a:defRPr>
            </a:lvl1pPr>
          </a:lstStyle>
          <a:p>
            <a:r>
              <a:rPr lang="fi-FI" dirty="0"/>
              <a:t>Lisää lyhyt teksti napsauttamalla</a:t>
            </a:r>
          </a:p>
        </p:txBody>
      </p:sp>
      <p:sp>
        <p:nvSpPr>
          <p:cNvPr id="3" name="dlogoplaceholder_color_f">
            <a:extLst>
              <a:ext uri="{FF2B5EF4-FFF2-40B4-BE49-F238E27FC236}">
                <a16:creationId xmlns:a16="http://schemas.microsoft.com/office/drawing/2014/main" id="{0402151D-C856-E2E5-053A-0D75362BABDB}"/>
              </a:ext>
            </a:extLst>
          </p:cNvPr>
          <p:cNvSpPr>
            <a:spLocks noGrp="1"/>
          </p:cNvSpPr>
          <p:nvPr>
            <p:ph type="body" sz="quarter" idx="10" hasCustomPrompt="1"/>
          </p:nvPr>
        </p:nvSpPr>
        <p:spPr>
          <a:xfrm>
            <a:off x="7869600" y="4734000"/>
            <a:ext cx="738000" cy="331200"/>
          </a:xfrm>
          <a:blipFill>
            <a:blip r:embed="rId2"/>
            <a:stretch>
              <a:fillRect/>
            </a:stretch>
          </a:blipFill>
        </p:spPr>
        <p:txBody>
          <a:bodyPr lIns="0" tIns="0" rIns="0" bIns="0">
            <a:noAutofit/>
          </a:bodyPr>
          <a:lstStyle>
            <a:lvl1pPr marL="0" indent="0">
              <a:buNone/>
              <a:defRPr/>
            </a:lvl1pPr>
          </a:lstStyle>
          <a:p>
            <a:pPr lvl="0"/>
            <a:r>
              <a:rPr lang="fi-FI" dirty="0"/>
              <a:t> </a:t>
            </a:r>
          </a:p>
        </p:txBody>
      </p:sp>
    </p:spTree>
    <p:extLst>
      <p:ext uri="{BB962C8B-B14F-4D97-AF65-F5344CB8AC3E}">
        <p14:creationId xmlns:p14="http://schemas.microsoft.com/office/powerpoint/2010/main" val="60693966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Kuva ja teksti valkoinen logo" preserve="1" userDrawn="1">
  <p:cSld name="nosto_oikea_logo_white">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1C6DDE43-013B-CF87-6812-93BFBA16E091}"/>
              </a:ext>
            </a:extLst>
          </p:cNvPr>
          <p:cNvSpPr/>
          <p:nvPr userDrawn="1"/>
        </p:nvSpPr>
        <p:spPr bwMode="white">
          <a:xfrm>
            <a:off x="5508104" y="915566"/>
            <a:ext cx="3456384" cy="3312368"/>
          </a:xfrm>
          <a:custGeom>
            <a:avLst/>
            <a:gdLst>
              <a:gd name="connsiteX0" fmla="*/ 0 w 8640960"/>
              <a:gd name="connsiteY0" fmla="*/ 0 h 3154853"/>
              <a:gd name="connsiteX1" fmla="*/ 8640960 w 8640960"/>
              <a:gd name="connsiteY1" fmla="*/ 0 h 3154853"/>
              <a:gd name="connsiteX2" fmla="*/ 8640960 w 8640960"/>
              <a:gd name="connsiteY2" fmla="*/ 3154853 h 3154853"/>
              <a:gd name="connsiteX3" fmla="*/ 0 w 8640960"/>
              <a:gd name="connsiteY3" fmla="*/ 3154853 h 3154853"/>
            </a:gdLst>
            <a:ahLst/>
            <a:cxnLst>
              <a:cxn ang="0">
                <a:pos x="connsiteX0" y="connsiteY0"/>
              </a:cxn>
              <a:cxn ang="0">
                <a:pos x="connsiteX1" y="connsiteY1"/>
              </a:cxn>
              <a:cxn ang="0">
                <a:pos x="connsiteX2" y="connsiteY2"/>
              </a:cxn>
              <a:cxn ang="0">
                <a:pos x="connsiteX3" y="connsiteY3"/>
              </a:cxn>
            </a:cxnLst>
            <a:rect l="l" t="t" r="r" b="b"/>
            <a:pathLst>
              <a:path w="8640960" h="3154853">
                <a:moveTo>
                  <a:pt x="0" y="0"/>
                </a:moveTo>
                <a:lnTo>
                  <a:pt x="8640960" y="0"/>
                </a:lnTo>
                <a:lnTo>
                  <a:pt x="8640960" y="3154853"/>
                </a:lnTo>
                <a:lnTo>
                  <a:pt x="0" y="3154853"/>
                </a:lnTo>
                <a:close/>
              </a:path>
            </a:pathLst>
          </a:cu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4" name="Picture Placeholder 3">
            <a:extLst>
              <a:ext uri="{FF2B5EF4-FFF2-40B4-BE49-F238E27FC236}">
                <a16:creationId xmlns:a16="http://schemas.microsoft.com/office/drawing/2014/main" id="{5B9C8A58-D065-D009-31C0-ECBA21BA0C78}"/>
              </a:ext>
            </a:extLst>
          </p:cNvPr>
          <p:cNvSpPr>
            <a:spLocks noGrp="1"/>
          </p:cNvSpPr>
          <p:nvPr>
            <p:ph type="pic" idx="15" hasCustomPrompt="1"/>
          </p:nvPr>
        </p:nvSpPr>
        <p:spPr>
          <a:xfrm>
            <a:off x="0" y="0"/>
            <a:ext cx="9144000" cy="5143500"/>
          </a:xfrm>
          <a:custGeom>
            <a:avLst/>
            <a:gdLst>
              <a:gd name="connsiteX0" fmla="*/ 5580112 w 9144000"/>
              <a:gd name="connsiteY0" fmla="*/ 1001074 h 5143500"/>
              <a:gd name="connsiteX1" fmla="*/ 5580112 w 9144000"/>
              <a:gd name="connsiteY1" fmla="*/ 4155927 h 5143500"/>
              <a:gd name="connsiteX2" fmla="*/ 8892480 w 9144000"/>
              <a:gd name="connsiteY2" fmla="*/ 4155927 h 5143500"/>
              <a:gd name="connsiteX3" fmla="*/ 8892480 w 9144000"/>
              <a:gd name="connsiteY3" fmla="*/ 1001074 h 5143500"/>
              <a:gd name="connsiteX4" fmla="*/ 0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5580112" y="1001074"/>
                </a:moveTo>
                <a:lnTo>
                  <a:pt x="5580112" y="4155927"/>
                </a:lnTo>
                <a:lnTo>
                  <a:pt x="8892480" y="4155927"/>
                </a:lnTo>
                <a:lnTo>
                  <a:pt x="8892480" y="1001074"/>
                </a:lnTo>
                <a:close/>
                <a:moveTo>
                  <a:pt x="0" y="0"/>
                </a:moveTo>
                <a:lnTo>
                  <a:pt x="9144000" y="0"/>
                </a:lnTo>
                <a:lnTo>
                  <a:pt x="9144000" y="5143500"/>
                </a:lnTo>
                <a:lnTo>
                  <a:pt x="0" y="5143500"/>
                </a:lnTo>
                <a:close/>
              </a:path>
            </a:pathLst>
          </a:custGeom>
        </p:spPr>
        <p:txBody>
          <a:bodyPr wrap="square">
            <a:noAutofit/>
          </a:bodyPr>
          <a:lstStyle>
            <a:lvl1pPr marL="171450" indent="-171450">
              <a:buFont typeface="Arial" panose="020B0604020202020204" pitchFamily="34" charset="0"/>
              <a:buChar char="•"/>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br>
              <a:rPr lang="fi-FI" dirty="0"/>
            </a:br>
            <a:r>
              <a:rPr lang="fi-FI" dirty="0"/>
              <a:t>Tässä diapohjassa on valkoinen logo, käytä tummaa kuvaa.</a:t>
            </a:r>
            <a:br>
              <a:rPr lang="fi-FI" dirty="0"/>
            </a:br>
            <a:r>
              <a:rPr lang="fi-FI" dirty="0"/>
              <a:t>Valkoinen logo tulee näkyviin, kun kuva on lisätty. </a:t>
            </a:r>
            <a:br>
              <a:rPr lang="fi-FI" dirty="0"/>
            </a:br>
            <a:r>
              <a:rPr lang="fi-FI" dirty="0"/>
              <a:t>Jos valkoinen logo ei tule näkyviin, tarkista, että lisätty kuva on taustatasolla (alimmaisena). </a:t>
            </a:r>
            <a:br>
              <a:rPr lang="fi-FI" dirty="0"/>
            </a:br>
            <a:r>
              <a:rPr lang="fi-FI" dirty="0"/>
              <a:t>Napsauta tarvittaessa kuvan päällä hiiren kakkospainiketta ja valitse Vie taakse.</a:t>
            </a:r>
            <a:br>
              <a:rPr lang="fi-FI" dirty="0"/>
            </a:br>
            <a:r>
              <a:rPr lang="fi-FI" dirty="0"/>
              <a:t>Kuvan päällä olevan tekstilaatikon kokoa tai väriä ei voi muuttaa. </a:t>
            </a:r>
            <a:br>
              <a:rPr lang="fi-FI" dirty="0"/>
            </a:br>
            <a:r>
              <a:rPr lang="fi-FI" dirty="0"/>
              <a:t>Tekstin väriä voi muuttaa.</a:t>
            </a:r>
          </a:p>
        </p:txBody>
      </p:sp>
      <p:sp>
        <p:nvSpPr>
          <p:cNvPr id="2" name="Otsikko 1"/>
          <p:cNvSpPr>
            <a:spLocks noGrp="1"/>
          </p:cNvSpPr>
          <p:nvPr userDrawn="1">
            <p:ph type="ctrTitle" hasCustomPrompt="1"/>
          </p:nvPr>
        </p:nvSpPr>
        <p:spPr>
          <a:xfrm>
            <a:off x="5940152" y="1419622"/>
            <a:ext cx="2592288" cy="2304256"/>
          </a:xfrm>
        </p:spPr>
        <p:txBody>
          <a:bodyPr lIns="0" tIns="0" rIns="0" bIns="0" anchor="ctr" anchorCtr="0">
            <a:noAutofit/>
          </a:bodyPr>
          <a:lstStyle>
            <a:lvl1pPr algn="ctr">
              <a:lnSpc>
                <a:spcPct val="90000"/>
              </a:lnSpc>
              <a:defRPr sz="2400">
                <a:solidFill>
                  <a:srgbClr val="40C1F4"/>
                </a:solidFill>
              </a:defRPr>
            </a:lvl1pPr>
          </a:lstStyle>
          <a:p>
            <a:r>
              <a:rPr lang="fi-FI" dirty="0"/>
              <a:t>Lisää lyhyt teksti napsauttamalla</a:t>
            </a:r>
          </a:p>
        </p:txBody>
      </p:sp>
      <p:sp>
        <p:nvSpPr>
          <p:cNvPr id="5" name="dlogoplaceholder_white_f">
            <a:extLst>
              <a:ext uri="{FF2B5EF4-FFF2-40B4-BE49-F238E27FC236}">
                <a16:creationId xmlns:a16="http://schemas.microsoft.com/office/drawing/2014/main" id="{AEDD1406-DCBE-5626-AFFE-16472ED17982}"/>
              </a:ext>
            </a:extLst>
          </p:cNvPr>
          <p:cNvSpPr>
            <a:spLocks noGrp="1"/>
          </p:cNvSpPr>
          <p:nvPr>
            <p:ph type="body" sz="quarter" idx="10" hasCustomPrompt="1"/>
          </p:nvPr>
        </p:nvSpPr>
        <p:spPr>
          <a:xfrm>
            <a:off x="7869600" y="4734000"/>
            <a:ext cx="738000" cy="331200"/>
          </a:xfrm>
          <a:blipFill>
            <a:blip r:embed="rId2"/>
            <a:stretch>
              <a:fillRect/>
            </a:stretch>
          </a:blipFill>
        </p:spPr>
        <p:txBody>
          <a:bodyPr lIns="0" tIns="0" rIns="0" bIns="0">
            <a:noAutofit/>
          </a:bodyPr>
          <a:lstStyle>
            <a:lvl1pPr marL="0" indent="0">
              <a:buNone/>
              <a:defRPr/>
            </a:lvl1pPr>
          </a:lstStyle>
          <a:p>
            <a:pPr lvl="0"/>
            <a:r>
              <a:rPr lang="fi-FI" dirty="0"/>
              <a:t> </a:t>
            </a:r>
          </a:p>
        </p:txBody>
      </p:sp>
    </p:spTree>
    <p:extLst>
      <p:ext uri="{BB962C8B-B14F-4D97-AF65-F5344CB8AC3E}">
        <p14:creationId xmlns:p14="http://schemas.microsoft.com/office/powerpoint/2010/main" val="10939918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Kuva ja teksti valkoinen logo" preserve="1" userDrawn="1">
  <p:cSld name="nosto_vasen_logo_white">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1C6DDE43-013B-CF87-6812-93BFBA16E091}"/>
              </a:ext>
            </a:extLst>
          </p:cNvPr>
          <p:cNvSpPr/>
          <p:nvPr userDrawn="1"/>
        </p:nvSpPr>
        <p:spPr bwMode="white">
          <a:xfrm>
            <a:off x="179512" y="915566"/>
            <a:ext cx="3456384" cy="3312368"/>
          </a:xfrm>
          <a:custGeom>
            <a:avLst/>
            <a:gdLst>
              <a:gd name="connsiteX0" fmla="*/ 0 w 8640960"/>
              <a:gd name="connsiteY0" fmla="*/ 0 h 3154853"/>
              <a:gd name="connsiteX1" fmla="*/ 8640960 w 8640960"/>
              <a:gd name="connsiteY1" fmla="*/ 0 h 3154853"/>
              <a:gd name="connsiteX2" fmla="*/ 8640960 w 8640960"/>
              <a:gd name="connsiteY2" fmla="*/ 3154853 h 3154853"/>
              <a:gd name="connsiteX3" fmla="*/ 0 w 8640960"/>
              <a:gd name="connsiteY3" fmla="*/ 3154853 h 3154853"/>
            </a:gdLst>
            <a:ahLst/>
            <a:cxnLst>
              <a:cxn ang="0">
                <a:pos x="connsiteX0" y="connsiteY0"/>
              </a:cxn>
              <a:cxn ang="0">
                <a:pos x="connsiteX1" y="connsiteY1"/>
              </a:cxn>
              <a:cxn ang="0">
                <a:pos x="connsiteX2" y="connsiteY2"/>
              </a:cxn>
              <a:cxn ang="0">
                <a:pos x="connsiteX3" y="connsiteY3"/>
              </a:cxn>
            </a:cxnLst>
            <a:rect l="l" t="t" r="r" b="b"/>
            <a:pathLst>
              <a:path w="8640960" h="3154853">
                <a:moveTo>
                  <a:pt x="0" y="0"/>
                </a:moveTo>
                <a:lnTo>
                  <a:pt x="8640960" y="0"/>
                </a:lnTo>
                <a:lnTo>
                  <a:pt x="8640960" y="3154853"/>
                </a:lnTo>
                <a:lnTo>
                  <a:pt x="0" y="3154853"/>
                </a:lnTo>
                <a:close/>
              </a:path>
            </a:pathLst>
          </a:cu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4" name="Picture Placeholder 3">
            <a:extLst>
              <a:ext uri="{FF2B5EF4-FFF2-40B4-BE49-F238E27FC236}">
                <a16:creationId xmlns:a16="http://schemas.microsoft.com/office/drawing/2014/main" id="{9F007D6C-BF78-53BC-0100-A7A90AF7012D}"/>
              </a:ext>
            </a:extLst>
          </p:cNvPr>
          <p:cNvSpPr>
            <a:spLocks noGrp="1"/>
          </p:cNvSpPr>
          <p:nvPr>
            <p:ph type="pic" idx="15" hasCustomPrompt="1"/>
          </p:nvPr>
        </p:nvSpPr>
        <p:spPr>
          <a:xfrm>
            <a:off x="0" y="0"/>
            <a:ext cx="9144000" cy="5143500"/>
          </a:xfrm>
          <a:custGeom>
            <a:avLst/>
            <a:gdLst>
              <a:gd name="connsiteX0" fmla="*/ 251519 w 9144000"/>
              <a:gd name="connsiteY0" fmla="*/ 1001074 h 5143500"/>
              <a:gd name="connsiteX1" fmla="*/ 251519 w 9144000"/>
              <a:gd name="connsiteY1" fmla="*/ 4155927 h 5143500"/>
              <a:gd name="connsiteX2" fmla="*/ 3563887 w 9144000"/>
              <a:gd name="connsiteY2" fmla="*/ 4155927 h 5143500"/>
              <a:gd name="connsiteX3" fmla="*/ 3563887 w 9144000"/>
              <a:gd name="connsiteY3" fmla="*/ 1001074 h 5143500"/>
              <a:gd name="connsiteX4" fmla="*/ 0 w 9144000"/>
              <a:gd name="connsiteY4" fmla="*/ 0 h 5143500"/>
              <a:gd name="connsiteX5" fmla="*/ 9144000 w 9144000"/>
              <a:gd name="connsiteY5" fmla="*/ 0 h 5143500"/>
              <a:gd name="connsiteX6" fmla="*/ 9144000 w 9144000"/>
              <a:gd name="connsiteY6" fmla="*/ 5143500 h 5143500"/>
              <a:gd name="connsiteX7" fmla="*/ 0 w 9144000"/>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5143500">
                <a:moveTo>
                  <a:pt x="251519" y="1001074"/>
                </a:moveTo>
                <a:lnTo>
                  <a:pt x="251519" y="4155927"/>
                </a:lnTo>
                <a:lnTo>
                  <a:pt x="3563887" y="4155927"/>
                </a:lnTo>
                <a:lnTo>
                  <a:pt x="3563887" y="1001074"/>
                </a:lnTo>
                <a:close/>
                <a:moveTo>
                  <a:pt x="0" y="0"/>
                </a:moveTo>
                <a:lnTo>
                  <a:pt x="9144000" y="0"/>
                </a:lnTo>
                <a:lnTo>
                  <a:pt x="9144000" y="5143500"/>
                </a:lnTo>
                <a:lnTo>
                  <a:pt x="0" y="5143500"/>
                </a:lnTo>
                <a:close/>
              </a:path>
            </a:pathLst>
          </a:custGeom>
        </p:spPr>
        <p:txBody>
          <a:bodyPr wrap="square">
            <a:noAutofit/>
          </a:bodyPr>
          <a:lstStyle>
            <a:lvl1pPr marL="171450" indent="-171450" algn="r">
              <a:buFont typeface="Arial" panose="020B0604020202020204" pitchFamily="34" charset="0"/>
              <a:buChar char="•"/>
              <a:defRPr sz="1050" b="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dirty="0"/>
              <a:t>Lisää kuva kuvagalleriasta.</a:t>
            </a:r>
            <a:br>
              <a:rPr lang="fi-FI" dirty="0"/>
            </a:br>
            <a:r>
              <a:rPr lang="fi-FI" dirty="0"/>
              <a:t>Tässä diapohjassa on valkoinen logo, käytä tummaa kuvaa.</a:t>
            </a:r>
            <a:br>
              <a:rPr lang="fi-FI" dirty="0"/>
            </a:br>
            <a:r>
              <a:rPr lang="fi-FI" dirty="0"/>
              <a:t>Valkoinen logo tulee näkyviin, kun kuva on lisätty. </a:t>
            </a:r>
            <a:br>
              <a:rPr lang="fi-FI" dirty="0"/>
            </a:br>
            <a:r>
              <a:rPr lang="fi-FI" dirty="0"/>
              <a:t>Jos valkoinen logo ei tule näkyviin, tarkista, että lisätty kuva on taustatasolla (alimmaisena). </a:t>
            </a:r>
            <a:br>
              <a:rPr lang="fi-FI" dirty="0"/>
            </a:br>
            <a:r>
              <a:rPr lang="fi-FI" dirty="0"/>
              <a:t>Napsauta tarvittaessa kuvan päällä hiiren kakkospainiketta ja valitse Vie taakse.</a:t>
            </a:r>
            <a:br>
              <a:rPr lang="fi-FI" dirty="0"/>
            </a:br>
            <a:r>
              <a:rPr lang="fi-FI" dirty="0"/>
              <a:t>Kuvan päällä olevan tekstilaatikon kokoa tai väriä ei voi muuttaa. </a:t>
            </a:r>
            <a:br>
              <a:rPr lang="fi-FI" dirty="0"/>
            </a:br>
            <a:r>
              <a:rPr lang="fi-FI" dirty="0"/>
              <a:t>Tekstin väriä voi muuttaa.</a:t>
            </a:r>
          </a:p>
        </p:txBody>
      </p:sp>
      <p:sp>
        <p:nvSpPr>
          <p:cNvPr id="2" name="Otsikko 1"/>
          <p:cNvSpPr>
            <a:spLocks noGrp="1"/>
          </p:cNvSpPr>
          <p:nvPr userDrawn="1">
            <p:ph type="ctrTitle" hasCustomPrompt="1"/>
          </p:nvPr>
        </p:nvSpPr>
        <p:spPr>
          <a:xfrm>
            <a:off x="611559" y="1419622"/>
            <a:ext cx="2592288" cy="2304256"/>
          </a:xfrm>
        </p:spPr>
        <p:txBody>
          <a:bodyPr lIns="0" tIns="0" rIns="0" bIns="0" anchor="ctr" anchorCtr="0">
            <a:noAutofit/>
          </a:bodyPr>
          <a:lstStyle>
            <a:lvl1pPr algn="ctr">
              <a:lnSpc>
                <a:spcPct val="90000"/>
              </a:lnSpc>
              <a:defRPr sz="2400">
                <a:solidFill>
                  <a:srgbClr val="40C1F4"/>
                </a:solidFill>
              </a:defRPr>
            </a:lvl1pPr>
          </a:lstStyle>
          <a:p>
            <a:r>
              <a:rPr lang="fi-FI" dirty="0"/>
              <a:t>Lisää lyhyt teksti napsauttamalla</a:t>
            </a:r>
          </a:p>
        </p:txBody>
      </p:sp>
      <p:sp>
        <p:nvSpPr>
          <p:cNvPr id="5" name="dlogoplaceholder_white_f">
            <a:extLst>
              <a:ext uri="{FF2B5EF4-FFF2-40B4-BE49-F238E27FC236}">
                <a16:creationId xmlns:a16="http://schemas.microsoft.com/office/drawing/2014/main" id="{3E2F5836-4515-04DC-07BC-3B5CA579DE8D}"/>
              </a:ext>
            </a:extLst>
          </p:cNvPr>
          <p:cNvSpPr>
            <a:spLocks noGrp="1"/>
          </p:cNvSpPr>
          <p:nvPr>
            <p:ph type="body" sz="quarter" idx="10" hasCustomPrompt="1"/>
          </p:nvPr>
        </p:nvSpPr>
        <p:spPr>
          <a:xfrm>
            <a:off x="7869600" y="4734000"/>
            <a:ext cx="738000" cy="331200"/>
          </a:xfrm>
          <a:blipFill>
            <a:blip r:embed="rId2"/>
            <a:stretch>
              <a:fillRect/>
            </a:stretch>
          </a:blipFill>
        </p:spPr>
        <p:txBody>
          <a:bodyPr lIns="0" tIns="0" rIns="0" bIns="0">
            <a:noAutofit/>
          </a:bodyPr>
          <a:lstStyle>
            <a:lvl1pPr marL="0" indent="0">
              <a:buNone/>
              <a:defRPr/>
            </a:lvl1pPr>
          </a:lstStyle>
          <a:p>
            <a:pPr lvl="0"/>
            <a:r>
              <a:rPr lang="fi-FI" dirty="0"/>
              <a:t> </a:t>
            </a:r>
          </a:p>
        </p:txBody>
      </p:sp>
    </p:spTree>
    <p:extLst>
      <p:ext uri="{BB962C8B-B14F-4D97-AF65-F5344CB8AC3E}">
        <p14:creationId xmlns:p14="http://schemas.microsoft.com/office/powerpoint/2010/main" val="12081974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ain otsikko" type="titleOnly" preserve="1">
  <p:cSld name="otsikko_color">
    <p:spTree>
      <p:nvGrpSpPr>
        <p:cNvPr id="1" name=""/>
        <p:cNvGrpSpPr/>
        <p:nvPr/>
      </p:nvGrpSpPr>
      <p:grpSpPr>
        <a:xfrm>
          <a:off x="0" y="0"/>
          <a:ext cx="0" cy="0"/>
          <a:chOff x="0" y="0"/>
          <a:chExt cx="0" cy="0"/>
        </a:xfrm>
      </p:grpSpPr>
      <p:sp>
        <p:nvSpPr>
          <p:cNvPr id="6" name="Suorakulmio 5"/>
          <p:cNvSpPr/>
          <p:nvPr userDrawn="1"/>
        </p:nvSpPr>
        <p:spPr>
          <a:xfrm>
            <a:off x="0" y="0"/>
            <a:ext cx="9144000" cy="1094015"/>
          </a:xfrm>
          <a:prstGeom prst="rect">
            <a:avLst/>
          </a:prstGeom>
          <a:solidFill>
            <a:srgbClr val="7FD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p:txBody>
          <a:bodyPr/>
          <a:lstStyle/>
          <a:p>
            <a:r>
              <a:rPr lang="fi-FI" dirty="0"/>
              <a:t>Lisää otsikko napsauttamalla</a:t>
            </a:r>
          </a:p>
        </p:txBody>
      </p:sp>
      <p:sp>
        <p:nvSpPr>
          <p:cNvPr id="5" name="Dian numeron paikkamerkki 4"/>
          <p:cNvSpPr>
            <a:spLocks noGrp="1"/>
          </p:cNvSpPr>
          <p:nvPr>
            <p:ph type="sldNum" sz="quarter" idx="12"/>
          </p:nvPr>
        </p:nvSpPr>
        <p:spPr/>
        <p:txBody>
          <a:bodyPr/>
          <a:lstStyle/>
          <a:p>
            <a:fld id="{0EA9D7C9-68B7-4D90-AC4C-0579D8239218}" type="slidenum">
              <a:rPr lang="fi-FI" smtClean="0"/>
              <a:pPr/>
              <a:t>‹#›</a:t>
            </a:fld>
            <a:endParaRPr lang="fi-FI"/>
          </a:p>
        </p:txBody>
      </p:sp>
      <p:sp>
        <p:nvSpPr>
          <p:cNvPr id="3" name="Päivämäärän paikkamerkki 2"/>
          <p:cNvSpPr>
            <a:spLocks noGrp="1"/>
          </p:cNvSpPr>
          <p:nvPr>
            <p:ph type="dt" sz="half" idx="10"/>
          </p:nvPr>
        </p:nvSpPr>
        <p:spPr/>
        <p:txBody>
          <a:bodyPr/>
          <a:lstStyle/>
          <a:p>
            <a:r>
              <a:rPr lang="fi-FI"/>
              <a:t>14.10.2026</a:t>
            </a:r>
          </a:p>
        </p:txBody>
      </p:sp>
      <p:sp>
        <p:nvSpPr>
          <p:cNvPr id="4" name="Alatunnisteen paikkamerkki 3"/>
          <p:cNvSpPr>
            <a:spLocks noGrp="1"/>
          </p:cNvSpPr>
          <p:nvPr>
            <p:ph type="ftr" sz="quarter" idx="11"/>
          </p:nvPr>
        </p:nvSpPr>
        <p:spPr/>
        <p:txBody>
          <a:bodyPr/>
          <a:lstStyle/>
          <a:p>
            <a:r>
              <a:rPr lang="fi-FI"/>
              <a:t>Sisä-Suomen poliisilaitos</a:t>
            </a:r>
          </a:p>
        </p:txBody>
      </p:sp>
      <p:sp>
        <p:nvSpPr>
          <p:cNvPr id="8"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2970869605"/>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ain otsikko" type="titleOnly" preserve="1">
  <p:cSld name="otsikko">
    <p:spTree>
      <p:nvGrpSpPr>
        <p:cNvPr id="1" name=""/>
        <p:cNvGrpSpPr/>
        <p:nvPr/>
      </p:nvGrpSpPr>
      <p:grpSpPr>
        <a:xfrm>
          <a:off x="0" y="0"/>
          <a:ext cx="0" cy="0"/>
          <a:chOff x="0" y="0"/>
          <a:chExt cx="0" cy="0"/>
        </a:xfrm>
      </p:grpSpPr>
      <p:sp>
        <p:nvSpPr>
          <p:cNvPr id="6" name="Suorakulmio 5"/>
          <p:cNvSpPr/>
          <p:nvPr userDrawn="1"/>
        </p:nvSpPr>
        <p:spPr>
          <a:xfrm>
            <a:off x="0" y="0"/>
            <a:ext cx="9144000" cy="109401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350"/>
          </a:p>
        </p:txBody>
      </p:sp>
      <p:sp>
        <p:nvSpPr>
          <p:cNvPr id="2" name="Otsikko 1"/>
          <p:cNvSpPr>
            <a:spLocks noGrp="1"/>
          </p:cNvSpPr>
          <p:nvPr>
            <p:ph type="title" hasCustomPrompt="1"/>
          </p:nvPr>
        </p:nvSpPr>
        <p:spPr/>
        <p:txBody>
          <a:bodyPr/>
          <a:lstStyle/>
          <a:p>
            <a:r>
              <a:rPr lang="fi-FI" dirty="0"/>
              <a:t>Lisää otsikko napsauttamalla</a:t>
            </a:r>
          </a:p>
        </p:txBody>
      </p:sp>
      <p:sp>
        <p:nvSpPr>
          <p:cNvPr id="5" name="Dian numeron paikkamerkki 4"/>
          <p:cNvSpPr>
            <a:spLocks noGrp="1"/>
          </p:cNvSpPr>
          <p:nvPr>
            <p:ph type="sldNum" sz="quarter" idx="12"/>
          </p:nvPr>
        </p:nvSpPr>
        <p:spPr/>
        <p:txBody>
          <a:bodyPr/>
          <a:lstStyle/>
          <a:p>
            <a:fld id="{0EA9D7C9-68B7-4D90-AC4C-0579D8239218}" type="slidenum">
              <a:rPr lang="fi-FI" smtClean="0"/>
              <a:pPr/>
              <a:t>‹#›</a:t>
            </a:fld>
            <a:endParaRPr lang="fi-FI"/>
          </a:p>
        </p:txBody>
      </p:sp>
      <p:sp>
        <p:nvSpPr>
          <p:cNvPr id="3" name="Päivämäärän paikkamerkki 2"/>
          <p:cNvSpPr>
            <a:spLocks noGrp="1"/>
          </p:cNvSpPr>
          <p:nvPr>
            <p:ph type="dt" sz="half" idx="10"/>
          </p:nvPr>
        </p:nvSpPr>
        <p:spPr/>
        <p:txBody>
          <a:bodyPr/>
          <a:lstStyle/>
          <a:p>
            <a:r>
              <a:rPr lang="fi-FI"/>
              <a:t>14.10.2026</a:t>
            </a:r>
          </a:p>
        </p:txBody>
      </p:sp>
      <p:sp>
        <p:nvSpPr>
          <p:cNvPr id="4" name="Alatunnisteen paikkamerkki 3"/>
          <p:cNvSpPr>
            <a:spLocks noGrp="1"/>
          </p:cNvSpPr>
          <p:nvPr>
            <p:ph type="ftr" sz="quarter" idx="11"/>
          </p:nvPr>
        </p:nvSpPr>
        <p:spPr/>
        <p:txBody>
          <a:bodyPr/>
          <a:lstStyle/>
          <a:p>
            <a:r>
              <a:rPr lang="fi-FI"/>
              <a:t>Sisä-Suomen poliisilaitos</a:t>
            </a:r>
          </a:p>
        </p:txBody>
      </p:sp>
      <p:sp>
        <p:nvSpPr>
          <p:cNvPr id="8"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spTree>
    <p:extLst>
      <p:ext uri="{BB962C8B-B14F-4D97-AF65-F5344CB8AC3E}">
        <p14:creationId xmlns:p14="http://schemas.microsoft.com/office/powerpoint/2010/main" val="1718872996"/>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Lopetussivu" preserve="1" userDrawn="1">
  <p:cSld name="lopetussivu_color">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 name="Tekstin paikkamerkki 6"/>
          <p:cNvSpPr>
            <a:spLocks noGrp="1"/>
          </p:cNvSpPr>
          <p:nvPr>
            <p:ph type="body" sz="quarter" idx="13"/>
          </p:nvPr>
        </p:nvSpPr>
        <p:spPr>
          <a:xfrm>
            <a:off x="972000" y="1821600"/>
            <a:ext cx="7200000" cy="792000"/>
          </a:xfrm>
        </p:spPr>
        <p:txBody>
          <a:bodyPr anchor="b" anchorCtr="0"/>
          <a:lstStyle>
            <a:lvl1pPr marL="0" indent="0" algn="ctr">
              <a:buNone/>
              <a:defRPr sz="2800" b="1">
                <a:solidFill>
                  <a:srgbClr val="40C1F4"/>
                </a:solidFill>
              </a:defRPr>
            </a:lvl1pPr>
          </a:lstStyle>
          <a:p>
            <a:pPr lvl="0"/>
            <a:r>
              <a:rPr lang="en-US"/>
              <a:t>Click to edit Master text styles</a:t>
            </a:r>
          </a:p>
        </p:txBody>
      </p:sp>
      <p:sp>
        <p:nvSpPr>
          <p:cNvPr id="2" name="Otsikko 1"/>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2" name="dlogoplaceholder_pieni" hidden="1">
            <a:extLst>
              <a:ext uri="{FF2B5EF4-FFF2-40B4-BE49-F238E27FC236}">
                <a16:creationId xmlns:a16="http://schemas.microsoft.com/office/drawing/2014/main" id="{25B7349A-449D-4486-9652-0B7A6A45C2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pic>
        <p:nvPicPr>
          <p:cNvPr id="8" name="dlogoshape">
            <a:extLst>
              <a:ext uri="{FF2B5EF4-FFF2-40B4-BE49-F238E27FC236}">
                <a16:creationId xmlns:a16="http://schemas.microsoft.com/office/drawing/2014/main" id="{1193AD47-AADC-81EB-FB28-AC9F75C338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2563216601"/>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Lopetussivu" preserve="1" userDrawn="1">
  <p:cSld name="lopetussivu">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12" name="Tekstin paikkamerkki 6"/>
          <p:cNvSpPr>
            <a:spLocks noGrp="1"/>
          </p:cNvSpPr>
          <p:nvPr>
            <p:ph type="body" sz="quarter" idx="13"/>
          </p:nvPr>
        </p:nvSpPr>
        <p:spPr>
          <a:xfrm>
            <a:off x="972000" y="1821600"/>
            <a:ext cx="7200000" cy="792000"/>
          </a:xfrm>
        </p:spPr>
        <p:txBody>
          <a:bodyPr anchor="b" anchorCtr="0"/>
          <a:lstStyle>
            <a:lvl1pPr marL="0" indent="0" algn="ctr">
              <a:buNone/>
              <a:defRPr sz="2800" b="1">
                <a:solidFill>
                  <a:schemeClr val="bg2"/>
                </a:solidFill>
              </a:defRPr>
            </a:lvl1pPr>
          </a:lstStyle>
          <a:p>
            <a:pPr lvl="0"/>
            <a:r>
              <a:rPr lang="en-US"/>
              <a:t>Click to edit Master text styles</a:t>
            </a:r>
          </a:p>
        </p:txBody>
      </p:sp>
      <p:sp>
        <p:nvSpPr>
          <p:cNvPr id="2" name="Otsikko 1"/>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4" name="dlogoplaceholder_pieni" hidden="1">
            <a:extLst>
              <a:ext uri="{FF2B5EF4-FFF2-40B4-BE49-F238E27FC236}">
                <a16:creationId xmlns:a16="http://schemas.microsoft.com/office/drawing/2014/main" id="{26F49FED-323F-4096-B3E7-DE8F87138B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pic>
        <p:nvPicPr>
          <p:cNvPr id="7" name="dlogoshape">
            <a:extLst>
              <a:ext uri="{FF2B5EF4-FFF2-40B4-BE49-F238E27FC236}">
                <a16:creationId xmlns:a16="http://schemas.microsoft.com/office/drawing/2014/main" id="{497476BE-227E-7543-6B03-CE41E3D7BC7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1700408126"/>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Kiitossivu" preserve="1" userDrawn="1">
  <p:cSld name="kiitos_color">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12" name="Tekstin paikkamerkki 4"/>
          <p:cNvSpPr txBox="1">
            <a:spLocks/>
          </p:cNvSpPr>
          <p:nvPr userDrawn="1"/>
        </p:nvSpPr>
        <p:spPr>
          <a:xfrm>
            <a:off x="972000" y="1821600"/>
            <a:ext cx="7200000" cy="792000"/>
          </a:xfrm>
          <a:prstGeom prst="rect">
            <a:avLst/>
          </a:prstGeom>
        </p:spPr>
        <p:txBody>
          <a:bodyPr vert="horz" lIns="68580" tIns="34290" rIns="68580" bIns="34290" rtlCol="0" anchor="b" anchorCtr="0">
            <a:normAutofit/>
          </a:bodyPr>
          <a:lstStyle>
            <a:lvl1pPr marL="0" indent="0" algn="ctr" defTabSz="914400" rtl="0" eaLnBrk="1" latinLnBrk="0" hangingPunct="1">
              <a:lnSpc>
                <a:spcPct val="95000"/>
              </a:lnSpc>
              <a:spcBef>
                <a:spcPts val="1200"/>
              </a:spcBef>
              <a:buClr>
                <a:srgbClr val="06377B"/>
              </a:buClr>
              <a:buFont typeface="Arial" pitchFamily="34" charset="0"/>
              <a:buNone/>
              <a:defRPr sz="3800" b="1" kern="1200">
                <a:solidFill>
                  <a:schemeClr val="bg2"/>
                </a:solidFill>
                <a:latin typeface="+mn-lt"/>
                <a:ea typeface="+mn-ea"/>
                <a:cs typeface="+mn-cs"/>
              </a:defRPr>
            </a:lvl1pPr>
            <a:lvl2pPr marL="900113" indent="-363538"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343025" indent="-268288" algn="l" defTabSz="914400" rtl="0" eaLnBrk="1" latinLnBrk="0" hangingPunct="1">
              <a:spcBef>
                <a:spcPct val="20000"/>
              </a:spcBef>
              <a:buClrTx/>
              <a:buFont typeface="Verdana" panose="020B060403050404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0" hangingPunct="1">
              <a:lnSpc>
                <a:spcPct val="95000"/>
              </a:lnSpc>
              <a:spcBef>
                <a:spcPts val="900"/>
              </a:spcBef>
              <a:spcAft>
                <a:spcPts val="0"/>
              </a:spcAft>
              <a:buClr>
                <a:srgbClr val="06377B"/>
              </a:buClr>
              <a:buSzTx/>
              <a:buFont typeface="Arial" pitchFamily="34" charset="0"/>
              <a:buNone/>
              <a:tabLst/>
              <a:defRPr/>
            </a:pPr>
            <a:r>
              <a:rPr kumimoji="0" lang="fi-FI" sz="2800" b="1" i="0" u="none" strike="noStrike" kern="1200" cap="none" spc="0" normalizeH="0" baseline="0" noProof="1">
                <a:ln>
                  <a:noFill/>
                </a:ln>
                <a:solidFill>
                  <a:srgbClr val="40C1F4"/>
                </a:solidFill>
                <a:effectLst/>
                <a:uLnTx/>
                <a:uFillTx/>
                <a:latin typeface="Arial"/>
                <a:ea typeface="+mn-ea"/>
                <a:cs typeface="+mn-cs"/>
              </a:rPr>
              <a:t>Kiitos</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4" name="dlogoplaceholder_pieni" hidden="1">
            <a:extLst>
              <a:ext uri="{FF2B5EF4-FFF2-40B4-BE49-F238E27FC236}">
                <a16:creationId xmlns:a16="http://schemas.microsoft.com/office/drawing/2014/main" id="{E402A09F-D5A8-431C-AE9D-B9F146AE69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sp>
        <p:nvSpPr>
          <p:cNvPr id="2" name="Otsikko 1">
            <a:extLst>
              <a:ext uri="{FF2B5EF4-FFF2-40B4-BE49-F238E27FC236}">
                <a16:creationId xmlns:a16="http://schemas.microsoft.com/office/drawing/2014/main" id="{E57AB8D4-FE6B-AFE1-FC38-03A5DF178B0A}"/>
              </a:ext>
            </a:extLst>
          </p:cNvPr>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pic>
        <p:nvPicPr>
          <p:cNvPr id="7" name="dlogoshape">
            <a:extLst>
              <a:ext uri="{FF2B5EF4-FFF2-40B4-BE49-F238E27FC236}">
                <a16:creationId xmlns:a16="http://schemas.microsoft.com/office/drawing/2014/main" id="{15FE3F4E-D980-4113-01E3-AD6A40F70B1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3833445883"/>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Kiitossivu" preserve="1" userDrawn="1">
  <p:cSld name="kiitos">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14" name="Tekstin paikkamerkki 4"/>
          <p:cNvSpPr txBox="1">
            <a:spLocks/>
          </p:cNvSpPr>
          <p:nvPr userDrawn="1"/>
        </p:nvSpPr>
        <p:spPr>
          <a:xfrm>
            <a:off x="972000" y="1821600"/>
            <a:ext cx="7200000" cy="792000"/>
          </a:xfrm>
          <a:prstGeom prst="rect">
            <a:avLst/>
          </a:prstGeom>
        </p:spPr>
        <p:txBody>
          <a:bodyPr vert="horz" lIns="68580" tIns="34290" rIns="68580" bIns="34290" rtlCol="0" anchor="b" anchorCtr="0">
            <a:normAutofit/>
          </a:bodyPr>
          <a:lstStyle>
            <a:lvl1pPr marL="0" indent="0" algn="ctr" defTabSz="914400" rtl="0" eaLnBrk="1" latinLnBrk="0" hangingPunct="1">
              <a:lnSpc>
                <a:spcPct val="95000"/>
              </a:lnSpc>
              <a:spcBef>
                <a:spcPts val="1200"/>
              </a:spcBef>
              <a:buClr>
                <a:srgbClr val="06377B"/>
              </a:buClr>
              <a:buFont typeface="Arial" pitchFamily="34" charset="0"/>
              <a:buNone/>
              <a:defRPr sz="3800" b="1" kern="1200">
                <a:solidFill>
                  <a:schemeClr val="bg2"/>
                </a:solidFill>
                <a:latin typeface="+mn-lt"/>
                <a:ea typeface="+mn-ea"/>
                <a:cs typeface="+mn-cs"/>
              </a:defRPr>
            </a:lvl1pPr>
            <a:lvl2pPr marL="900113" indent="-363538"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343025" indent="-268288" algn="l" defTabSz="914400" rtl="0" eaLnBrk="1" latinLnBrk="0" hangingPunct="1">
              <a:spcBef>
                <a:spcPct val="20000"/>
              </a:spcBef>
              <a:buClrTx/>
              <a:buFont typeface="Verdana" panose="020B060403050404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0" hangingPunct="1">
              <a:lnSpc>
                <a:spcPct val="95000"/>
              </a:lnSpc>
              <a:spcBef>
                <a:spcPts val="900"/>
              </a:spcBef>
              <a:spcAft>
                <a:spcPts val="0"/>
              </a:spcAft>
              <a:buClr>
                <a:srgbClr val="06377B"/>
              </a:buClr>
              <a:buSzTx/>
              <a:buFont typeface="Arial" pitchFamily="34" charset="0"/>
              <a:buNone/>
              <a:tabLst/>
              <a:defRPr/>
            </a:pPr>
            <a:r>
              <a:rPr kumimoji="0" lang="fi-FI" sz="2800" b="1" i="0" u="none" strike="noStrike" kern="1200" cap="none" spc="0" normalizeH="0" baseline="0" noProof="1">
                <a:ln>
                  <a:noFill/>
                </a:ln>
                <a:solidFill>
                  <a:srgbClr val="C5C5C5"/>
                </a:solidFill>
                <a:effectLst/>
                <a:uLnTx/>
                <a:uFillTx/>
                <a:latin typeface="Arial"/>
                <a:ea typeface="+mn-ea"/>
                <a:cs typeface="+mn-cs"/>
              </a:rPr>
              <a:t>Kiitos</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2" name="dlogoplaceholder_pieni" hidden="1">
            <a:extLst>
              <a:ext uri="{FF2B5EF4-FFF2-40B4-BE49-F238E27FC236}">
                <a16:creationId xmlns:a16="http://schemas.microsoft.com/office/drawing/2014/main" id="{2A407494-58C1-4387-8614-70C7CC0AFB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sp>
        <p:nvSpPr>
          <p:cNvPr id="2" name="Otsikko 1">
            <a:extLst>
              <a:ext uri="{FF2B5EF4-FFF2-40B4-BE49-F238E27FC236}">
                <a16:creationId xmlns:a16="http://schemas.microsoft.com/office/drawing/2014/main" id="{F8C08D4D-04D5-A0C6-8F85-22DDED217C7E}"/>
              </a:ext>
            </a:extLst>
          </p:cNvPr>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pic>
        <p:nvPicPr>
          <p:cNvPr id="7" name="dlogoshape">
            <a:extLst>
              <a:ext uri="{FF2B5EF4-FFF2-40B4-BE49-F238E27FC236}">
                <a16:creationId xmlns:a16="http://schemas.microsoft.com/office/drawing/2014/main" id="{ECEB45E0-0E7F-0186-4443-7AB1D2209E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2243985223"/>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Kiitossivu" preserve="1" userDrawn="1">
  <p:cSld name="kiitos_sv_color">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12" name="Tekstin paikkamerkki 4"/>
          <p:cNvSpPr txBox="1">
            <a:spLocks/>
          </p:cNvSpPr>
          <p:nvPr userDrawn="1"/>
        </p:nvSpPr>
        <p:spPr>
          <a:xfrm>
            <a:off x="972000" y="1821600"/>
            <a:ext cx="7200000" cy="792000"/>
          </a:xfrm>
          <a:prstGeom prst="rect">
            <a:avLst/>
          </a:prstGeom>
        </p:spPr>
        <p:txBody>
          <a:bodyPr vert="horz" lIns="68580" tIns="34290" rIns="68580" bIns="34290" rtlCol="0" anchor="b" anchorCtr="0">
            <a:normAutofit/>
          </a:bodyPr>
          <a:lstStyle>
            <a:lvl1pPr marL="0" indent="0" algn="ctr" defTabSz="914400" rtl="0" eaLnBrk="1" latinLnBrk="0" hangingPunct="1">
              <a:lnSpc>
                <a:spcPct val="95000"/>
              </a:lnSpc>
              <a:spcBef>
                <a:spcPts val="1200"/>
              </a:spcBef>
              <a:buClr>
                <a:srgbClr val="06377B"/>
              </a:buClr>
              <a:buFont typeface="Arial" pitchFamily="34" charset="0"/>
              <a:buNone/>
              <a:defRPr sz="3800" b="1" kern="1200">
                <a:solidFill>
                  <a:schemeClr val="bg2"/>
                </a:solidFill>
                <a:latin typeface="+mn-lt"/>
                <a:ea typeface="+mn-ea"/>
                <a:cs typeface="+mn-cs"/>
              </a:defRPr>
            </a:lvl1pPr>
            <a:lvl2pPr marL="900113" indent="-363538"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343025" indent="-268288" algn="l" defTabSz="914400" rtl="0" eaLnBrk="1" latinLnBrk="0" hangingPunct="1">
              <a:spcBef>
                <a:spcPct val="20000"/>
              </a:spcBef>
              <a:buClrTx/>
              <a:buFont typeface="Verdana" panose="020B060403050404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0" hangingPunct="1">
              <a:lnSpc>
                <a:spcPct val="95000"/>
              </a:lnSpc>
              <a:spcBef>
                <a:spcPts val="900"/>
              </a:spcBef>
              <a:spcAft>
                <a:spcPts val="0"/>
              </a:spcAft>
              <a:buClr>
                <a:srgbClr val="06377B"/>
              </a:buClr>
              <a:buSzTx/>
              <a:buFont typeface="Arial" pitchFamily="34" charset="0"/>
              <a:buNone/>
              <a:tabLst/>
              <a:defRPr/>
            </a:pPr>
            <a:r>
              <a:rPr kumimoji="0" lang="fi-FI" sz="2800" b="1" i="0" u="none" strike="noStrike" kern="1200" cap="none" spc="0" normalizeH="0" baseline="0" noProof="1">
                <a:ln>
                  <a:noFill/>
                </a:ln>
                <a:solidFill>
                  <a:srgbClr val="40C1F4"/>
                </a:solidFill>
                <a:effectLst/>
                <a:uLnTx/>
                <a:uFillTx/>
                <a:latin typeface="Arial"/>
                <a:ea typeface="+mn-ea"/>
                <a:cs typeface="+mn-cs"/>
              </a:rPr>
              <a:t>Tack</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4" name="dlogoplaceholder_pieni" hidden="1">
            <a:extLst>
              <a:ext uri="{FF2B5EF4-FFF2-40B4-BE49-F238E27FC236}">
                <a16:creationId xmlns:a16="http://schemas.microsoft.com/office/drawing/2014/main" id="{9E8674D2-50CD-4A08-993D-49053E5919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sp>
        <p:nvSpPr>
          <p:cNvPr id="2" name="Otsikko 1">
            <a:extLst>
              <a:ext uri="{FF2B5EF4-FFF2-40B4-BE49-F238E27FC236}">
                <a16:creationId xmlns:a16="http://schemas.microsoft.com/office/drawing/2014/main" id="{9CDC584F-7A7B-D985-EC7B-13CC81701267}"/>
              </a:ext>
            </a:extLst>
          </p:cNvPr>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pic>
        <p:nvPicPr>
          <p:cNvPr id="7" name="dlogoshape">
            <a:extLst>
              <a:ext uri="{FF2B5EF4-FFF2-40B4-BE49-F238E27FC236}">
                <a16:creationId xmlns:a16="http://schemas.microsoft.com/office/drawing/2014/main" id="{20AC8AE5-7778-4E50-FBEB-359940CB30F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570237287"/>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Kiitossivu" preserve="1" userDrawn="1">
  <p:cSld name="kiitos_sv">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14" name="Tekstin paikkamerkki 4"/>
          <p:cNvSpPr txBox="1">
            <a:spLocks/>
          </p:cNvSpPr>
          <p:nvPr userDrawn="1"/>
        </p:nvSpPr>
        <p:spPr>
          <a:xfrm>
            <a:off x="972000" y="1821600"/>
            <a:ext cx="7200000" cy="792000"/>
          </a:xfrm>
          <a:prstGeom prst="rect">
            <a:avLst/>
          </a:prstGeom>
        </p:spPr>
        <p:txBody>
          <a:bodyPr vert="horz" lIns="68580" tIns="34290" rIns="68580" bIns="34290" rtlCol="0" anchor="b" anchorCtr="0">
            <a:normAutofit/>
          </a:bodyPr>
          <a:lstStyle>
            <a:lvl1pPr marL="0" indent="0" algn="ctr" defTabSz="914400" rtl="0" eaLnBrk="1" latinLnBrk="0" hangingPunct="1">
              <a:lnSpc>
                <a:spcPct val="95000"/>
              </a:lnSpc>
              <a:spcBef>
                <a:spcPts val="1200"/>
              </a:spcBef>
              <a:buClr>
                <a:srgbClr val="06377B"/>
              </a:buClr>
              <a:buFont typeface="Arial" pitchFamily="34" charset="0"/>
              <a:buNone/>
              <a:defRPr sz="3800" b="1" kern="1200">
                <a:solidFill>
                  <a:schemeClr val="bg2"/>
                </a:solidFill>
                <a:latin typeface="+mn-lt"/>
                <a:ea typeface="+mn-ea"/>
                <a:cs typeface="+mn-cs"/>
              </a:defRPr>
            </a:lvl1pPr>
            <a:lvl2pPr marL="900113" indent="-363538"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343025" indent="-268288" algn="l" defTabSz="914400" rtl="0" eaLnBrk="1" latinLnBrk="0" hangingPunct="1">
              <a:spcBef>
                <a:spcPct val="20000"/>
              </a:spcBef>
              <a:buClrTx/>
              <a:buFont typeface="Verdana" panose="020B060403050404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0" hangingPunct="1">
              <a:lnSpc>
                <a:spcPct val="95000"/>
              </a:lnSpc>
              <a:spcBef>
                <a:spcPts val="900"/>
              </a:spcBef>
              <a:spcAft>
                <a:spcPts val="0"/>
              </a:spcAft>
              <a:buClr>
                <a:srgbClr val="06377B"/>
              </a:buClr>
              <a:buSzTx/>
              <a:buFont typeface="Arial" pitchFamily="34" charset="0"/>
              <a:buNone/>
              <a:tabLst/>
              <a:defRPr/>
            </a:pPr>
            <a:r>
              <a:rPr kumimoji="0" lang="fi-FI" sz="2800" b="1" i="0" u="none" strike="noStrike" kern="1200" cap="none" spc="0" normalizeH="0" baseline="0" noProof="1">
                <a:ln>
                  <a:noFill/>
                </a:ln>
                <a:solidFill>
                  <a:srgbClr val="C5C5C5"/>
                </a:solidFill>
                <a:effectLst/>
                <a:uLnTx/>
                <a:uFillTx/>
                <a:latin typeface="Arial"/>
                <a:ea typeface="+mn-ea"/>
                <a:cs typeface="+mn-cs"/>
              </a:rPr>
              <a:t>Tack</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2" name="dlogoplaceholder_pieni" hidden="1">
            <a:extLst>
              <a:ext uri="{FF2B5EF4-FFF2-40B4-BE49-F238E27FC236}">
                <a16:creationId xmlns:a16="http://schemas.microsoft.com/office/drawing/2014/main" id="{3614EA44-2F16-421B-935E-84C9F1653F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sp>
        <p:nvSpPr>
          <p:cNvPr id="2" name="Otsikko 1">
            <a:extLst>
              <a:ext uri="{FF2B5EF4-FFF2-40B4-BE49-F238E27FC236}">
                <a16:creationId xmlns:a16="http://schemas.microsoft.com/office/drawing/2014/main" id="{823B1AED-CE86-AD94-7AA4-ADA202997676}"/>
              </a:ext>
            </a:extLst>
          </p:cNvPr>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pic>
        <p:nvPicPr>
          <p:cNvPr id="7" name="dlogoshape">
            <a:extLst>
              <a:ext uri="{FF2B5EF4-FFF2-40B4-BE49-F238E27FC236}">
                <a16:creationId xmlns:a16="http://schemas.microsoft.com/office/drawing/2014/main" id="{C991EA7D-0401-898C-1F24-410F75EAC2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1237016115"/>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Kiitossivu" preserve="1" userDrawn="1">
  <p:cSld name="kiitos_eng_color">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D8F4F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BA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12" name="Tekstin paikkamerkki 4"/>
          <p:cNvSpPr txBox="1">
            <a:spLocks/>
          </p:cNvSpPr>
          <p:nvPr userDrawn="1"/>
        </p:nvSpPr>
        <p:spPr>
          <a:xfrm>
            <a:off x="972000" y="1821600"/>
            <a:ext cx="7200000" cy="792000"/>
          </a:xfrm>
          <a:prstGeom prst="rect">
            <a:avLst/>
          </a:prstGeom>
        </p:spPr>
        <p:txBody>
          <a:bodyPr vert="horz" lIns="68580" tIns="34290" rIns="68580" bIns="34290" rtlCol="0" anchor="b" anchorCtr="0">
            <a:normAutofit/>
          </a:bodyPr>
          <a:lstStyle>
            <a:lvl1pPr marL="0" indent="0" algn="ctr" defTabSz="914400" rtl="0" eaLnBrk="1" latinLnBrk="0" hangingPunct="1">
              <a:lnSpc>
                <a:spcPct val="95000"/>
              </a:lnSpc>
              <a:spcBef>
                <a:spcPts val="1200"/>
              </a:spcBef>
              <a:buClr>
                <a:srgbClr val="06377B"/>
              </a:buClr>
              <a:buFont typeface="Arial" pitchFamily="34" charset="0"/>
              <a:buNone/>
              <a:defRPr sz="3800" b="1" kern="1200">
                <a:solidFill>
                  <a:schemeClr val="bg2"/>
                </a:solidFill>
                <a:latin typeface="+mn-lt"/>
                <a:ea typeface="+mn-ea"/>
                <a:cs typeface="+mn-cs"/>
              </a:defRPr>
            </a:lvl1pPr>
            <a:lvl2pPr marL="900113" indent="-363538"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343025" indent="-268288" algn="l" defTabSz="914400" rtl="0" eaLnBrk="1" latinLnBrk="0" hangingPunct="1">
              <a:spcBef>
                <a:spcPct val="20000"/>
              </a:spcBef>
              <a:buClrTx/>
              <a:buFont typeface="Verdana" panose="020B060403050404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0" hangingPunct="1">
              <a:lnSpc>
                <a:spcPct val="95000"/>
              </a:lnSpc>
              <a:spcBef>
                <a:spcPts val="900"/>
              </a:spcBef>
              <a:spcAft>
                <a:spcPts val="0"/>
              </a:spcAft>
              <a:buClr>
                <a:srgbClr val="06377B"/>
              </a:buClr>
              <a:buSzTx/>
              <a:buFont typeface="Arial" pitchFamily="34" charset="0"/>
              <a:buNone/>
              <a:tabLst/>
              <a:defRPr/>
            </a:pPr>
            <a:r>
              <a:rPr kumimoji="0" lang="fi-FI" sz="2800" b="1" i="0" u="none" strike="noStrike" kern="1200" cap="none" spc="0" normalizeH="0" baseline="0" noProof="1">
                <a:ln>
                  <a:noFill/>
                </a:ln>
                <a:solidFill>
                  <a:srgbClr val="40C1F4"/>
                </a:solidFill>
                <a:effectLst/>
                <a:uLnTx/>
                <a:uFillTx/>
                <a:latin typeface="Arial"/>
                <a:ea typeface="+mn-ea"/>
                <a:cs typeface="+mn-cs"/>
              </a:rPr>
              <a:t>Thank</a:t>
            </a:r>
            <a:r>
              <a:rPr kumimoji="0" lang="fi-FI" sz="2850" b="1" i="0" u="none" strike="noStrike" kern="1200" cap="none" spc="0" normalizeH="0" baseline="0" noProof="1">
                <a:ln>
                  <a:noFill/>
                </a:ln>
                <a:solidFill>
                  <a:srgbClr val="40C1F4"/>
                </a:solidFill>
                <a:effectLst/>
                <a:uLnTx/>
                <a:uFillTx/>
                <a:latin typeface="Arial"/>
                <a:ea typeface="+mn-ea"/>
                <a:cs typeface="+mn-cs"/>
              </a:rPr>
              <a:t> you</a:t>
            </a:r>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4" name="dlogoplaceholder_pieni" hidden="1">
            <a:extLst>
              <a:ext uri="{FF2B5EF4-FFF2-40B4-BE49-F238E27FC236}">
                <a16:creationId xmlns:a16="http://schemas.microsoft.com/office/drawing/2014/main" id="{1A417AB8-EB1F-4F5D-AF03-78F7C73EE8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sp>
        <p:nvSpPr>
          <p:cNvPr id="2" name="Otsikko 1">
            <a:extLst>
              <a:ext uri="{FF2B5EF4-FFF2-40B4-BE49-F238E27FC236}">
                <a16:creationId xmlns:a16="http://schemas.microsoft.com/office/drawing/2014/main" id="{E16A463A-399D-B4E3-6446-769B8864F034}"/>
              </a:ext>
            </a:extLst>
          </p:cNvPr>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pic>
        <p:nvPicPr>
          <p:cNvPr id="7" name="dlogoshape">
            <a:extLst>
              <a:ext uri="{FF2B5EF4-FFF2-40B4-BE49-F238E27FC236}">
                <a16:creationId xmlns:a16="http://schemas.microsoft.com/office/drawing/2014/main" id="{8E861AB7-F13E-8FE5-7ED0-FD04721636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812001598"/>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Kiitossivu" preserve="1" userDrawn="1">
  <p:cSld name="kiitos_eng">
    <p:spTree>
      <p:nvGrpSpPr>
        <p:cNvPr id="1" name=""/>
        <p:cNvGrpSpPr/>
        <p:nvPr/>
      </p:nvGrpSpPr>
      <p:grpSpPr>
        <a:xfrm>
          <a:off x="0" y="0"/>
          <a:ext cx="0" cy="0"/>
          <a:chOff x="0" y="0"/>
          <a:chExt cx="0" cy="0"/>
        </a:xfrm>
      </p:grpSpPr>
      <p:sp>
        <p:nvSpPr>
          <p:cNvPr id="70" name="Suorakulmio 69"/>
          <p:cNvSpPr/>
          <p:nvPr userDrawn="1"/>
        </p:nvSpPr>
        <p:spPr bwMode="hidden">
          <a:xfrm>
            <a:off x="251520" y="252000"/>
            <a:ext cx="8640960" cy="3906000"/>
          </a:xfrm>
          <a:prstGeom prst="rect">
            <a:avLst/>
          </a:prstGeom>
          <a:solidFill>
            <a:srgbClr val="06377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2" name="Suorakulmio 71"/>
          <p:cNvSpPr/>
          <p:nvPr userDrawn="1"/>
        </p:nvSpPr>
        <p:spPr>
          <a:xfrm>
            <a:off x="0" y="4154400"/>
            <a:ext cx="9144000" cy="1004400"/>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71" name="Suorakulmio 70"/>
          <p:cNvSpPr/>
          <p:nvPr userDrawn="1"/>
        </p:nvSpPr>
        <p:spPr bwMode="hidden">
          <a:xfrm>
            <a:off x="251520" y="4154400"/>
            <a:ext cx="8640960" cy="378042"/>
          </a:xfrm>
          <a:prstGeom prst="rect">
            <a:avLst/>
          </a:prstGeom>
          <a:solidFill>
            <a:srgbClr val="002D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i-FI" sz="1350"/>
          </a:p>
        </p:txBody>
      </p:sp>
      <p:sp>
        <p:nvSpPr>
          <p:cNvPr id="14" name="Tekstin paikkamerkki 4"/>
          <p:cNvSpPr txBox="1">
            <a:spLocks/>
          </p:cNvSpPr>
          <p:nvPr userDrawn="1"/>
        </p:nvSpPr>
        <p:spPr>
          <a:xfrm>
            <a:off x="972000" y="1821600"/>
            <a:ext cx="7200000" cy="792000"/>
          </a:xfrm>
          <a:prstGeom prst="rect">
            <a:avLst/>
          </a:prstGeom>
        </p:spPr>
        <p:txBody>
          <a:bodyPr vert="horz" lIns="68580" tIns="34290" rIns="68580" bIns="34290" rtlCol="0" anchor="b" anchorCtr="0">
            <a:normAutofit/>
          </a:bodyPr>
          <a:lstStyle>
            <a:lvl1pPr marL="0" indent="0" algn="ctr" defTabSz="914400" rtl="0" eaLnBrk="1" latinLnBrk="0" hangingPunct="1">
              <a:lnSpc>
                <a:spcPct val="95000"/>
              </a:lnSpc>
              <a:spcBef>
                <a:spcPts val="1200"/>
              </a:spcBef>
              <a:buClr>
                <a:srgbClr val="06377B"/>
              </a:buClr>
              <a:buFont typeface="Arial" pitchFamily="34" charset="0"/>
              <a:buNone/>
              <a:defRPr sz="3800" b="1" kern="1200">
                <a:solidFill>
                  <a:schemeClr val="bg2"/>
                </a:solidFill>
                <a:latin typeface="+mn-lt"/>
                <a:ea typeface="+mn-ea"/>
                <a:cs typeface="+mn-cs"/>
              </a:defRPr>
            </a:lvl1pPr>
            <a:lvl2pPr marL="900113" indent="-363538"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343025" indent="-268288" algn="l" defTabSz="914400" rtl="0" eaLnBrk="1" latinLnBrk="0" hangingPunct="1">
              <a:spcBef>
                <a:spcPct val="20000"/>
              </a:spcBef>
              <a:buClrTx/>
              <a:buFont typeface="Verdana" panose="020B060403050404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685800" rtl="0" eaLnBrk="1" fontAlgn="auto" latinLnBrk="0" hangingPunct="1">
              <a:lnSpc>
                <a:spcPct val="95000"/>
              </a:lnSpc>
              <a:spcBef>
                <a:spcPts val="900"/>
              </a:spcBef>
              <a:spcAft>
                <a:spcPts val="0"/>
              </a:spcAft>
              <a:buClr>
                <a:srgbClr val="06377B"/>
              </a:buClr>
              <a:buSzTx/>
              <a:buFont typeface="Arial" pitchFamily="34" charset="0"/>
              <a:buNone/>
              <a:tabLst/>
              <a:defRPr/>
            </a:pPr>
            <a:r>
              <a:rPr kumimoji="0" lang="fi-FI" sz="2800" b="1" i="0" u="none" strike="noStrike" kern="1200" cap="none" spc="0" normalizeH="0" baseline="0" noProof="1">
                <a:ln>
                  <a:noFill/>
                </a:ln>
                <a:solidFill>
                  <a:srgbClr val="C5C5C5"/>
                </a:solidFill>
                <a:effectLst/>
                <a:uLnTx/>
                <a:uFillTx/>
                <a:latin typeface="Arial"/>
                <a:ea typeface="+mn-ea"/>
                <a:cs typeface="+mn-cs"/>
              </a:rPr>
              <a:t>Thank</a:t>
            </a:r>
            <a:r>
              <a:rPr kumimoji="0" lang="fi-FI" sz="2850" b="1" i="0" u="none" strike="noStrike" kern="1200" cap="none" spc="0" normalizeH="0" baseline="0" noProof="1">
                <a:ln>
                  <a:noFill/>
                </a:ln>
                <a:solidFill>
                  <a:srgbClr val="C5C5C5"/>
                </a:solidFill>
                <a:effectLst/>
                <a:uLnTx/>
                <a:uFillTx/>
                <a:latin typeface="Arial"/>
                <a:ea typeface="+mn-ea"/>
                <a:cs typeface="+mn-cs"/>
              </a:rPr>
              <a:t> you</a:t>
            </a:r>
          </a:p>
        </p:txBody>
      </p:sp>
      <p:sp>
        <p:nvSpPr>
          <p:cNvPr id="6" name="Dian numeron paikkamerkki 5"/>
          <p:cNvSpPr>
            <a:spLocks noGrp="1"/>
          </p:cNvSpPr>
          <p:nvPr userDrawn="1">
            <p:ph type="sldNum" sz="quarter" idx="12"/>
          </p:nvPr>
        </p:nvSpPr>
        <p:spPr/>
        <p:txBody>
          <a:bodyPr/>
          <a:lstStyle/>
          <a:p>
            <a:fld id="{0EA9D7C9-68B7-4D90-AC4C-0579D8239218}" type="slidenum">
              <a:rPr lang="fi-FI" smtClean="0"/>
              <a:pPr/>
              <a:t>‹#›</a:t>
            </a:fld>
            <a:endParaRPr lang="fi-FI"/>
          </a:p>
        </p:txBody>
      </p:sp>
      <p:sp>
        <p:nvSpPr>
          <p:cNvPr id="4" name="Päivämäärän paikkamerkki 3"/>
          <p:cNvSpPr>
            <a:spLocks noGrp="1"/>
          </p:cNvSpPr>
          <p:nvPr userDrawn="1">
            <p:ph type="dt" sz="half" idx="10"/>
          </p:nvPr>
        </p:nvSpPr>
        <p:spPr/>
        <p:txBody>
          <a:bodyPr/>
          <a:lstStyle/>
          <a:p>
            <a:r>
              <a:rPr lang="fi-FI"/>
              <a:t>14.10.2026</a:t>
            </a:r>
          </a:p>
        </p:txBody>
      </p:sp>
      <p:sp>
        <p:nvSpPr>
          <p:cNvPr id="5" name="Alatunnisteen paikkamerkki 4"/>
          <p:cNvSpPr>
            <a:spLocks noGrp="1"/>
          </p:cNvSpPr>
          <p:nvPr userDrawn="1">
            <p:ph type="ftr" sz="quarter" idx="11"/>
          </p:nvPr>
        </p:nvSpPr>
        <p:spPr/>
        <p:txBody>
          <a:bodyPr/>
          <a:lstStyle/>
          <a:p>
            <a:r>
              <a:rPr lang="fi-FI"/>
              <a:t>Sisä-Suomen poliisilaitos</a:t>
            </a:r>
          </a:p>
        </p:txBody>
      </p:sp>
      <p:sp>
        <p:nvSpPr>
          <p:cNvPr id="13" name="dnumber"/>
          <p:cNvSpPr txBox="1">
            <a:spLocks/>
          </p:cNvSpPr>
          <p:nvPr userDrawn="1"/>
        </p:nvSpPr>
        <p:spPr>
          <a:xfrm>
            <a:off x="7956000" y="64799"/>
            <a:ext cx="1008000" cy="196208"/>
          </a:xfrm>
          <a:prstGeom prst="rect">
            <a:avLst/>
          </a:prstGeom>
          <a:noFill/>
        </p:spPr>
        <p:txBody>
          <a:bodyPr wrap="square" rtlCol="0">
            <a:spAutoFit/>
          </a:bodyPr>
          <a:lstStyle/>
          <a:p>
            <a:pPr algn="r"/>
            <a:endParaRPr lang="fi-FI" sz="675" dirty="0">
              <a:solidFill>
                <a:srgbClr val="002060"/>
              </a:solidFill>
              <a:latin typeface="+mn-lt"/>
            </a:endParaRPr>
          </a:p>
        </p:txBody>
      </p:sp>
      <p:pic>
        <p:nvPicPr>
          <p:cNvPr id="12" name="dlogoplaceholder_pieni" hidden="1">
            <a:extLst>
              <a:ext uri="{FF2B5EF4-FFF2-40B4-BE49-F238E27FC236}">
                <a16:creationId xmlns:a16="http://schemas.microsoft.com/office/drawing/2014/main" id="{841EA14C-B90A-4BFF-BCA9-457D230866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sp>
        <p:nvSpPr>
          <p:cNvPr id="2" name="Otsikko 1">
            <a:extLst>
              <a:ext uri="{FF2B5EF4-FFF2-40B4-BE49-F238E27FC236}">
                <a16:creationId xmlns:a16="http://schemas.microsoft.com/office/drawing/2014/main" id="{A2BE9108-2500-E42A-8538-7217F1BC6502}"/>
              </a:ext>
            </a:extLst>
          </p:cNvPr>
          <p:cNvSpPr>
            <a:spLocks noGrp="1"/>
          </p:cNvSpPr>
          <p:nvPr>
            <p:ph type="ctrTitle" hasCustomPrompt="1"/>
          </p:nvPr>
        </p:nvSpPr>
        <p:spPr>
          <a:xfrm>
            <a:off x="971601" y="2949792"/>
            <a:ext cx="7200800" cy="486054"/>
          </a:xfrm>
        </p:spPr>
        <p:txBody>
          <a:bodyPr anchor="ctr" anchorCtr="0">
            <a:noAutofit/>
          </a:bodyPr>
          <a:lstStyle>
            <a:lvl1pPr algn="ctr">
              <a:defRPr sz="1050" b="0">
                <a:solidFill>
                  <a:schemeClr val="bg1"/>
                </a:solidFill>
              </a:defRPr>
            </a:lvl1pPr>
          </a:lstStyle>
          <a:p>
            <a:r>
              <a:rPr lang="fi-FI" dirty="0"/>
              <a:t>Henkilön nimi, virkanimike, sähköposti</a:t>
            </a:r>
          </a:p>
        </p:txBody>
      </p:sp>
      <p:pic>
        <p:nvPicPr>
          <p:cNvPr id="7" name="dlogoshape">
            <a:extLst>
              <a:ext uri="{FF2B5EF4-FFF2-40B4-BE49-F238E27FC236}">
                <a16:creationId xmlns:a16="http://schemas.microsoft.com/office/drawing/2014/main" id="{A748E8EF-15A0-3146-16B0-EF1FBB69FB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1928342226"/>
      </p:ext>
    </p:extLst>
  </p:cSld>
  <p:clrMapOvr>
    <a:masterClrMapping/>
  </p:clrMapOvr>
  <p:hf hd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539553" y="159955"/>
            <a:ext cx="8064000" cy="791615"/>
          </a:xfrm>
          <a:prstGeom prst="rect">
            <a:avLst/>
          </a:prstGeom>
        </p:spPr>
        <p:txBody>
          <a:bodyPr vert="horz" lIns="91440" tIns="45720" rIns="91440" bIns="45720" rtlCol="0" anchor="b" anchorCtr="0">
            <a:normAutofit/>
          </a:bodyPr>
          <a:lstStyle/>
          <a:p>
            <a:r>
              <a:rPr lang="fi-FI" dirty="0"/>
              <a:t>Lisää otsikko napsauttamalla</a:t>
            </a:r>
          </a:p>
        </p:txBody>
      </p:sp>
      <p:sp>
        <p:nvSpPr>
          <p:cNvPr id="3" name="Tekstin paikkamerkki 2"/>
          <p:cNvSpPr>
            <a:spLocks noGrp="1"/>
          </p:cNvSpPr>
          <p:nvPr>
            <p:ph type="body" idx="1"/>
          </p:nvPr>
        </p:nvSpPr>
        <p:spPr>
          <a:xfrm>
            <a:off x="539553" y="1257301"/>
            <a:ext cx="8064000" cy="3294196"/>
          </a:xfrm>
          <a:prstGeom prst="rect">
            <a:avLst/>
          </a:prstGeom>
        </p:spPr>
        <p:txBody>
          <a:bodyPr vert="horz" lIns="91440" tIns="45720" rIns="91440" bIns="45720" rtlCol="0">
            <a:normAutofit/>
          </a:body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p:cNvSpPr>
            <a:spLocks noGrp="1"/>
          </p:cNvSpPr>
          <p:nvPr>
            <p:ph type="sldNum" sz="quarter" idx="4"/>
          </p:nvPr>
        </p:nvSpPr>
        <p:spPr>
          <a:xfrm>
            <a:off x="508000" y="4873506"/>
            <a:ext cx="432000" cy="153421"/>
          </a:xfrm>
          <a:prstGeom prst="rect">
            <a:avLst/>
          </a:prstGeom>
        </p:spPr>
        <p:txBody>
          <a:bodyPr vert="horz" lIns="91440" tIns="45720" rIns="91440" bIns="45720" rtlCol="0" anchor="ctr"/>
          <a:lstStyle>
            <a:lvl1pPr algn="l">
              <a:defRPr sz="750">
                <a:solidFill>
                  <a:srgbClr val="06377B"/>
                </a:solidFill>
              </a:defRPr>
            </a:lvl1pPr>
          </a:lstStyle>
          <a:p>
            <a:fld id="{0EA9D7C9-68B7-4D90-AC4C-0579D8239218}" type="slidenum">
              <a:rPr lang="fi-FI" smtClean="0"/>
              <a:pPr/>
              <a:t>‹#›</a:t>
            </a:fld>
            <a:endParaRPr lang="fi-FI" dirty="0"/>
          </a:p>
        </p:txBody>
      </p:sp>
      <p:sp>
        <p:nvSpPr>
          <p:cNvPr id="4" name="Päivämäärän paikkamerkki 3"/>
          <p:cNvSpPr>
            <a:spLocks noGrp="1"/>
          </p:cNvSpPr>
          <p:nvPr>
            <p:ph type="dt" sz="half" idx="2"/>
          </p:nvPr>
        </p:nvSpPr>
        <p:spPr>
          <a:xfrm>
            <a:off x="939600" y="4873506"/>
            <a:ext cx="864096" cy="153421"/>
          </a:xfrm>
          <a:prstGeom prst="rect">
            <a:avLst/>
          </a:prstGeom>
        </p:spPr>
        <p:txBody>
          <a:bodyPr vert="horz" lIns="0" tIns="45720" rIns="0" bIns="45720" rtlCol="0" anchor="ctr"/>
          <a:lstStyle>
            <a:lvl1pPr algn="ctr">
              <a:defRPr sz="750">
                <a:solidFill>
                  <a:srgbClr val="06377B"/>
                </a:solidFill>
              </a:defRPr>
            </a:lvl1pPr>
          </a:lstStyle>
          <a:p>
            <a:r>
              <a:rPr lang="fi-FI"/>
              <a:t>14.10.2026</a:t>
            </a:r>
            <a:endParaRPr lang="fi-FI" dirty="0"/>
          </a:p>
        </p:txBody>
      </p:sp>
      <p:sp>
        <p:nvSpPr>
          <p:cNvPr id="5" name="Alatunnisteen paikkamerkki 4"/>
          <p:cNvSpPr>
            <a:spLocks noGrp="1"/>
          </p:cNvSpPr>
          <p:nvPr>
            <p:ph type="ftr" sz="quarter" idx="3"/>
          </p:nvPr>
        </p:nvSpPr>
        <p:spPr>
          <a:xfrm>
            <a:off x="1900800" y="4873506"/>
            <a:ext cx="4040088" cy="153421"/>
          </a:xfrm>
          <a:prstGeom prst="rect">
            <a:avLst/>
          </a:prstGeom>
        </p:spPr>
        <p:txBody>
          <a:bodyPr vert="horz" lIns="91440" tIns="45720" rIns="91440" bIns="45720" rtlCol="0" anchor="ctr"/>
          <a:lstStyle>
            <a:lvl1pPr algn="l">
              <a:defRPr sz="750">
                <a:solidFill>
                  <a:srgbClr val="06377B"/>
                </a:solidFill>
              </a:defRPr>
            </a:lvl1pPr>
          </a:lstStyle>
          <a:p>
            <a:r>
              <a:rPr lang="fi-FI"/>
              <a:t>Sisä-Suomen poliisilaitos</a:t>
            </a:r>
            <a:endParaRPr lang="fi-FI" dirty="0"/>
          </a:p>
        </p:txBody>
      </p:sp>
      <p:pic>
        <p:nvPicPr>
          <p:cNvPr id="10" name="dlogoplaceholder_pieni" hidden="1">
            <a:extLst>
              <a:ext uri="{FF2B5EF4-FFF2-40B4-BE49-F238E27FC236}">
                <a16:creationId xmlns:a16="http://schemas.microsoft.com/office/drawing/2014/main" id="{017D9E17-1645-4EF4-AF0E-2ABE8B324CFB}"/>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7868272" y="4733790"/>
            <a:ext cx="736176" cy="330597"/>
          </a:xfrm>
          <a:prstGeom prst="rect">
            <a:avLst/>
          </a:prstGeom>
        </p:spPr>
      </p:pic>
      <p:pic>
        <p:nvPicPr>
          <p:cNvPr id="8" name="dlogoshape">
            <a:extLst>
              <a:ext uri="{FF2B5EF4-FFF2-40B4-BE49-F238E27FC236}">
                <a16:creationId xmlns:a16="http://schemas.microsoft.com/office/drawing/2014/main" id="{D1C17F4B-700E-F9BD-E6CC-828FCB661197}"/>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7868272" y="4733790"/>
            <a:ext cx="736174" cy="330597"/>
          </a:xfrm>
          <a:prstGeom prst="rect">
            <a:avLst/>
          </a:prstGeom>
        </p:spPr>
      </p:pic>
    </p:spTree>
    <p:extLst>
      <p:ext uri="{BB962C8B-B14F-4D97-AF65-F5344CB8AC3E}">
        <p14:creationId xmlns:p14="http://schemas.microsoft.com/office/powerpoint/2010/main" val="474880145"/>
      </p:ext>
    </p:extLst>
  </p:cSld>
  <p:clrMap bg1="lt1" tx1="dk1" bg2="lt2" tx2="dk2" accent1="accent1" accent2="accent2" accent3="accent3" accent4="accent4" accent5="accent5" accent6="accent6" hlink="hlink" folHlink="folHlink"/>
  <p:sldLayoutIdLst>
    <p:sldLayoutId id="2147483708" r:id="rId1"/>
    <p:sldLayoutId id="2147483691" r:id="rId2"/>
    <p:sldLayoutId id="2147483722" r:id="rId3"/>
    <p:sldLayoutId id="2147483723" r:id="rId4"/>
    <p:sldLayoutId id="2147483707" r:id="rId5"/>
    <p:sldLayoutId id="2147483649" r:id="rId6"/>
    <p:sldLayoutId id="2147483709" r:id="rId7"/>
    <p:sldLayoutId id="2147483693" r:id="rId8"/>
    <p:sldLayoutId id="2147483710" r:id="rId9"/>
    <p:sldLayoutId id="2147483650" r:id="rId10"/>
    <p:sldLayoutId id="2147483711" r:id="rId11"/>
    <p:sldLayoutId id="2147483652" r:id="rId12"/>
    <p:sldLayoutId id="2147483712" r:id="rId13"/>
    <p:sldLayoutId id="2147483692" r:id="rId14"/>
    <p:sldLayoutId id="2147483713" r:id="rId15"/>
    <p:sldLayoutId id="2147483657" r:id="rId16"/>
    <p:sldLayoutId id="2147483724" r:id="rId17"/>
    <p:sldLayoutId id="2147483725" r:id="rId18"/>
    <p:sldLayoutId id="2147483726" r:id="rId19"/>
    <p:sldLayoutId id="2147483727" r:id="rId20"/>
    <p:sldLayoutId id="2147483728" r:id="rId21"/>
    <p:sldLayoutId id="2147483729" r:id="rId22"/>
    <p:sldLayoutId id="2147483714" r:id="rId23"/>
    <p:sldLayoutId id="2147483654" r:id="rId24"/>
    <p:sldLayoutId id="2147483715" r:id="rId25"/>
    <p:sldLayoutId id="2147483694" r:id="rId26"/>
    <p:sldLayoutId id="2147483716" r:id="rId27"/>
    <p:sldLayoutId id="2147483717" r:id="rId28"/>
    <p:sldLayoutId id="2147483718" r:id="rId29"/>
    <p:sldLayoutId id="2147483719" r:id="rId30"/>
    <p:sldLayoutId id="2147483720" r:id="rId31"/>
    <p:sldLayoutId id="2147483721" r:id="rId32"/>
  </p:sldLayoutIdLst>
  <p:hf hdr="0"/>
  <p:txStyles>
    <p:titleStyle>
      <a:lvl1pPr algn="l" defTabSz="685800" rtl="0" eaLnBrk="1" latinLnBrk="0" hangingPunct="1">
        <a:lnSpc>
          <a:spcPct val="90000"/>
        </a:lnSpc>
        <a:spcBef>
          <a:spcPct val="0"/>
        </a:spcBef>
        <a:buNone/>
        <a:defRPr sz="2300" b="1" kern="1200">
          <a:solidFill>
            <a:srgbClr val="06377B"/>
          </a:solidFill>
          <a:latin typeface="+mj-lt"/>
          <a:ea typeface="+mj-ea"/>
          <a:cs typeface="+mj-cs"/>
        </a:defRPr>
      </a:lvl1pPr>
    </p:titleStyle>
    <p:bodyStyle>
      <a:lvl1pPr marL="257175" indent="-257175" algn="l" defTabSz="685800" rtl="0" eaLnBrk="1" latinLnBrk="0" hangingPunct="1">
        <a:lnSpc>
          <a:spcPct val="95000"/>
        </a:lnSpc>
        <a:spcBef>
          <a:spcPts val="900"/>
        </a:spcBef>
        <a:buClr>
          <a:srgbClr val="06377B"/>
        </a:buClr>
        <a:buFont typeface="Arial" pitchFamily="34" charset="0"/>
        <a:buChar char="•"/>
        <a:defRPr sz="1700" b="0" kern="1200">
          <a:solidFill>
            <a:schemeClr val="tx1"/>
          </a:solidFill>
          <a:latin typeface="+mn-lt"/>
          <a:ea typeface="+mn-ea"/>
          <a:cs typeface="+mn-cs"/>
        </a:defRPr>
      </a:lvl1pPr>
      <a:lvl2pPr marL="745331" indent="-34290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2pPr>
      <a:lvl3pPr marL="1007269" indent="-201216" algn="l" defTabSz="685800" rtl="0" eaLnBrk="1" latinLnBrk="0" hangingPunct="1">
        <a:spcBef>
          <a:spcPct val="20000"/>
        </a:spcBef>
        <a:buClrTx/>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A561E81-FDF1-4E43-9182-17B19F9226C2}"/>
              </a:ext>
            </a:extLst>
          </p:cNvPr>
          <p:cNvSpPr>
            <a:spLocks noGrp="1"/>
          </p:cNvSpPr>
          <p:nvPr>
            <p:ph type="ctrTitle"/>
          </p:nvPr>
        </p:nvSpPr>
        <p:spPr>
          <a:xfrm>
            <a:off x="1195536" y="1184400"/>
            <a:ext cx="7048871" cy="838800"/>
          </a:xfrm>
        </p:spPr>
        <p:txBody>
          <a:bodyPr/>
          <a:lstStyle/>
          <a:p>
            <a:r>
              <a:rPr lang="fi-FI"/>
              <a:t>POLIISIN HAVAINNOT JA VINKIT VERKKORIKOLLISUUDESTA</a:t>
            </a:r>
            <a:endParaRPr lang="fi-FI" dirty="0"/>
          </a:p>
        </p:txBody>
      </p:sp>
      <p:sp>
        <p:nvSpPr>
          <p:cNvPr id="3" name="Alaotsikko 2">
            <a:extLst>
              <a:ext uri="{FF2B5EF4-FFF2-40B4-BE49-F238E27FC236}">
                <a16:creationId xmlns:a16="http://schemas.microsoft.com/office/drawing/2014/main" id="{21192499-885E-400D-808D-D855866BEA1D}"/>
              </a:ext>
            </a:extLst>
          </p:cNvPr>
          <p:cNvSpPr>
            <a:spLocks noGrp="1"/>
          </p:cNvSpPr>
          <p:nvPr>
            <p:ph type="subTitle" idx="1"/>
          </p:nvPr>
        </p:nvSpPr>
        <p:spPr/>
        <p:txBody>
          <a:bodyPr/>
          <a:lstStyle/>
          <a:p>
            <a:r>
              <a:rPr lang="fi-FI" sz="1800">
                <a:effectLst/>
                <a:latin typeface="Aptos" panose="020B0004020202020204" pitchFamily="34" charset="0"/>
                <a:ea typeface="Aptos" panose="020B0004020202020204" pitchFamily="34" charset="0"/>
                <a:cs typeface="Times New Roman" panose="02020603050405020304" pitchFamily="18" charset="0"/>
              </a:rPr>
              <a:t>Pirkanmaan Kansallinen Senioripiiri ry 14.10.2026</a:t>
            </a:r>
            <a:endParaRPr lang="fi-FI"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Tekstin paikkamerkki 3">
            <a:extLst>
              <a:ext uri="{FF2B5EF4-FFF2-40B4-BE49-F238E27FC236}">
                <a16:creationId xmlns:a16="http://schemas.microsoft.com/office/drawing/2014/main" id="{C8355923-8C2A-4AC5-9F0E-FA3EA923558D}"/>
              </a:ext>
            </a:extLst>
          </p:cNvPr>
          <p:cNvSpPr>
            <a:spLocks noGrp="1"/>
          </p:cNvSpPr>
          <p:nvPr>
            <p:ph type="body" sz="quarter" idx="13"/>
          </p:nvPr>
        </p:nvSpPr>
        <p:spPr/>
        <p:txBody>
          <a:bodyPr/>
          <a:lstStyle/>
          <a:p>
            <a:r>
              <a:rPr lang="fi-FI" dirty="0"/>
              <a:t>tarkastaja Marika Koskinen</a:t>
            </a:r>
          </a:p>
        </p:txBody>
      </p:sp>
      <p:pic>
        <p:nvPicPr>
          <p:cNvPr id="6" name="Kuvan paikkamerkki 8">
            <a:extLst>
              <a:ext uri="{FF2B5EF4-FFF2-40B4-BE49-F238E27FC236}">
                <a16:creationId xmlns:a16="http://schemas.microsoft.com/office/drawing/2014/main" id="{EE4B6375-FC3B-4B9D-8B50-76C2837DFA79}"/>
              </a:ext>
            </a:extLst>
          </p:cNvPr>
          <p:cNvPicPr>
            <a:picLocks noGrp="1" noChangeAspect="1"/>
          </p:cNvPicPr>
          <p:nvPr>
            <p:ph type="pic" idx="14"/>
          </p:nvPr>
        </p:nvPicPr>
        <p:blipFill rotWithShape="1">
          <a:blip r:embed="rId2" cstate="print">
            <a:extLst>
              <a:ext uri="{28A0092B-C50C-407E-A947-70E740481C1C}">
                <a14:useLocalDpi xmlns:a14="http://schemas.microsoft.com/office/drawing/2010/main" val="0"/>
              </a:ext>
            </a:extLst>
          </a:blip>
          <a:srcRect t="30499" b="30499"/>
          <a:stretch/>
        </p:blipFill>
        <p:spPr>
          <a:prstGeom prst="rect">
            <a:avLst/>
          </a:prstGeom>
        </p:spPr>
      </p:pic>
    </p:spTree>
    <p:extLst>
      <p:ext uri="{BB962C8B-B14F-4D97-AF65-F5344CB8AC3E}">
        <p14:creationId xmlns:p14="http://schemas.microsoft.com/office/powerpoint/2010/main" val="2280789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Kuva 41">
            <a:extLst>
              <a:ext uri="{FF2B5EF4-FFF2-40B4-BE49-F238E27FC236}">
                <a16:creationId xmlns:a16="http://schemas.microsoft.com/office/drawing/2014/main" id="{3B9383E8-94A9-4020-9DB1-4AFA494C1802}"/>
              </a:ext>
            </a:extLst>
          </p:cNvPr>
          <p:cNvPicPr>
            <a:picLocks noChangeAspect="1"/>
          </p:cNvPicPr>
          <p:nvPr/>
        </p:nvPicPr>
        <p:blipFill>
          <a:blip r:embed="rId2"/>
          <a:srcRect/>
          <a:stretch>
            <a:fillRect/>
          </a:stretch>
        </p:blipFill>
        <p:spPr>
          <a:xfrm rot="20503886">
            <a:off x="450036" y="211304"/>
            <a:ext cx="2228048" cy="2673657"/>
          </a:xfrm>
          <a:custGeom>
            <a:avLst/>
            <a:gdLst/>
            <a:ahLst/>
            <a:cxnLst/>
            <a:rect l="l" t="t" r="r" b="b"/>
            <a:pathLst>
              <a:path w="2228048" h="2673657">
                <a:moveTo>
                  <a:pt x="1012778" y="1119940"/>
                </a:moveTo>
                <a:lnTo>
                  <a:pt x="1008593" y="1120027"/>
                </a:lnTo>
                <a:lnTo>
                  <a:pt x="1009302" y="1154110"/>
                </a:lnTo>
                <a:lnTo>
                  <a:pt x="1013486" y="1154023"/>
                </a:lnTo>
                <a:lnTo>
                  <a:pt x="1013206" y="1140515"/>
                </a:lnTo>
                <a:cubicBezTo>
                  <a:pt x="1013165" y="1138578"/>
                  <a:pt x="1013366" y="1137054"/>
                  <a:pt x="1013808" y="1135944"/>
                </a:cubicBezTo>
                <a:cubicBezTo>
                  <a:pt x="1014250" y="1134834"/>
                  <a:pt x="1015011" y="1133946"/>
                  <a:pt x="1016090" y="1133280"/>
                </a:cubicBezTo>
                <a:cubicBezTo>
                  <a:pt x="1017170" y="1132614"/>
                  <a:pt x="1018329" y="1132268"/>
                  <a:pt x="1019569" y="1132242"/>
                </a:cubicBezTo>
                <a:cubicBezTo>
                  <a:pt x="1021228" y="1132208"/>
                  <a:pt x="1022520" y="1132658"/>
                  <a:pt x="1023447" y="1133592"/>
                </a:cubicBezTo>
                <a:cubicBezTo>
                  <a:pt x="1024374" y="1134526"/>
                  <a:pt x="1024858" y="1136040"/>
                  <a:pt x="1024902" y="1138132"/>
                </a:cubicBezTo>
                <a:lnTo>
                  <a:pt x="1025227" y="1153779"/>
                </a:lnTo>
                <a:lnTo>
                  <a:pt x="1029412" y="1153692"/>
                </a:lnTo>
                <a:lnTo>
                  <a:pt x="1029087" y="1138045"/>
                </a:lnTo>
                <a:cubicBezTo>
                  <a:pt x="1029037" y="1135627"/>
                  <a:pt x="1028708" y="1133789"/>
                  <a:pt x="1028100" y="1132530"/>
                </a:cubicBezTo>
                <a:cubicBezTo>
                  <a:pt x="1027492" y="1131271"/>
                  <a:pt x="1026507" y="1130295"/>
                  <a:pt x="1025143" y="1129603"/>
                </a:cubicBezTo>
                <a:cubicBezTo>
                  <a:pt x="1023780" y="1128910"/>
                  <a:pt x="1022184" y="1128582"/>
                  <a:pt x="1020355" y="1128620"/>
                </a:cubicBezTo>
                <a:cubicBezTo>
                  <a:pt x="1017379" y="1128682"/>
                  <a:pt x="1014938" y="1129865"/>
                  <a:pt x="1013032" y="1132169"/>
                </a:cubicBezTo>
                <a:close/>
                <a:moveTo>
                  <a:pt x="1067038" y="1130929"/>
                </a:moveTo>
                <a:cubicBezTo>
                  <a:pt x="1068836" y="1130892"/>
                  <a:pt x="1070398" y="1131642"/>
                  <a:pt x="1071725" y="1133181"/>
                </a:cubicBezTo>
                <a:cubicBezTo>
                  <a:pt x="1073052" y="1134719"/>
                  <a:pt x="1073748" y="1137062"/>
                  <a:pt x="1073813" y="1140208"/>
                </a:cubicBezTo>
                <a:cubicBezTo>
                  <a:pt x="1073882" y="1143510"/>
                  <a:pt x="1073270" y="1145961"/>
                  <a:pt x="1071977" y="1147561"/>
                </a:cubicBezTo>
                <a:cubicBezTo>
                  <a:pt x="1070685" y="1149162"/>
                  <a:pt x="1069109" y="1149982"/>
                  <a:pt x="1067249" y="1150021"/>
                </a:cubicBezTo>
                <a:cubicBezTo>
                  <a:pt x="1065420" y="1150059"/>
                  <a:pt x="1063846" y="1149332"/>
                  <a:pt x="1062528" y="1147839"/>
                </a:cubicBezTo>
                <a:cubicBezTo>
                  <a:pt x="1061210" y="1146347"/>
                  <a:pt x="1060518" y="1144012"/>
                  <a:pt x="1060452" y="1140835"/>
                </a:cubicBezTo>
                <a:cubicBezTo>
                  <a:pt x="1060386" y="1137658"/>
                  <a:pt x="1061022" y="1135222"/>
                  <a:pt x="1062359" y="1133527"/>
                </a:cubicBezTo>
                <a:cubicBezTo>
                  <a:pt x="1063696" y="1131832"/>
                  <a:pt x="1065255" y="1130966"/>
                  <a:pt x="1067038" y="1130929"/>
                </a:cubicBezTo>
                <a:close/>
                <a:moveTo>
                  <a:pt x="1119883" y="1147042"/>
                </a:moveTo>
                <a:lnTo>
                  <a:pt x="1115117" y="1147141"/>
                </a:lnTo>
                <a:lnTo>
                  <a:pt x="1115216" y="1151907"/>
                </a:lnTo>
                <a:lnTo>
                  <a:pt x="1119982" y="1151808"/>
                </a:lnTo>
                <a:close/>
                <a:moveTo>
                  <a:pt x="1051629" y="1119899"/>
                </a:moveTo>
                <a:lnTo>
                  <a:pt x="1047520" y="1122496"/>
                </a:lnTo>
                <a:lnTo>
                  <a:pt x="1047647" y="1128611"/>
                </a:lnTo>
                <a:lnTo>
                  <a:pt x="1046494" y="1128635"/>
                </a:lnTo>
                <a:lnTo>
                  <a:pt x="1044578" y="1128675"/>
                </a:lnTo>
                <a:lnTo>
                  <a:pt x="1042286" y="1128723"/>
                </a:lnTo>
                <a:lnTo>
                  <a:pt x="1042106" y="1120097"/>
                </a:lnTo>
                <a:lnTo>
                  <a:pt x="1037997" y="1122694"/>
                </a:lnTo>
                <a:lnTo>
                  <a:pt x="1038124" y="1128809"/>
                </a:lnTo>
                <a:lnTo>
                  <a:pt x="1035055" y="1128873"/>
                </a:lnTo>
                <a:lnTo>
                  <a:pt x="1035123" y="1132128"/>
                </a:lnTo>
                <a:lnTo>
                  <a:pt x="1038192" y="1132064"/>
                </a:lnTo>
                <a:lnTo>
                  <a:pt x="1038487" y="1146269"/>
                </a:lnTo>
                <a:cubicBezTo>
                  <a:pt x="1038539" y="1148780"/>
                  <a:pt x="1038744" y="1150424"/>
                  <a:pt x="1039101" y="1151199"/>
                </a:cubicBezTo>
                <a:cubicBezTo>
                  <a:pt x="1039459" y="1151975"/>
                  <a:pt x="1040061" y="1152594"/>
                  <a:pt x="1040908" y="1153057"/>
                </a:cubicBezTo>
                <a:cubicBezTo>
                  <a:pt x="1041755" y="1153520"/>
                  <a:pt x="1042938" y="1153736"/>
                  <a:pt x="1044457" y="1153705"/>
                </a:cubicBezTo>
                <a:cubicBezTo>
                  <a:pt x="1045387" y="1153685"/>
                  <a:pt x="1046438" y="1153539"/>
                  <a:pt x="1047611" y="1153267"/>
                </a:cubicBezTo>
                <a:lnTo>
                  <a:pt x="1046930" y="1149583"/>
                </a:lnTo>
                <a:cubicBezTo>
                  <a:pt x="1046172" y="1149707"/>
                  <a:pt x="1045561" y="1149774"/>
                  <a:pt x="1045096" y="1149784"/>
                </a:cubicBezTo>
                <a:cubicBezTo>
                  <a:pt x="1044476" y="1149797"/>
                  <a:pt x="1043998" y="1149706"/>
                  <a:pt x="1043660" y="1149511"/>
                </a:cubicBezTo>
                <a:cubicBezTo>
                  <a:pt x="1043323" y="1149316"/>
                  <a:pt x="1043077" y="1149050"/>
                  <a:pt x="1042923" y="1148712"/>
                </a:cubicBezTo>
                <a:cubicBezTo>
                  <a:pt x="1042768" y="1148374"/>
                  <a:pt x="1042679" y="1147609"/>
                  <a:pt x="1042654" y="1146415"/>
                </a:cubicBezTo>
                <a:lnTo>
                  <a:pt x="1042353" y="1131977"/>
                </a:lnTo>
                <a:lnTo>
                  <a:pt x="1044646" y="1131930"/>
                </a:lnTo>
                <a:lnTo>
                  <a:pt x="1046562" y="1131890"/>
                </a:lnTo>
                <a:lnTo>
                  <a:pt x="1047715" y="1131866"/>
                </a:lnTo>
                <a:lnTo>
                  <a:pt x="1048010" y="1146071"/>
                </a:lnTo>
                <a:cubicBezTo>
                  <a:pt x="1048062" y="1148582"/>
                  <a:pt x="1048267" y="1150225"/>
                  <a:pt x="1048624" y="1151001"/>
                </a:cubicBezTo>
                <a:cubicBezTo>
                  <a:pt x="1048982" y="1151777"/>
                  <a:pt x="1049584" y="1152396"/>
                  <a:pt x="1050431" y="1152859"/>
                </a:cubicBezTo>
                <a:cubicBezTo>
                  <a:pt x="1051278" y="1153322"/>
                  <a:pt x="1052461" y="1153538"/>
                  <a:pt x="1053980" y="1153506"/>
                </a:cubicBezTo>
                <a:lnTo>
                  <a:pt x="1056916" y="1153099"/>
                </a:lnTo>
                <a:lnTo>
                  <a:pt x="1057113" y="1162582"/>
                </a:lnTo>
                <a:lnTo>
                  <a:pt x="1061298" y="1162495"/>
                </a:lnTo>
                <a:lnTo>
                  <a:pt x="1061048" y="1150475"/>
                </a:lnTo>
                <a:cubicBezTo>
                  <a:pt x="1061780" y="1151359"/>
                  <a:pt x="1062706" y="1152084"/>
                  <a:pt x="1063826" y="1152650"/>
                </a:cubicBezTo>
                <a:cubicBezTo>
                  <a:pt x="1064947" y="1153216"/>
                  <a:pt x="1066204" y="1153485"/>
                  <a:pt x="1067599" y="1153456"/>
                </a:cubicBezTo>
                <a:cubicBezTo>
                  <a:pt x="1069506" y="1153416"/>
                  <a:pt x="1071312" y="1152840"/>
                  <a:pt x="1073018" y="1151727"/>
                </a:cubicBezTo>
                <a:cubicBezTo>
                  <a:pt x="1074724" y="1150613"/>
                  <a:pt x="1076009" y="1149036"/>
                  <a:pt x="1076873" y="1146994"/>
                </a:cubicBezTo>
                <a:cubicBezTo>
                  <a:pt x="1077738" y="1144953"/>
                  <a:pt x="1078144" y="1142669"/>
                  <a:pt x="1078092" y="1140142"/>
                </a:cubicBezTo>
                <a:cubicBezTo>
                  <a:pt x="1078043" y="1137786"/>
                  <a:pt x="1077587" y="1135629"/>
                  <a:pt x="1076724" y="1133670"/>
                </a:cubicBezTo>
                <a:cubicBezTo>
                  <a:pt x="1075862" y="1131711"/>
                  <a:pt x="1074613" y="1130206"/>
                  <a:pt x="1072979" y="1129154"/>
                </a:cubicBezTo>
                <a:cubicBezTo>
                  <a:pt x="1071344" y="1128103"/>
                  <a:pt x="1069473" y="1127599"/>
                  <a:pt x="1067365" y="1127643"/>
                </a:cubicBezTo>
                <a:cubicBezTo>
                  <a:pt x="1065753" y="1127676"/>
                  <a:pt x="1064388" y="1128019"/>
                  <a:pt x="1063269" y="1128670"/>
                </a:cubicBezTo>
                <a:cubicBezTo>
                  <a:pt x="1062151" y="1129321"/>
                  <a:pt x="1061155" y="1130284"/>
                  <a:pt x="1060282" y="1131558"/>
                </a:cubicBezTo>
                <a:lnTo>
                  <a:pt x="1060216" y="1128350"/>
                </a:lnTo>
                <a:lnTo>
                  <a:pt x="1056403" y="1128429"/>
                </a:lnTo>
                <a:lnTo>
                  <a:pt x="1056888" y="1151737"/>
                </a:lnTo>
                <a:lnTo>
                  <a:pt x="1056453" y="1149385"/>
                </a:lnTo>
                <a:cubicBezTo>
                  <a:pt x="1055695" y="1149509"/>
                  <a:pt x="1055084" y="1149576"/>
                  <a:pt x="1054619" y="1149586"/>
                </a:cubicBezTo>
                <a:cubicBezTo>
                  <a:pt x="1053999" y="1149598"/>
                  <a:pt x="1053521" y="1149508"/>
                  <a:pt x="1053183" y="1149313"/>
                </a:cubicBezTo>
                <a:cubicBezTo>
                  <a:pt x="1052846" y="1149119"/>
                  <a:pt x="1052600" y="1148852"/>
                  <a:pt x="1052445" y="1148514"/>
                </a:cubicBezTo>
                <a:cubicBezTo>
                  <a:pt x="1052291" y="1148176"/>
                  <a:pt x="1052201" y="1147411"/>
                  <a:pt x="1052177" y="1146217"/>
                </a:cubicBezTo>
                <a:lnTo>
                  <a:pt x="1051876" y="1131779"/>
                </a:lnTo>
                <a:lnTo>
                  <a:pt x="1056084" y="1131692"/>
                </a:lnTo>
                <a:lnTo>
                  <a:pt x="1056017" y="1128437"/>
                </a:lnTo>
                <a:lnTo>
                  <a:pt x="1051809" y="1128525"/>
                </a:lnTo>
                <a:close/>
                <a:moveTo>
                  <a:pt x="1098195" y="1127839"/>
                </a:moveTo>
                <a:cubicBezTo>
                  <a:pt x="1096718" y="1127311"/>
                  <a:pt x="1095011" y="1127068"/>
                  <a:pt x="1093074" y="1127108"/>
                </a:cubicBezTo>
                <a:cubicBezTo>
                  <a:pt x="1091788" y="1127135"/>
                  <a:pt x="1090586" y="1127326"/>
                  <a:pt x="1089469" y="1127683"/>
                </a:cubicBezTo>
                <a:cubicBezTo>
                  <a:pt x="1088352" y="1128040"/>
                  <a:pt x="1087473" y="1128465"/>
                  <a:pt x="1086832" y="1128959"/>
                </a:cubicBezTo>
                <a:cubicBezTo>
                  <a:pt x="1085977" y="1129597"/>
                  <a:pt x="1085308" y="1130390"/>
                  <a:pt x="1084823" y="1131338"/>
                </a:cubicBezTo>
                <a:cubicBezTo>
                  <a:pt x="1084339" y="1132286"/>
                  <a:pt x="1084109" y="1133311"/>
                  <a:pt x="1084131" y="1134411"/>
                </a:cubicBezTo>
                <a:cubicBezTo>
                  <a:pt x="1084157" y="1135620"/>
                  <a:pt x="1084486" y="1136718"/>
                  <a:pt x="1085119" y="1137705"/>
                </a:cubicBezTo>
                <a:cubicBezTo>
                  <a:pt x="1085752" y="1138692"/>
                  <a:pt x="1086667" y="1139456"/>
                  <a:pt x="1087865" y="1139997"/>
                </a:cubicBezTo>
                <a:cubicBezTo>
                  <a:pt x="1089062" y="1140538"/>
                  <a:pt x="1091203" y="1141164"/>
                  <a:pt x="1094288" y="1141876"/>
                </a:cubicBezTo>
                <a:cubicBezTo>
                  <a:pt x="1096579" y="1142402"/>
                  <a:pt x="1098014" y="1142845"/>
                  <a:pt x="1098596" y="1143205"/>
                </a:cubicBezTo>
                <a:cubicBezTo>
                  <a:pt x="1099429" y="1143730"/>
                  <a:pt x="1099855" y="1144466"/>
                  <a:pt x="1099874" y="1145411"/>
                </a:cubicBezTo>
                <a:cubicBezTo>
                  <a:pt x="1099896" y="1146465"/>
                  <a:pt x="1099450" y="1147393"/>
                  <a:pt x="1098537" y="1148195"/>
                </a:cubicBezTo>
                <a:cubicBezTo>
                  <a:pt x="1097623" y="1148997"/>
                  <a:pt x="1096205" y="1149418"/>
                  <a:pt x="1094283" y="1149458"/>
                </a:cubicBezTo>
                <a:cubicBezTo>
                  <a:pt x="1092377" y="1149498"/>
                  <a:pt x="1090883" y="1149087"/>
                  <a:pt x="1089803" y="1148226"/>
                </a:cubicBezTo>
                <a:cubicBezTo>
                  <a:pt x="1088723" y="1147364"/>
                  <a:pt x="1088050" y="1146107"/>
                  <a:pt x="1087783" y="1144453"/>
                </a:cubicBezTo>
                <a:lnTo>
                  <a:pt x="1083658" y="1145190"/>
                </a:lnTo>
                <a:cubicBezTo>
                  <a:pt x="1084177" y="1147800"/>
                  <a:pt x="1085292" y="1149754"/>
                  <a:pt x="1087001" y="1151052"/>
                </a:cubicBezTo>
                <a:cubicBezTo>
                  <a:pt x="1088711" y="1152350"/>
                  <a:pt x="1091170" y="1152965"/>
                  <a:pt x="1094378" y="1152899"/>
                </a:cubicBezTo>
                <a:cubicBezTo>
                  <a:pt x="1096315" y="1152858"/>
                  <a:pt x="1098044" y="1152485"/>
                  <a:pt x="1099565" y="1151779"/>
                </a:cubicBezTo>
                <a:cubicBezTo>
                  <a:pt x="1101085" y="1151073"/>
                  <a:pt x="1102239" y="1150095"/>
                  <a:pt x="1103028" y="1148846"/>
                </a:cubicBezTo>
                <a:cubicBezTo>
                  <a:pt x="1103816" y="1147597"/>
                  <a:pt x="1104195" y="1146275"/>
                  <a:pt x="1104166" y="1144880"/>
                </a:cubicBezTo>
                <a:cubicBezTo>
                  <a:pt x="1104137" y="1143454"/>
                  <a:pt x="1103779" y="1142268"/>
                  <a:pt x="1103092" y="1141320"/>
                </a:cubicBezTo>
                <a:cubicBezTo>
                  <a:pt x="1102406" y="1140373"/>
                  <a:pt x="1101472" y="1139660"/>
                  <a:pt x="1100291" y="1139181"/>
                </a:cubicBezTo>
                <a:cubicBezTo>
                  <a:pt x="1099111" y="1138701"/>
                  <a:pt x="1097032" y="1138097"/>
                  <a:pt x="1094055" y="1137368"/>
                </a:cubicBezTo>
                <a:cubicBezTo>
                  <a:pt x="1091997" y="1136853"/>
                  <a:pt x="1090758" y="1136522"/>
                  <a:pt x="1090336" y="1136376"/>
                </a:cubicBezTo>
                <a:cubicBezTo>
                  <a:pt x="1089601" y="1136096"/>
                  <a:pt x="1089059" y="1135735"/>
                  <a:pt x="1088709" y="1135293"/>
                </a:cubicBezTo>
                <a:cubicBezTo>
                  <a:pt x="1088359" y="1134866"/>
                  <a:pt x="1088178" y="1134381"/>
                  <a:pt x="1088167" y="1133839"/>
                </a:cubicBezTo>
                <a:cubicBezTo>
                  <a:pt x="1088149" y="1132986"/>
                  <a:pt x="1088544" y="1132234"/>
                  <a:pt x="1089353" y="1131581"/>
                </a:cubicBezTo>
                <a:cubicBezTo>
                  <a:pt x="1090161" y="1130929"/>
                  <a:pt x="1091526" y="1130582"/>
                  <a:pt x="1093448" y="1130543"/>
                </a:cubicBezTo>
                <a:cubicBezTo>
                  <a:pt x="1095075" y="1130509"/>
                  <a:pt x="1096342" y="1130839"/>
                  <a:pt x="1097248" y="1131533"/>
                </a:cubicBezTo>
                <a:cubicBezTo>
                  <a:pt x="1098154" y="1132228"/>
                  <a:pt x="1098713" y="1133209"/>
                  <a:pt x="1098926" y="1134476"/>
                </a:cubicBezTo>
                <a:lnTo>
                  <a:pt x="1103006" y="1133833"/>
                </a:lnTo>
                <a:cubicBezTo>
                  <a:pt x="1102709" y="1132242"/>
                  <a:pt x="1102202" y="1130977"/>
                  <a:pt x="1101485" y="1130038"/>
                </a:cubicBezTo>
                <a:cubicBezTo>
                  <a:pt x="1100768" y="1129099"/>
                  <a:pt x="1099671" y="1128366"/>
                  <a:pt x="1098195" y="1127839"/>
                </a:cubicBezTo>
                <a:close/>
                <a:moveTo>
                  <a:pt x="1119469" y="1127117"/>
                </a:moveTo>
                <a:lnTo>
                  <a:pt x="1114703" y="1127216"/>
                </a:lnTo>
                <a:lnTo>
                  <a:pt x="1114802" y="1131982"/>
                </a:lnTo>
                <a:lnTo>
                  <a:pt x="1119568" y="1131883"/>
                </a:lnTo>
                <a:close/>
                <a:moveTo>
                  <a:pt x="1132946" y="1116858"/>
                </a:moveTo>
                <a:lnTo>
                  <a:pt x="1129598" y="1116928"/>
                </a:lnTo>
                <a:lnTo>
                  <a:pt x="1120450" y="1152380"/>
                </a:lnTo>
                <a:lnTo>
                  <a:pt x="1123822" y="1152310"/>
                </a:lnTo>
                <a:close/>
                <a:moveTo>
                  <a:pt x="1172984" y="1126004"/>
                </a:moveTo>
                <a:lnTo>
                  <a:pt x="1168916" y="1126089"/>
                </a:lnTo>
                <a:lnTo>
                  <a:pt x="1164981" y="1140452"/>
                </a:lnTo>
                <a:lnTo>
                  <a:pt x="1163662" y="1145247"/>
                </a:lnTo>
                <a:lnTo>
                  <a:pt x="1162332" y="1140553"/>
                </a:lnTo>
                <a:lnTo>
                  <a:pt x="1158337" y="1126309"/>
                </a:lnTo>
                <a:lnTo>
                  <a:pt x="1154036" y="1126398"/>
                </a:lnTo>
                <a:lnTo>
                  <a:pt x="1150408" y="1140941"/>
                </a:lnTo>
                <a:cubicBezTo>
                  <a:pt x="1149682" y="1144088"/>
                  <a:pt x="1149291" y="1145794"/>
                  <a:pt x="1149235" y="1146059"/>
                </a:cubicBezTo>
                <a:lnTo>
                  <a:pt x="1147660" y="1140789"/>
                </a:lnTo>
                <a:lnTo>
                  <a:pt x="1143434" y="1126619"/>
                </a:lnTo>
                <a:lnTo>
                  <a:pt x="1139887" y="1126692"/>
                </a:lnTo>
                <a:lnTo>
                  <a:pt x="1142469" y="1116660"/>
                </a:lnTo>
                <a:lnTo>
                  <a:pt x="1139121" y="1116730"/>
                </a:lnTo>
                <a:lnTo>
                  <a:pt x="1129973" y="1152182"/>
                </a:lnTo>
                <a:lnTo>
                  <a:pt x="1133345" y="1152112"/>
                </a:lnTo>
                <a:lnTo>
                  <a:pt x="1139543" y="1128027"/>
                </a:lnTo>
                <a:lnTo>
                  <a:pt x="1147180" y="1151242"/>
                </a:lnTo>
                <a:lnTo>
                  <a:pt x="1151551" y="1151151"/>
                </a:lnTo>
                <a:lnTo>
                  <a:pt x="1156154" y="1132052"/>
                </a:lnTo>
                <a:lnTo>
                  <a:pt x="1157195" y="1136241"/>
                </a:lnTo>
                <a:lnTo>
                  <a:pt x="1161432" y="1150946"/>
                </a:lnTo>
                <a:lnTo>
                  <a:pt x="1165779" y="1150855"/>
                </a:lnTo>
                <a:close/>
                <a:moveTo>
                  <a:pt x="1262751" y="1144070"/>
                </a:moveTo>
                <a:lnTo>
                  <a:pt x="1257985" y="1144169"/>
                </a:lnTo>
                <a:lnTo>
                  <a:pt x="1258084" y="1148935"/>
                </a:lnTo>
                <a:lnTo>
                  <a:pt x="1262850" y="1148836"/>
                </a:lnTo>
                <a:close/>
                <a:moveTo>
                  <a:pt x="1211076" y="1125212"/>
                </a:moveTo>
                <a:lnTo>
                  <a:pt x="1207007" y="1125296"/>
                </a:lnTo>
                <a:lnTo>
                  <a:pt x="1203073" y="1139659"/>
                </a:lnTo>
                <a:lnTo>
                  <a:pt x="1201754" y="1144455"/>
                </a:lnTo>
                <a:lnTo>
                  <a:pt x="1200424" y="1139761"/>
                </a:lnTo>
                <a:lnTo>
                  <a:pt x="1196429" y="1125516"/>
                </a:lnTo>
                <a:lnTo>
                  <a:pt x="1192128" y="1125606"/>
                </a:lnTo>
                <a:lnTo>
                  <a:pt x="1188500" y="1140149"/>
                </a:lnTo>
                <a:cubicBezTo>
                  <a:pt x="1187774" y="1143296"/>
                  <a:pt x="1187383" y="1145002"/>
                  <a:pt x="1187327" y="1145267"/>
                </a:cubicBezTo>
                <a:lnTo>
                  <a:pt x="1185752" y="1139996"/>
                </a:lnTo>
                <a:lnTo>
                  <a:pt x="1181526" y="1125826"/>
                </a:lnTo>
                <a:lnTo>
                  <a:pt x="1177202" y="1125916"/>
                </a:lnTo>
                <a:lnTo>
                  <a:pt x="1185271" y="1150450"/>
                </a:lnTo>
                <a:lnTo>
                  <a:pt x="1189642" y="1150359"/>
                </a:lnTo>
                <a:lnTo>
                  <a:pt x="1194246" y="1131260"/>
                </a:lnTo>
                <a:lnTo>
                  <a:pt x="1195287" y="1135449"/>
                </a:lnTo>
                <a:lnTo>
                  <a:pt x="1199523" y="1150153"/>
                </a:lnTo>
                <a:lnTo>
                  <a:pt x="1203871" y="1150063"/>
                </a:lnTo>
                <a:close/>
                <a:moveTo>
                  <a:pt x="1249168" y="1124419"/>
                </a:moveTo>
                <a:lnTo>
                  <a:pt x="1245099" y="1124504"/>
                </a:lnTo>
                <a:lnTo>
                  <a:pt x="1241165" y="1138867"/>
                </a:lnTo>
                <a:lnTo>
                  <a:pt x="1239846" y="1143663"/>
                </a:lnTo>
                <a:lnTo>
                  <a:pt x="1238515" y="1138969"/>
                </a:lnTo>
                <a:lnTo>
                  <a:pt x="1234521" y="1124724"/>
                </a:lnTo>
                <a:lnTo>
                  <a:pt x="1230220" y="1124813"/>
                </a:lnTo>
                <a:lnTo>
                  <a:pt x="1226591" y="1139356"/>
                </a:lnTo>
                <a:cubicBezTo>
                  <a:pt x="1225866" y="1142504"/>
                  <a:pt x="1225475" y="1144210"/>
                  <a:pt x="1225418" y="1144474"/>
                </a:cubicBezTo>
                <a:lnTo>
                  <a:pt x="1223844" y="1139204"/>
                </a:lnTo>
                <a:lnTo>
                  <a:pt x="1219618" y="1125034"/>
                </a:lnTo>
                <a:lnTo>
                  <a:pt x="1215294" y="1125124"/>
                </a:lnTo>
                <a:lnTo>
                  <a:pt x="1223363" y="1149657"/>
                </a:lnTo>
                <a:lnTo>
                  <a:pt x="1227734" y="1149567"/>
                </a:lnTo>
                <a:lnTo>
                  <a:pt x="1232338" y="1130468"/>
                </a:lnTo>
                <a:lnTo>
                  <a:pt x="1233378" y="1134656"/>
                </a:lnTo>
                <a:lnTo>
                  <a:pt x="1237615" y="1149361"/>
                </a:lnTo>
                <a:lnTo>
                  <a:pt x="1241963" y="1149271"/>
                </a:lnTo>
                <a:close/>
                <a:moveTo>
                  <a:pt x="1310365" y="1143080"/>
                </a:moveTo>
                <a:lnTo>
                  <a:pt x="1305599" y="1143179"/>
                </a:lnTo>
                <a:lnTo>
                  <a:pt x="1305698" y="1147945"/>
                </a:lnTo>
                <a:lnTo>
                  <a:pt x="1310465" y="1147846"/>
                </a:lnTo>
                <a:close/>
                <a:moveTo>
                  <a:pt x="1270116" y="1123984"/>
                </a:moveTo>
                <a:lnTo>
                  <a:pt x="1265931" y="1124071"/>
                </a:lnTo>
                <a:lnTo>
                  <a:pt x="1266444" y="1148762"/>
                </a:lnTo>
                <a:lnTo>
                  <a:pt x="1270629" y="1148674"/>
                </a:lnTo>
                <a:close/>
                <a:moveTo>
                  <a:pt x="1288653" y="1123877"/>
                </a:moveTo>
                <a:cubicBezTo>
                  <a:pt x="1287177" y="1123350"/>
                  <a:pt x="1285470" y="1123106"/>
                  <a:pt x="1283533" y="1123146"/>
                </a:cubicBezTo>
                <a:cubicBezTo>
                  <a:pt x="1282246" y="1123173"/>
                  <a:pt x="1281045" y="1123365"/>
                  <a:pt x="1279928" y="1123721"/>
                </a:cubicBezTo>
                <a:cubicBezTo>
                  <a:pt x="1278811" y="1124078"/>
                  <a:pt x="1277932" y="1124503"/>
                  <a:pt x="1277291" y="1124997"/>
                </a:cubicBezTo>
                <a:cubicBezTo>
                  <a:pt x="1276436" y="1125635"/>
                  <a:pt x="1275767" y="1126428"/>
                  <a:pt x="1275282" y="1127377"/>
                </a:cubicBezTo>
                <a:cubicBezTo>
                  <a:pt x="1274798" y="1128325"/>
                  <a:pt x="1274567" y="1129349"/>
                  <a:pt x="1274590" y="1130450"/>
                </a:cubicBezTo>
                <a:cubicBezTo>
                  <a:pt x="1274615" y="1131659"/>
                  <a:pt x="1274945" y="1132757"/>
                  <a:pt x="1275577" y="1133744"/>
                </a:cubicBezTo>
                <a:cubicBezTo>
                  <a:pt x="1276211" y="1134731"/>
                  <a:pt x="1277126" y="1135495"/>
                  <a:pt x="1278323" y="1136036"/>
                </a:cubicBezTo>
                <a:cubicBezTo>
                  <a:pt x="1279521" y="1136577"/>
                  <a:pt x="1281662" y="1137203"/>
                  <a:pt x="1284747" y="1137914"/>
                </a:cubicBezTo>
                <a:cubicBezTo>
                  <a:pt x="1287037" y="1138440"/>
                  <a:pt x="1288473" y="1138883"/>
                  <a:pt x="1289054" y="1139243"/>
                </a:cubicBezTo>
                <a:cubicBezTo>
                  <a:pt x="1289887" y="1139769"/>
                  <a:pt x="1290313" y="1140504"/>
                  <a:pt x="1290333" y="1141450"/>
                </a:cubicBezTo>
                <a:cubicBezTo>
                  <a:pt x="1290355" y="1142503"/>
                  <a:pt x="1289909" y="1143432"/>
                  <a:pt x="1288995" y="1144234"/>
                </a:cubicBezTo>
                <a:cubicBezTo>
                  <a:pt x="1288082" y="1145036"/>
                  <a:pt x="1286664" y="1145457"/>
                  <a:pt x="1284742" y="1145497"/>
                </a:cubicBezTo>
                <a:cubicBezTo>
                  <a:pt x="1282836" y="1145536"/>
                  <a:pt x="1281342" y="1145125"/>
                  <a:pt x="1280262" y="1144264"/>
                </a:cubicBezTo>
                <a:cubicBezTo>
                  <a:pt x="1279182" y="1143403"/>
                  <a:pt x="1278509" y="1142145"/>
                  <a:pt x="1278242" y="1140492"/>
                </a:cubicBezTo>
                <a:lnTo>
                  <a:pt x="1274117" y="1141229"/>
                </a:lnTo>
                <a:cubicBezTo>
                  <a:pt x="1274636" y="1143838"/>
                  <a:pt x="1275751" y="1145792"/>
                  <a:pt x="1277460" y="1147090"/>
                </a:cubicBezTo>
                <a:cubicBezTo>
                  <a:pt x="1279169" y="1148388"/>
                  <a:pt x="1281628" y="1149004"/>
                  <a:pt x="1284837" y="1148937"/>
                </a:cubicBezTo>
                <a:cubicBezTo>
                  <a:pt x="1286774" y="1148897"/>
                  <a:pt x="1288503" y="1148524"/>
                  <a:pt x="1290024" y="1147817"/>
                </a:cubicBezTo>
                <a:cubicBezTo>
                  <a:pt x="1291544" y="1147111"/>
                  <a:pt x="1292698" y="1146134"/>
                  <a:pt x="1293486" y="1144884"/>
                </a:cubicBezTo>
                <a:cubicBezTo>
                  <a:pt x="1294274" y="1143635"/>
                  <a:pt x="1294654" y="1142313"/>
                  <a:pt x="1294625" y="1140918"/>
                </a:cubicBezTo>
                <a:cubicBezTo>
                  <a:pt x="1294595" y="1139492"/>
                  <a:pt x="1294237" y="1138306"/>
                  <a:pt x="1293551" y="1137359"/>
                </a:cubicBezTo>
                <a:cubicBezTo>
                  <a:pt x="1292864" y="1136412"/>
                  <a:pt x="1291931" y="1135698"/>
                  <a:pt x="1290750" y="1135219"/>
                </a:cubicBezTo>
                <a:cubicBezTo>
                  <a:pt x="1289569" y="1134740"/>
                  <a:pt x="1287491" y="1134136"/>
                  <a:pt x="1284514" y="1133407"/>
                </a:cubicBezTo>
                <a:cubicBezTo>
                  <a:pt x="1282456" y="1132891"/>
                  <a:pt x="1281217" y="1132560"/>
                  <a:pt x="1280795" y="1132414"/>
                </a:cubicBezTo>
                <a:cubicBezTo>
                  <a:pt x="1280060" y="1132135"/>
                  <a:pt x="1279518" y="1131774"/>
                  <a:pt x="1279167" y="1131331"/>
                </a:cubicBezTo>
                <a:cubicBezTo>
                  <a:pt x="1278817" y="1130905"/>
                  <a:pt x="1278637" y="1130420"/>
                  <a:pt x="1278625" y="1129877"/>
                </a:cubicBezTo>
                <a:cubicBezTo>
                  <a:pt x="1278608" y="1129025"/>
                  <a:pt x="1279003" y="1128272"/>
                  <a:pt x="1279811" y="1127620"/>
                </a:cubicBezTo>
                <a:cubicBezTo>
                  <a:pt x="1280620" y="1126967"/>
                  <a:pt x="1281985" y="1126621"/>
                  <a:pt x="1283907" y="1126581"/>
                </a:cubicBezTo>
                <a:cubicBezTo>
                  <a:pt x="1285534" y="1126547"/>
                  <a:pt x="1286801" y="1126877"/>
                  <a:pt x="1287707" y="1127572"/>
                </a:cubicBezTo>
                <a:cubicBezTo>
                  <a:pt x="1288613" y="1128266"/>
                  <a:pt x="1289172" y="1129247"/>
                  <a:pt x="1289385" y="1130514"/>
                </a:cubicBezTo>
                <a:lnTo>
                  <a:pt x="1293465" y="1129871"/>
                </a:lnTo>
                <a:cubicBezTo>
                  <a:pt x="1293168" y="1128280"/>
                  <a:pt x="1292661" y="1127015"/>
                  <a:pt x="1291944" y="1126077"/>
                </a:cubicBezTo>
                <a:cubicBezTo>
                  <a:pt x="1291227" y="1125138"/>
                  <a:pt x="1290130" y="1124405"/>
                  <a:pt x="1288653" y="1123877"/>
                </a:cubicBezTo>
                <a:close/>
                <a:moveTo>
                  <a:pt x="1269920" y="1114591"/>
                </a:moveTo>
                <a:lnTo>
                  <a:pt x="1265735" y="1114678"/>
                </a:lnTo>
                <a:lnTo>
                  <a:pt x="1265835" y="1119490"/>
                </a:lnTo>
                <a:lnTo>
                  <a:pt x="1270020" y="1119404"/>
                </a:lnTo>
                <a:close/>
                <a:moveTo>
                  <a:pt x="1351474" y="1125199"/>
                </a:moveTo>
                <a:cubicBezTo>
                  <a:pt x="1353381" y="1125159"/>
                  <a:pt x="1355001" y="1125916"/>
                  <a:pt x="1356336" y="1127470"/>
                </a:cubicBezTo>
                <a:cubicBezTo>
                  <a:pt x="1357671" y="1129024"/>
                  <a:pt x="1358374" y="1131490"/>
                  <a:pt x="1358444" y="1134869"/>
                </a:cubicBezTo>
                <a:cubicBezTo>
                  <a:pt x="1358508" y="1137938"/>
                  <a:pt x="1357916" y="1140234"/>
                  <a:pt x="1356668" y="1141756"/>
                </a:cubicBezTo>
                <a:cubicBezTo>
                  <a:pt x="1355421" y="1143278"/>
                  <a:pt x="1353882" y="1144058"/>
                  <a:pt x="1352053" y="1144097"/>
                </a:cubicBezTo>
                <a:cubicBezTo>
                  <a:pt x="1350240" y="1144134"/>
                  <a:pt x="1348651" y="1143384"/>
                  <a:pt x="1347285" y="1141847"/>
                </a:cubicBezTo>
                <a:cubicBezTo>
                  <a:pt x="1345920" y="1140309"/>
                  <a:pt x="1345204" y="1137959"/>
                  <a:pt x="1345138" y="1134797"/>
                </a:cubicBezTo>
                <a:cubicBezTo>
                  <a:pt x="1345070" y="1131527"/>
                  <a:pt x="1345644" y="1129119"/>
                  <a:pt x="1346860" y="1127574"/>
                </a:cubicBezTo>
                <a:cubicBezTo>
                  <a:pt x="1348076" y="1126029"/>
                  <a:pt x="1349614" y="1125238"/>
                  <a:pt x="1351474" y="1125199"/>
                </a:cubicBezTo>
                <a:close/>
                <a:moveTo>
                  <a:pt x="1327058" y="1113402"/>
                </a:moveTo>
                <a:lnTo>
                  <a:pt x="1325040" y="1113444"/>
                </a:lnTo>
                <a:lnTo>
                  <a:pt x="1325064" y="1113281"/>
                </a:lnTo>
                <a:cubicBezTo>
                  <a:pt x="1323632" y="1113032"/>
                  <a:pt x="1322328" y="1112919"/>
                  <a:pt x="1321150" y="1112944"/>
                </a:cubicBezTo>
                <a:cubicBezTo>
                  <a:pt x="1319321" y="1112982"/>
                  <a:pt x="1317906" y="1113348"/>
                  <a:pt x="1316904" y="1114044"/>
                </a:cubicBezTo>
                <a:cubicBezTo>
                  <a:pt x="1315903" y="1114739"/>
                  <a:pt x="1315212" y="1115633"/>
                  <a:pt x="1314832" y="1116727"/>
                </a:cubicBezTo>
                <a:cubicBezTo>
                  <a:pt x="1314554" y="1117539"/>
                  <a:pt x="1314433" y="1118774"/>
                  <a:pt x="1314467" y="1120433"/>
                </a:cubicBezTo>
                <a:lnTo>
                  <a:pt x="1314522" y="1123060"/>
                </a:lnTo>
                <a:lnTo>
                  <a:pt x="1310825" y="1123137"/>
                </a:lnTo>
                <a:lnTo>
                  <a:pt x="1310893" y="1126392"/>
                </a:lnTo>
                <a:lnTo>
                  <a:pt x="1314590" y="1126315"/>
                </a:lnTo>
                <a:lnTo>
                  <a:pt x="1315035" y="1147751"/>
                </a:lnTo>
                <a:lnTo>
                  <a:pt x="1319197" y="1147664"/>
                </a:lnTo>
                <a:lnTo>
                  <a:pt x="1318751" y="1126228"/>
                </a:lnTo>
                <a:lnTo>
                  <a:pt x="1323136" y="1126137"/>
                </a:lnTo>
                <a:lnTo>
                  <a:pt x="1323582" y="1147573"/>
                </a:lnTo>
                <a:lnTo>
                  <a:pt x="1327767" y="1147486"/>
                </a:lnTo>
                <a:lnTo>
                  <a:pt x="1327253" y="1122795"/>
                </a:lnTo>
                <a:lnTo>
                  <a:pt x="1323496" y="1122873"/>
                </a:lnTo>
                <a:lnTo>
                  <a:pt x="1323068" y="1122882"/>
                </a:lnTo>
                <a:lnTo>
                  <a:pt x="1318683" y="1122973"/>
                </a:lnTo>
                <a:lnTo>
                  <a:pt x="1318636" y="1120695"/>
                </a:lnTo>
                <a:cubicBezTo>
                  <a:pt x="1318605" y="1119207"/>
                  <a:pt x="1318847" y="1118186"/>
                  <a:pt x="1319363" y="1117633"/>
                </a:cubicBezTo>
                <a:cubicBezTo>
                  <a:pt x="1319879" y="1117079"/>
                  <a:pt x="1320772" y="1116789"/>
                  <a:pt x="1322043" y="1116763"/>
                </a:cubicBezTo>
                <a:lnTo>
                  <a:pt x="1322942" y="1116829"/>
                </a:lnTo>
                <a:lnTo>
                  <a:pt x="1322973" y="1118302"/>
                </a:lnTo>
                <a:lnTo>
                  <a:pt x="1327158" y="1118215"/>
                </a:lnTo>
                <a:close/>
                <a:moveTo>
                  <a:pt x="1342451" y="1112501"/>
                </a:moveTo>
                <a:lnTo>
                  <a:pt x="1339103" y="1112570"/>
                </a:lnTo>
                <a:lnTo>
                  <a:pt x="1329955" y="1148022"/>
                </a:lnTo>
                <a:lnTo>
                  <a:pt x="1333326" y="1147952"/>
                </a:lnTo>
                <a:close/>
                <a:moveTo>
                  <a:pt x="1374868" y="1121805"/>
                </a:moveTo>
                <a:lnTo>
                  <a:pt x="1370683" y="1121892"/>
                </a:lnTo>
                <a:lnTo>
                  <a:pt x="1371197" y="1146583"/>
                </a:lnTo>
                <a:lnTo>
                  <a:pt x="1375382" y="1146496"/>
                </a:lnTo>
                <a:close/>
                <a:moveTo>
                  <a:pt x="1389636" y="1124405"/>
                </a:moveTo>
                <a:cubicBezTo>
                  <a:pt x="1391527" y="1124366"/>
                  <a:pt x="1393159" y="1125099"/>
                  <a:pt x="1394531" y="1126606"/>
                </a:cubicBezTo>
                <a:cubicBezTo>
                  <a:pt x="1395904" y="1128112"/>
                  <a:pt x="1396622" y="1130377"/>
                  <a:pt x="1396685" y="1133399"/>
                </a:cubicBezTo>
                <a:cubicBezTo>
                  <a:pt x="1396750" y="1136561"/>
                  <a:pt x="1396148" y="1138896"/>
                  <a:pt x="1394876" y="1140403"/>
                </a:cubicBezTo>
                <a:cubicBezTo>
                  <a:pt x="1393605" y="1141910"/>
                  <a:pt x="1392009" y="1142684"/>
                  <a:pt x="1390087" y="1142724"/>
                </a:cubicBezTo>
                <a:cubicBezTo>
                  <a:pt x="1388149" y="1142764"/>
                  <a:pt x="1386522" y="1142054"/>
                  <a:pt x="1385204" y="1140593"/>
                </a:cubicBezTo>
                <a:cubicBezTo>
                  <a:pt x="1383887" y="1139131"/>
                  <a:pt x="1383195" y="1136781"/>
                  <a:pt x="1383127" y="1133542"/>
                </a:cubicBezTo>
                <a:cubicBezTo>
                  <a:pt x="1383065" y="1130566"/>
                  <a:pt x="1383670" y="1128309"/>
                  <a:pt x="1384940" y="1126770"/>
                </a:cubicBezTo>
                <a:cubicBezTo>
                  <a:pt x="1386211" y="1125232"/>
                  <a:pt x="1387776" y="1124444"/>
                  <a:pt x="1389636" y="1124405"/>
                </a:cubicBezTo>
                <a:close/>
                <a:moveTo>
                  <a:pt x="1361797" y="1112680"/>
                </a:moveTo>
                <a:lnTo>
                  <a:pt x="1357635" y="1112766"/>
                </a:lnTo>
                <a:lnTo>
                  <a:pt x="1357890" y="1124995"/>
                </a:lnTo>
                <a:cubicBezTo>
                  <a:pt x="1357140" y="1124003"/>
                  <a:pt x="1356178" y="1123205"/>
                  <a:pt x="1355002" y="1122602"/>
                </a:cubicBezTo>
                <a:cubicBezTo>
                  <a:pt x="1353827" y="1121998"/>
                  <a:pt x="1352495" y="1121712"/>
                  <a:pt x="1351007" y="1121743"/>
                </a:cubicBezTo>
                <a:cubicBezTo>
                  <a:pt x="1348977" y="1121785"/>
                  <a:pt x="1347151" y="1122358"/>
                  <a:pt x="1345530" y="1123462"/>
                </a:cubicBezTo>
                <a:cubicBezTo>
                  <a:pt x="1343910" y="1124565"/>
                  <a:pt x="1342709" y="1126129"/>
                  <a:pt x="1341930" y="1128153"/>
                </a:cubicBezTo>
                <a:cubicBezTo>
                  <a:pt x="1341150" y="1130178"/>
                  <a:pt x="1340786" y="1132422"/>
                  <a:pt x="1340837" y="1134887"/>
                </a:cubicBezTo>
                <a:cubicBezTo>
                  <a:pt x="1340889" y="1137413"/>
                  <a:pt x="1341389" y="1139639"/>
                  <a:pt x="1342337" y="1141566"/>
                </a:cubicBezTo>
                <a:cubicBezTo>
                  <a:pt x="1343284" y="1143492"/>
                  <a:pt x="1344594" y="1144981"/>
                  <a:pt x="1346267" y="1146031"/>
                </a:cubicBezTo>
                <a:cubicBezTo>
                  <a:pt x="1347941" y="1147082"/>
                  <a:pt x="1349761" y="1147587"/>
                  <a:pt x="1351730" y="1147546"/>
                </a:cubicBezTo>
                <a:cubicBezTo>
                  <a:pt x="1354768" y="1147482"/>
                  <a:pt x="1357044" y="1146210"/>
                  <a:pt x="1358558" y="1143729"/>
                </a:cubicBezTo>
                <a:lnTo>
                  <a:pt x="1358623" y="1146844"/>
                </a:lnTo>
                <a:lnTo>
                  <a:pt x="1362506" y="1146763"/>
                </a:lnTo>
                <a:close/>
                <a:moveTo>
                  <a:pt x="1400340" y="1121275"/>
                </a:moveTo>
                <a:lnTo>
                  <a:pt x="1396480" y="1121355"/>
                </a:lnTo>
                <a:lnTo>
                  <a:pt x="1396542" y="1124331"/>
                </a:lnTo>
                <a:cubicBezTo>
                  <a:pt x="1394602" y="1122015"/>
                  <a:pt x="1392175" y="1120887"/>
                  <a:pt x="1389262" y="1120947"/>
                </a:cubicBezTo>
                <a:cubicBezTo>
                  <a:pt x="1387076" y="1120993"/>
                  <a:pt x="1385185" y="1121575"/>
                  <a:pt x="1383588" y="1122693"/>
                </a:cubicBezTo>
                <a:cubicBezTo>
                  <a:pt x="1381991" y="1123812"/>
                  <a:pt x="1380786" y="1125376"/>
                  <a:pt x="1379975" y="1127386"/>
                </a:cubicBezTo>
                <a:cubicBezTo>
                  <a:pt x="1379164" y="1129395"/>
                  <a:pt x="1378783" y="1131578"/>
                  <a:pt x="1378832" y="1133933"/>
                </a:cubicBezTo>
                <a:cubicBezTo>
                  <a:pt x="1378904" y="1137359"/>
                  <a:pt x="1379895" y="1140277"/>
                  <a:pt x="1381806" y="1142687"/>
                </a:cubicBezTo>
                <a:cubicBezTo>
                  <a:pt x="1383716" y="1145097"/>
                  <a:pt x="1386369" y="1146267"/>
                  <a:pt x="1389764" y="1146196"/>
                </a:cubicBezTo>
                <a:cubicBezTo>
                  <a:pt x="1392491" y="1146140"/>
                  <a:pt x="1394747" y="1145015"/>
                  <a:pt x="1396532" y="1142822"/>
                </a:cubicBezTo>
                <a:cubicBezTo>
                  <a:pt x="1396604" y="1145550"/>
                  <a:pt x="1396540" y="1147342"/>
                  <a:pt x="1396341" y="1148199"/>
                </a:cubicBezTo>
                <a:cubicBezTo>
                  <a:pt x="1395998" y="1149602"/>
                  <a:pt x="1395308" y="1150702"/>
                  <a:pt x="1394270" y="1151499"/>
                </a:cubicBezTo>
                <a:cubicBezTo>
                  <a:pt x="1393232" y="1152296"/>
                  <a:pt x="1391744" y="1152714"/>
                  <a:pt x="1389807" y="1152755"/>
                </a:cubicBezTo>
                <a:cubicBezTo>
                  <a:pt x="1388009" y="1152792"/>
                  <a:pt x="1386583" y="1152434"/>
                  <a:pt x="1385528" y="1151681"/>
                </a:cubicBezTo>
                <a:cubicBezTo>
                  <a:pt x="1384741" y="1151123"/>
                  <a:pt x="1384249" y="1150219"/>
                  <a:pt x="1384053" y="1148967"/>
                </a:cubicBezTo>
                <a:lnTo>
                  <a:pt x="1379972" y="1148447"/>
                </a:lnTo>
                <a:cubicBezTo>
                  <a:pt x="1379965" y="1151114"/>
                  <a:pt x="1380882" y="1153091"/>
                  <a:pt x="1382723" y="1154379"/>
                </a:cubicBezTo>
                <a:cubicBezTo>
                  <a:pt x="1384564" y="1155666"/>
                  <a:pt x="1386957" y="1156280"/>
                  <a:pt x="1389902" y="1156218"/>
                </a:cubicBezTo>
                <a:cubicBezTo>
                  <a:pt x="1392382" y="1156167"/>
                  <a:pt x="1394461" y="1155658"/>
                  <a:pt x="1396139" y="1154693"/>
                </a:cubicBezTo>
                <a:cubicBezTo>
                  <a:pt x="1397817" y="1153728"/>
                  <a:pt x="1399030" y="1152435"/>
                  <a:pt x="1399780" y="1150814"/>
                </a:cubicBezTo>
                <a:cubicBezTo>
                  <a:pt x="1400529" y="1149194"/>
                  <a:pt x="1400864" y="1146462"/>
                  <a:pt x="1400784" y="1142618"/>
                </a:cubicBezTo>
                <a:close/>
                <a:moveTo>
                  <a:pt x="1374673" y="1112412"/>
                </a:moveTo>
                <a:lnTo>
                  <a:pt x="1370488" y="1112499"/>
                </a:lnTo>
                <a:lnTo>
                  <a:pt x="1370588" y="1117312"/>
                </a:lnTo>
                <a:lnTo>
                  <a:pt x="1374773" y="1117225"/>
                </a:lnTo>
                <a:close/>
                <a:moveTo>
                  <a:pt x="1412960" y="1121012"/>
                </a:moveTo>
                <a:lnTo>
                  <a:pt x="1408775" y="1121100"/>
                </a:lnTo>
                <a:lnTo>
                  <a:pt x="1409288" y="1145790"/>
                </a:lnTo>
                <a:lnTo>
                  <a:pt x="1413473" y="1145703"/>
                </a:lnTo>
                <a:close/>
                <a:moveTo>
                  <a:pt x="1437878" y="1123402"/>
                </a:moveTo>
                <a:cubicBezTo>
                  <a:pt x="1439940" y="1123359"/>
                  <a:pt x="1441680" y="1124109"/>
                  <a:pt x="1443100" y="1125654"/>
                </a:cubicBezTo>
                <a:cubicBezTo>
                  <a:pt x="1444520" y="1127198"/>
                  <a:pt x="1445262" y="1129497"/>
                  <a:pt x="1445326" y="1132550"/>
                </a:cubicBezTo>
                <a:cubicBezTo>
                  <a:pt x="1445393" y="1135790"/>
                  <a:pt x="1444753" y="1138214"/>
                  <a:pt x="1443407" y="1139824"/>
                </a:cubicBezTo>
                <a:cubicBezTo>
                  <a:pt x="1442060" y="1141434"/>
                  <a:pt x="1440348" y="1142260"/>
                  <a:pt x="1438272" y="1142303"/>
                </a:cubicBezTo>
                <a:cubicBezTo>
                  <a:pt x="1436179" y="1142347"/>
                  <a:pt x="1434427" y="1141596"/>
                  <a:pt x="1433015" y="1140052"/>
                </a:cubicBezTo>
                <a:cubicBezTo>
                  <a:pt x="1431602" y="1138507"/>
                  <a:pt x="1430863" y="1136154"/>
                  <a:pt x="1430798" y="1132992"/>
                </a:cubicBezTo>
                <a:cubicBezTo>
                  <a:pt x="1430732" y="1129830"/>
                  <a:pt x="1431372" y="1127452"/>
                  <a:pt x="1432719" y="1125858"/>
                </a:cubicBezTo>
                <a:cubicBezTo>
                  <a:pt x="1434066" y="1124264"/>
                  <a:pt x="1435786" y="1123445"/>
                  <a:pt x="1437878" y="1123402"/>
                </a:cubicBezTo>
                <a:close/>
                <a:moveTo>
                  <a:pt x="1437806" y="1119937"/>
                </a:moveTo>
                <a:cubicBezTo>
                  <a:pt x="1434753" y="1120001"/>
                  <a:pt x="1432183" y="1120969"/>
                  <a:pt x="1430098" y="1122842"/>
                </a:cubicBezTo>
                <a:cubicBezTo>
                  <a:pt x="1427602" y="1125096"/>
                  <a:pt x="1426401" y="1128509"/>
                  <a:pt x="1426496" y="1133082"/>
                </a:cubicBezTo>
                <a:cubicBezTo>
                  <a:pt x="1426583" y="1137251"/>
                  <a:pt x="1427715" y="1140422"/>
                  <a:pt x="1429892" y="1142594"/>
                </a:cubicBezTo>
                <a:cubicBezTo>
                  <a:pt x="1432070" y="1144766"/>
                  <a:pt x="1434887" y="1145816"/>
                  <a:pt x="1438343" y="1145744"/>
                </a:cubicBezTo>
                <a:cubicBezTo>
                  <a:pt x="1440497" y="1145699"/>
                  <a:pt x="1442475" y="1145154"/>
                  <a:pt x="1444275" y="1144109"/>
                </a:cubicBezTo>
                <a:cubicBezTo>
                  <a:pt x="1446075" y="1143064"/>
                  <a:pt x="1447433" y="1141620"/>
                  <a:pt x="1448348" y="1139779"/>
                </a:cubicBezTo>
                <a:cubicBezTo>
                  <a:pt x="1449264" y="1137938"/>
                  <a:pt x="1449688" y="1135429"/>
                  <a:pt x="1449622" y="1132252"/>
                </a:cubicBezTo>
                <a:cubicBezTo>
                  <a:pt x="1449541" y="1128330"/>
                  <a:pt x="1448400" y="1125280"/>
                  <a:pt x="1446199" y="1123100"/>
                </a:cubicBezTo>
                <a:cubicBezTo>
                  <a:pt x="1443998" y="1120921"/>
                  <a:pt x="1441201" y="1119867"/>
                  <a:pt x="1437806" y="1119937"/>
                </a:cubicBezTo>
                <a:close/>
                <a:moveTo>
                  <a:pt x="1412764" y="1111620"/>
                </a:moveTo>
                <a:lnTo>
                  <a:pt x="1408579" y="1111707"/>
                </a:lnTo>
                <a:lnTo>
                  <a:pt x="1408680" y="1116519"/>
                </a:lnTo>
                <a:lnTo>
                  <a:pt x="1412864" y="1116432"/>
                </a:lnTo>
                <a:close/>
                <a:moveTo>
                  <a:pt x="1423024" y="1112174"/>
                </a:moveTo>
                <a:lnTo>
                  <a:pt x="1418914" y="1114771"/>
                </a:lnTo>
                <a:lnTo>
                  <a:pt x="1419042" y="1120886"/>
                </a:lnTo>
                <a:lnTo>
                  <a:pt x="1415973" y="1120950"/>
                </a:lnTo>
                <a:lnTo>
                  <a:pt x="1416040" y="1124205"/>
                </a:lnTo>
                <a:lnTo>
                  <a:pt x="1419109" y="1124141"/>
                </a:lnTo>
                <a:lnTo>
                  <a:pt x="1419405" y="1138346"/>
                </a:lnTo>
                <a:cubicBezTo>
                  <a:pt x="1419457" y="1140857"/>
                  <a:pt x="1419662" y="1142500"/>
                  <a:pt x="1420019" y="1143276"/>
                </a:cubicBezTo>
                <a:cubicBezTo>
                  <a:pt x="1420376" y="1144052"/>
                  <a:pt x="1420979" y="1144671"/>
                  <a:pt x="1421825" y="1145134"/>
                </a:cubicBezTo>
                <a:cubicBezTo>
                  <a:pt x="1422672" y="1145597"/>
                  <a:pt x="1423855" y="1145813"/>
                  <a:pt x="1425374" y="1145781"/>
                </a:cubicBezTo>
                <a:cubicBezTo>
                  <a:pt x="1426304" y="1145762"/>
                  <a:pt x="1427356" y="1145616"/>
                  <a:pt x="1428528" y="1145344"/>
                </a:cubicBezTo>
                <a:lnTo>
                  <a:pt x="1427847" y="1141660"/>
                </a:lnTo>
                <a:cubicBezTo>
                  <a:pt x="1427090" y="1141784"/>
                  <a:pt x="1426479" y="1141851"/>
                  <a:pt x="1426014" y="1141860"/>
                </a:cubicBezTo>
                <a:cubicBezTo>
                  <a:pt x="1425394" y="1141873"/>
                  <a:pt x="1424915" y="1141783"/>
                  <a:pt x="1424578" y="1141588"/>
                </a:cubicBezTo>
                <a:cubicBezTo>
                  <a:pt x="1424240" y="1141393"/>
                  <a:pt x="1423994" y="1141127"/>
                  <a:pt x="1423840" y="1140789"/>
                </a:cubicBezTo>
                <a:cubicBezTo>
                  <a:pt x="1423686" y="1140451"/>
                  <a:pt x="1423596" y="1139686"/>
                  <a:pt x="1423571" y="1138492"/>
                </a:cubicBezTo>
                <a:lnTo>
                  <a:pt x="1423271" y="1124054"/>
                </a:lnTo>
                <a:lnTo>
                  <a:pt x="1427479" y="1123967"/>
                </a:lnTo>
                <a:lnTo>
                  <a:pt x="1427411" y="1120712"/>
                </a:lnTo>
                <a:lnTo>
                  <a:pt x="1423203" y="1120799"/>
                </a:lnTo>
                <a:close/>
                <a:moveTo>
                  <a:pt x="1465750" y="1122822"/>
                </a:moveTo>
                <a:cubicBezTo>
                  <a:pt x="1467656" y="1122782"/>
                  <a:pt x="1469277" y="1123539"/>
                  <a:pt x="1470612" y="1125093"/>
                </a:cubicBezTo>
                <a:cubicBezTo>
                  <a:pt x="1471946" y="1126647"/>
                  <a:pt x="1472649" y="1129113"/>
                  <a:pt x="1472719" y="1132492"/>
                </a:cubicBezTo>
                <a:cubicBezTo>
                  <a:pt x="1472783" y="1135561"/>
                  <a:pt x="1472191" y="1137857"/>
                  <a:pt x="1470944" y="1139379"/>
                </a:cubicBezTo>
                <a:cubicBezTo>
                  <a:pt x="1469696" y="1140901"/>
                  <a:pt x="1468158" y="1141682"/>
                  <a:pt x="1466329" y="1141720"/>
                </a:cubicBezTo>
                <a:cubicBezTo>
                  <a:pt x="1464515" y="1141757"/>
                  <a:pt x="1462926" y="1141007"/>
                  <a:pt x="1461560" y="1139470"/>
                </a:cubicBezTo>
                <a:cubicBezTo>
                  <a:pt x="1460195" y="1137932"/>
                  <a:pt x="1459479" y="1135582"/>
                  <a:pt x="1459413" y="1132420"/>
                </a:cubicBezTo>
                <a:cubicBezTo>
                  <a:pt x="1459345" y="1129150"/>
                  <a:pt x="1459919" y="1126742"/>
                  <a:pt x="1461136" y="1125197"/>
                </a:cubicBezTo>
                <a:cubicBezTo>
                  <a:pt x="1462352" y="1123652"/>
                  <a:pt x="1463890" y="1122860"/>
                  <a:pt x="1465750" y="1122822"/>
                </a:cubicBezTo>
                <a:close/>
                <a:moveTo>
                  <a:pt x="1500954" y="1131486"/>
                </a:moveTo>
                <a:lnTo>
                  <a:pt x="1500986" y="1133021"/>
                </a:lnTo>
                <a:cubicBezTo>
                  <a:pt x="1501024" y="1134865"/>
                  <a:pt x="1500828" y="1136265"/>
                  <a:pt x="1500399" y="1137220"/>
                </a:cubicBezTo>
                <a:cubicBezTo>
                  <a:pt x="1499835" y="1138456"/>
                  <a:pt x="1498933" y="1139441"/>
                  <a:pt x="1497692" y="1140172"/>
                </a:cubicBezTo>
                <a:cubicBezTo>
                  <a:pt x="1496451" y="1140903"/>
                  <a:pt x="1495025" y="1141286"/>
                  <a:pt x="1493413" y="1141319"/>
                </a:cubicBezTo>
                <a:cubicBezTo>
                  <a:pt x="1491786" y="1141353"/>
                  <a:pt x="1490542" y="1141007"/>
                  <a:pt x="1489682" y="1140280"/>
                </a:cubicBezTo>
                <a:cubicBezTo>
                  <a:pt x="1488821" y="1139554"/>
                  <a:pt x="1488380" y="1138633"/>
                  <a:pt x="1488356" y="1137517"/>
                </a:cubicBezTo>
                <a:cubicBezTo>
                  <a:pt x="1488341" y="1136788"/>
                  <a:pt x="1488521" y="1136121"/>
                  <a:pt x="1488896" y="1135517"/>
                </a:cubicBezTo>
                <a:cubicBezTo>
                  <a:pt x="1489271" y="1134912"/>
                  <a:pt x="1489812" y="1134447"/>
                  <a:pt x="1490519" y="1134122"/>
                </a:cubicBezTo>
                <a:cubicBezTo>
                  <a:pt x="1491225" y="1133797"/>
                  <a:pt x="1492436" y="1133493"/>
                  <a:pt x="1494152" y="1133209"/>
                </a:cubicBezTo>
                <a:cubicBezTo>
                  <a:pt x="1497180" y="1132712"/>
                  <a:pt x="1499448" y="1132138"/>
                  <a:pt x="1500954" y="1131486"/>
                </a:cubicBezTo>
                <a:close/>
                <a:moveTo>
                  <a:pt x="1500516" y="1119377"/>
                </a:moveTo>
                <a:cubicBezTo>
                  <a:pt x="1499188" y="1118909"/>
                  <a:pt x="1497470" y="1118696"/>
                  <a:pt x="1495362" y="1118740"/>
                </a:cubicBezTo>
                <a:cubicBezTo>
                  <a:pt x="1493239" y="1118784"/>
                  <a:pt x="1491377" y="1119114"/>
                  <a:pt x="1489777" y="1119729"/>
                </a:cubicBezTo>
                <a:cubicBezTo>
                  <a:pt x="1488178" y="1120343"/>
                  <a:pt x="1486963" y="1121198"/>
                  <a:pt x="1486133" y="1122293"/>
                </a:cubicBezTo>
                <a:cubicBezTo>
                  <a:pt x="1485302" y="1123388"/>
                  <a:pt x="1484720" y="1124815"/>
                  <a:pt x="1484384" y="1126574"/>
                </a:cubicBezTo>
                <a:lnTo>
                  <a:pt x="1488488" y="1127047"/>
                </a:lnTo>
                <a:cubicBezTo>
                  <a:pt x="1488901" y="1125286"/>
                  <a:pt x="1489569" y="1124051"/>
                  <a:pt x="1490492" y="1123342"/>
                </a:cubicBezTo>
                <a:cubicBezTo>
                  <a:pt x="1491416" y="1122633"/>
                  <a:pt x="1492862" y="1122258"/>
                  <a:pt x="1494830" y="1122217"/>
                </a:cubicBezTo>
                <a:cubicBezTo>
                  <a:pt x="1496938" y="1122173"/>
                  <a:pt x="1498536" y="1122613"/>
                  <a:pt x="1499626" y="1123536"/>
                </a:cubicBezTo>
                <a:cubicBezTo>
                  <a:pt x="1500430" y="1124217"/>
                  <a:pt x="1500851" y="1125410"/>
                  <a:pt x="1500886" y="1127115"/>
                </a:cubicBezTo>
                <a:cubicBezTo>
                  <a:pt x="1500889" y="1127270"/>
                  <a:pt x="1500889" y="1127634"/>
                  <a:pt x="1500886" y="1128208"/>
                </a:cubicBezTo>
                <a:cubicBezTo>
                  <a:pt x="1499301" y="1128799"/>
                  <a:pt x="1496823" y="1129332"/>
                  <a:pt x="1493453" y="1129805"/>
                </a:cubicBezTo>
                <a:cubicBezTo>
                  <a:pt x="1491798" y="1130041"/>
                  <a:pt x="1490563" y="1130276"/>
                  <a:pt x="1489746" y="1130510"/>
                </a:cubicBezTo>
                <a:cubicBezTo>
                  <a:pt x="1488636" y="1130843"/>
                  <a:pt x="1487642" y="1131321"/>
                  <a:pt x="1486764" y="1131944"/>
                </a:cubicBezTo>
                <a:cubicBezTo>
                  <a:pt x="1485885" y="1132567"/>
                  <a:pt x="1485181" y="1133384"/>
                  <a:pt x="1484651" y="1134396"/>
                </a:cubicBezTo>
                <a:cubicBezTo>
                  <a:pt x="1484122" y="1135407"/>
                  <a:pt x="1483870" y="1136517"/>
                  <a:pt x="1483895" y="1137726"/>
                </a:cubicBezTo>
                <a:cubicBezTo>
                  <a:pt x="1483938" y="1139787"/>
                  <a:pt x="1484702" y="1141465"/>
                  <a:pt x="1486186" y="1142760"/>
                </a:cubicBezTo>
                <a:cubicBezTo>
                  <a:pt x="1487671" y="1144055"/>
                  <a:pt x="1489769" y="1144674"/>
                  <a:pt x="1492481" y="1144618"/>
                </a:cubicBezTo>
                <a:cubicBezTo>
                  <a:pt x="1494124" y="1144584"/>
                  <a:pt x="1495657" y="1144281"/>
                  <a:pt x="1497080" y="1143708"/>
                </a:cubicBezTo>
                <a:cubicBezTo>
                  <a:pt x="1498502" y="1143136"/>
                  <a:pt x="1499974" y="1142175"/>
                  <a:pt x="1501497" y="1140825"/>
                </a:cubicBezTo>
                <a:cubicBezTo>
                  <a:pt x="1501645" y="1141985"/>
                  <a:pt x="1501945" y="1142995"/>
                  <a:pt x="1502397" y="1143854"/>
                </a:cubicBezTo>
                <a:lnTo>
                  <a:pt x="1506768" y="1143763"/>
                </a:lnTo>
                <a:cubicBezTo>
                  <a:pt x="1506222" y="1142828"/>
                  <a:pt x="1505848" y="1141847"/>
                  <a:pt x="1505649" y="1140820"/>
                </a:cubicBezTo>
                <a:cubicBezTo>
                  <a:pt x="1505449" y="1139793"/>
                  <a:pt x="1505309" y="1137335"/>
                  <a:pt x="1505228" y="1133444"/>
                </a:cubicBezTo>
                <a:lnTo>
                  <a:pt x="1505112" y="1127864"/>
                </a:lnTo>
                <a:cubicBezTo>
                  <a:pt x="1505073" y="1126004"/>
                  <a:pt x="1504977" y="1124720"/>
                  <a:pt x="1504822" y="1124009"/>
                </a:cubicBezTo>
                <a:cubicBezTo>
                  <a:pt x="1504550" y="1122868"/>
                  <a:pt x="1504097" y="1121927"/>
                  <a:pt x="1503461" y="1121189"/>
                </a:cubicBezTo>
                <a:cubicBezTo>
                  <a:pt x="1502825" y="1120450"/>
                  <a:pt x="1501844" y="1119846"/>
                  <a:pt x="1500516" y="1119377"/>
                </a:cubicBezTo>
                <a:close/>
                <a:moveTo>
                  <a:pt x="1476072" y="1110303"/>
                </a:moveTo>
                <a:lnTo>
                  <a:pt x="1471911" y="1110389"/>
                </a:lnTo>
                <a:lnTo>
                  <a:pt x="1472165" y="1122619"/>
                </a:lnTo>
                <a:cubicBezTo>
                  <a:pt x="1471416" y="1121626"/>
                  <a:pt x="1470453" y="1120828"/>
                  <a:pt x="1469278" y="1120225"/>
                </a:cubicBezTo>
                <a:cubicBezTo>
                  <a:pt x="1468102" y="1119621"/>
                  <a:pt x="1466770" y="1119335"/>
                  <a:pt x="1465282" y="1119366"/>
                </a:cubicBezTo>
                <a:cubicBezTo>
                  <a:pt x="1463252" y="1119408"/>
                  <a:pt x="1461426" y="1119981"/>
                  <a:pt x="1459806" y="1121085"/>
                </a:cubicBezTo>
                <a:cubicBezTo>
                  <a:pt x="1458185" y="1122188"/>
                  <a:pt x="1456985" y="1123752"/>
                  <a:pt x="1456205" y="1125776"/>
                </a:cubicBezTo>
                <a:cubicBezTo>
                  <a:pt x="1455425" y="1127801"/>
                  <a:pt x="1455061" y="1130045"/>
                  <a:pt x="1455112" y="1132510"/>
                </a:cubicBezTo>
                <a:cubicBezTo>
                  <a:pt x="1455165" y="1135036"/>
                  <a:pt x="1455665" y="1137262"/>
                  <a:pt x="1456612" y="1139189"/>
                </a:cubicBezTo>
                <a:cubicBezTo>
                  <a:pt x="1457559" y="1141115"/>
                  <a:pt x="1458869" y="1142604"/>
                  <a:pt x="1460543" y="1143654"/>
                </a:cubicBezTo>
                <a:cubicBezTo>
                  <a:pt x="1462216" y="1144705"/>
                  <a:pt x="1464037" y="1145210"/>
                  <a:pt x="1466005" y="1145169"/>
                </a:cubicBezTo>
                <a:cubicBezTo>
                  <a:pt x="1469043" y="1145106"/>
                  <a:pt x="1471319" y="1143833"/>
                  <a:pt x="1472834" y="1141352"/>
                </a:cubicBezTo>
                <a:lnTo>
                  <a:pt x="1472899" y="1144467"/>
                </a:lnTo>
                <a:lnTo>
                  <a:pt x="1476781" y="1144386"/>
                </a:lnTo>
                <a:close/>
                <a:moveTo>
                  <a:pt x="1567615" y="1130100"/>
                </a:moveTo>
                <a:lnTo>
                  <a:pt x="1567646" y="1131634"/>
                </a:lnTo>
                <a:cubicBezTo>
                  <a:pt x="1567685" y="1133479"/>
                  <a:pt x="1567489" y="1134878"/>
                  <a:pt x="1567059" y="1135833"/>
                </a:cubicBezTo>
                <a:cubicBezTo>
                  <a:pt x="1566496" y="1137070"/>
                  <a:pt x="1565594" y="1138054"/>
                  <a:pt x="1564353" y="1138785"/>
                </a:cubicBezTo>
                <a:cubicBezTo>
                  <a:pt x="1563112" y="1139517"/>
                  <a:pt x="1561686" y="1139899"/>
                  <a:pt x="1560074" y="1139933"/>
                </a:cubicBezTo>
                <a:cubicBezTo>
                  <a:pt x="1558446" y="1139966"/>
                  <a:pt x="1557202" y="1139620"/>
                  <a:pt x="1556342" y="1138894"/>
                </a:cubicBezTo>
                <a:cubicBezTo>
                  <a:pt x="1555482" y="1138167"/>
                  <a:pt x="1555040" y="1137246"/>
                  <a:pt x="1555017" y="1136130"/>
                </a:cubicBezTo>
                <a:cubicBezTo>
                  <a:pt x="1555002" y="1135402"/>
                  <a:pt x="1555182" y="1134735"/>
                  <a:pt x="1555557" y="1134130"/>
                </a:cubicBezTo>
                <a:cubicBezTo>
                  <a:pt x="1555932" y="1133525"/>
                  <a:pt x="1556473" y="1133061"/>
                  <a:pt x="1557179" y="1132736"/>
                </a:cubicBezTo>
                <a:cubicBezTo>
                  <a:pt x="1557886" y="1132411"/>
                  <a:pt x="1559097" y="1132107"/>
                  <a:pt x="1560812" y="1131823"/>
                </a:cubicBezTo>
                <a:cubicBezTo>
                  <a:pt x="1563841" y="1131326"/>
                  <a:pt x="1566108" y="1130751"/>
                  <a:pt x="1567615" y="1130100"/>
                </a:cubicBezTo>
                <a:close/>
                <a:moveTo>
                  <a:pt x="1533754" y="1118500"/>
                </a:moveTo>
                <a:lnTo>
                  <a:pt x="1529569" y="1118587"/>
                </a:lnTo>
                <a:lnTo>
                  <a:pt x="1524591" y="1133088"/>
                </a:lnTo>
                <a:cubicBezTo>
                  <a:pt x="1523962" y="1134931"/>
                  <a:pt x="1523428" y="1136818"/>
                  <a:pt x="1522987" y="1138750"/>
                </a:cubicBezTo>
                <a:cubicBezTo>
                  <a:pt x="1522419" y="1136762"/>
                  <a:pt x="1521782" y="1134868"/>
                  <a:pt x="1521078" y="1133068"/>
                </a:cubicBezTo>
                <a:lnTo>
                  <a:pt x="1515643" y="1118877"/>
                </a:lnTo>
                <a:lnTo>
                  <a:pt x="1511132" y="1118970"/>
                </a:lnTo>
                <a:lnTo>
                  <a:pt x="1521016" y="1143513"/>
                </a:lnTo>
                <a:cubicBezTo>
                  <a:pt x="1520855" y="1143966"/>
                  <a:pt x="1520738" y="1144309"/>
                  <a:pt x="1520666" y="1144543"/>
                </a:cubicBezTo>
                <a:cubicBezTo>
                  <a:pt x="1520111" y="1146214"/>
                  <a:pt x="1519707" y="1147262"/>
                  <a:pt x="1519452" y="1147685"/>
                </a:cubicBezTo>
                <a:cubicBezTo>
                  <a:pt x="1519107" y="1148251"/>
                  <a:pt x="1518659" y="1148694"/>
                  <a:pt x="1518107" y="1149016"/>
                </a:cubicBezTo>
                <a:cubicBezTo>
                  <a:pt x="1517556" y="1149338"/>
                  <a:pt x="1516815" y="1149508"/>
                  <a:pt x="1515885" y="1149527"/>
                </a:cubicBezTo>
                <a:cubicBezTo>
                  <a:pt x="1515203" y="1149542"/>
                  <a:pt x="1514402" y="1149434"/>
                  <a:pt x="1513482" y="1149205"/>
                </a:cubicBezTo>
                <a:lnTo>
                  <a:pt x="1514029" y="1153125"/>
                </a:lnTo>
                <a:cubicBezTo>
                  <a:pt x="1515028" y="1153445"/>
                  <a:pt x="1515931" y="1153597"/>
                  <a:pt x="1516737" y="1153580"/>
                </a:cubicBezTo>
                <a:cubicBezTo>
                  <a:pt x="1518070" y="1153552"/>
                  <a:pt x="1519210" y="1153207"/>
                  <a:pt x="1520158" y="1152544"/>
                </a:cubicBezTo>
                <a:cubicBezTo>
                  <a:pt x="1521105" y="1151880"/>
                  <a:pt x="1521937" y="1150851"/>
                  <a:pt x="1522652" y="1149457"/>
                </a:cubicBezTo>
                <a:cubicBezTo>
                  <a:pt x="1523189" y="1148422"/>
                  <a:pt x="1523933" y="1146538"/>
                  <a:pt x="1524884" y="1143805"/>
                </a:cubicBezTo>
                <a:close/>
                <a:moveTo>
                  <a:pt x="1567177" y="1117991"/>
                </a:moveTo>
                <a:cubicBezTo>
                  <a:pt x="1565849" y="1117522"/>
                  <a:pt x="1564131" y="1117310"/>
                  <a:pt x="1562023" y="1117354"/>
                </a:cubicBezTo>
                <a:cubicBezTo>
                  <a:pt x="1559900" y="1117398"/>
                  <a:pt x="1558038" y="1117727"/>
                  <a:pt x="1556438" y="1118342"/>
                </a:cubicBezTo>
                <a:cubicBezTo>
                  <a:pt x="1554838" y="1118957"/>
                  <a:pt x="1553623" y="1119812"/>
                  <a:pt x="1552793" y="1120907"/>
                </a:cubicBezTo>
                <a:cubicBezTo>
                  <a:pt x="1551963" y="1122002"/>
                  <a:pt x="1551380" y="1123429"/>
                  <a:pt x="1551045" y="1125188"/>
                </a:cubicBezTo>
                <a:lnTo>
                  <a:pt x="1555148" y="1125661"/>
                </a:lnTo>
                <a:cubicBezTo>
                  <a:pt x="1555561" y="1123900"/>
                  <a:pt x="1556229" y="1122665"/>
                  <a:pt x="1557153" y="1121956"/>
                </a:cubicBezTo>
                <a:cubicBezTo>
                  <a:pt x="1558076" y="1121246"/>
                  <a:pt x="1559522" y="1120871"/>
                  <a:pt x="1561491" y="1120830"/>
                </a:cubicBezTo>
                <a:cubicBezTo>
                  <a:pt x="1563599" y="1120786"/>
                  <a:pt x="1565197" y="1121226"/>
                  <a:pt x="1566286" y="1122149"/>
                </a:cubicBezTo>
                <a:cubicBezTo>
                  <a:pt x="1567091" y="1122830"/>
                  <a:pt x="1567511" y="1124023"/>
                  <a:pt x="1567547" y="1125728"/>
                </a:cubicBezTo>
                <a:cubicBezTo>
                  <a:pt x="1567550" y="1125883"/>
                  <a:pt x="1567550" y="1126248"/>
                  <a:pt x="1567546" y="1126822"/>
                </a:cubicBezTo>
                <a:cubicBezTo>
                  <a:pt x="1565961" y="1127413"/>
                  <a:pt x="1563484" y="1127945"/>
                  <a:pt x="1560113" y="1128418"/>
                </a:cubicBezTo>
                <a:cubicBezTo>
                  <a:pt x="1558459" y="1128654"/>
                  <a:pt x="1557223" y="1128889"/>
                  <a:pt x="1556406" y="1129123"/>
                </a:cubicBezTo>
                <a:cubicBezTo>
                  <a:pt x="1555297" y="1129457"/>
                  <a:pt x="1554303" y="1129935"/>
                  <a:pt x="1553424" y="1130558"/>
                </a:cubicBezTo>
                <a:cubicBezTo>
                  <a:pt x="1552546" y="1131181"/>
                  <a:pt x="1551842" y="1131998"/>
                  <a:pt x="1551312" y="1133009"/>
                </a:cubicBezTo>
                <a:cubicBezTo>
                  <a:pt x="1550783" y="1134020"/>
                  <a:pt x="1550530" y="1135130"/>
                  <a:pt x="1550556" y="1136339"/>
                </a:cubicBezTo>
                <a:cubicBezTo>
                  <a:pt x="1550598" y="1138401"/>
                  <a:pt x="1551362" y="1140079"/>
                  <a:pt x="1552847" y="1141374"/>
                </a:cubicBezTo>
                <a:cubicBezTo>
                  <a:pt x="1554331" y="1142669"/>
                  <a:pt x="1556430" y="1143288"/>
                  <a:pt x="1559142" y="1143232"/>
                </a:cubicBezTo>
                <a:cubicBezTo>
                  <a:pt x="1560785" y="1143197"/>
                  <a:pt x="1562318" y="1142894"/>
                  <a:pt x="1563740" y="1142322"/>
                </a:cubicBezTo>
                <a:cubicBezTo>
                  <a:pt x="1565163" y="1141749"/>
                  <a:pt x="1566635" y="1140788"/>
                  <a:pt x="1568158" y="1139439"/>
                </a:cubicBezTo>
                <a:cubicBezTo>
                  <a:pt x="1568306" y="1140599"/>
                  <a:pt x="1568606" y="1141608"/>
                  <a:pt x="1569058" y="1142467"/>
                </a:cubicBezTo>
                <a:lnTo>
                  <a:pt x="1573429" y="1142376"/>
                </a:lnTo>
                <a:cubicBezTo>
                  <a:pt x="1572882" y="1141442"/>
                  <a:pt x="1572509" y="1140461"/>
                  <a:pt x="1572309" y="1139434"/>
                </a:cubicBezTo>
                <a:cubicBezTo>
                  <a:pt x="1572110" y="1138407"/>
                  <a:pt x="1571969" y="1135948"/>
                  <a:pt x="1571888" y="1132058"/>
                </a:cubicBezTo>
                <a:lnTo>
                  <a:pt x="1571772" y="1126478"/>
                </a:lnTo>
                <a:cubicBezTo>
                  <a:pt x="1571734" y="1124618"/>
                  <a:pt x="1571637" y="1123333"/>
                  <a:pt x="1571483" y="1122623"/>
                </a:cubicBezTo>
                <a:cubicBezTo>
                  <a:pt x="1571211" y="1121481"/>
                  <a:pt x="1570757" y="1120541"/>
                  <a:pt x="1570122" y="1119802"/>
                </a:cubicBezTo>
                <a:cubicBezTo>
                  <a:pt x="1569486" y="1119063"/>
                  <a:pt x="1568504" y="1118459"/>
                  <a:pt x="1567177" y="1117991"/>
                </a:cubicBezTo>
                <a:close/>
                <a:moveTo>
                  <a:pt x="1551955" y="1108143"/>
                </a:moveTo>
                <a:lnTo>
                  <a:pt x="1548607" y="1108212"/>
                </a:lnTo>
                <a:lnTo>
                  <a:pt x="1539460" y="1143664"/>
                </a:lnTo>
                <a:lnTo>
                  <a:pt x="1542831" y="1143594"/>
                </a:lnTo>
                <a:close/>
                <a:moveTo>
                  <a:pt x="1620176" y="1126960"/>
                </a:moveTo>
                <a:lnTo>
                  <a:pt x="1607319" y="1127227"/>
                </a:lnTo>
                <a:lnTo>
                  <a:pt x="1607407" y="1131435"/>
                </a:lnTo>
                <a:lnTo>
                  <a:pt x="1620263" y="1131168"/>
                </a:lnTo>
                <a:close/>
                <a:moveTo>
                  <a:pt x="1593549" y="1118047"/>
                </a:moveTo>
                <a:cubicBezTo>
                  <a:pt x="1592074" y="1117178"/>
                  <a:pt x="1590630" y="1116759"/>
                  <a:pt x="1589220" y="1116788"/>
                </a:cubicBezTo>
                <a:cubicBezTo>
                  <a:pt x="1588244" y="1116808"/>
                  <a:pt x="1587354" y="1117106"/>
                  <a:pt x="1586552" y="1117681"/>
                </a:cubicBezTo>
                <a:cubicBezTo>
                  <a:pt x="1585750" y="1118256"/>
                  <a:pt x="1584887" y="1119429"/>
                  <a:pt x="1583962" y="1121200"/>
                </a:cubicBezTo>
                <a:lnTo>
                  <a:pt x="1583884" y="1117457"/>
                </a:lnTo>
                <a:lnTo>
                  <a:pt x="1580118" y="1117535"/>
                </a:lnTo>
                <a:lnTo>
                  <a:pt x="1580631" y="1142226"/>
                </a:lnTo>
                <a:lnTo>
                  <a:pt x="1584816" y="1142139"/>
                </a:lnTo>
                <a:lnTo>
                  <a:pt x="1584547" y="1129212"/>
                </a:lnTo>
                <a:cubicBezTo>
                  <a:pt x="1584511" y="1127446"/>
                  <a:pt x="1584709" y="1125813"/>
                  <a:pt x="1585143" y="1124316"/>
                </a:cubicBezTo>
                <a:cubicBezTo>
                  <a:pt x="1585433" y="1123333"/>
                  <a:pt x="1585936" y="1122559"/>
                  <a:pt x="1586654" y="1121993"/>
                </a:cubicBezTo>
                <a:cubicBezTo>
                  <a:pt x="1587371" y="1121428"/>
                  <a:pt x="1588186" y="1121136"/>
                  <a:pt x="1589101" y="1121117"/>
                </a:cubicBezTo>
                <a:cubicBezTo>
                  <a:pt x="1590124" y="1121095"/>
                  <a:pt x="1591153" y="1121376"/>
                  <a:pt x="1592188" y="1121960"/>
                </a:cubicBezTo>
                <a:close/>
                <a:moveTo>
                  <a:pt x="1603960" y="1108410"/>
                </a:moveTo>
                <a:lnTo>
                  <a:pt x="1599850" y="1111008"/>
                </a:lnTo>
                <a:lnTo>
                  <a:pt x="1599977" y="1117122"/>
                </a:lnTo>
                <a:lnTo>
                  <a:pt x="1596909" y="1117186"/>
                </a:lnTo>
                <a:lnTo>
                  <a:pt x="1596976" y="1120441"/>
                </a:lnTo>
                <a:lnTo>
                  <a:pt x="1600045" y="1120377"/>
                </a:lnTo>
                <a:lnTo>
                  <a:pt x="1600341" y="1134582"/>
                </a:lnTo>
                <a:cubicBezTo>
                  <a:pt x="1600393" y="1137093"/>
                  <a:pt x="1600598" y="1138737"/>
                  <a:pt x="1600955" y="1139512"/>
                </a:cubicBezTo>
                <a:cubicBezTo>
                  <a:pt x="1601312" y="1140288"/>
                  <a:pt x="1601914" y="1140907"/>
                  <a:pt x="1602761" y="1141370"/>
                </a:cubicBezTo>
                <a:cubicBezTo>
                  <a:pt x="1603608" y="1141834"/>
                  <a:pt x="1604791" y="1142049"/>
                  <a:pt x="1606310" y="1142018"/>
                </a:cubicBezTo>
                <a:cubicBezTo>
                  <a:pt x="1607240" y="1141998"/>
                  <a:pt x="1608292" y="1141852"/>
                  <a:pt x="1609464" y="1141580"/>
                </a:cubicBezTo>
                <a:lnTo>
                  <a:pt x="1608783" y="1137896"/>
                </a:lnTo>
                <a:cubicBezTo>
                  <a:pt x="1608026" y="1138020"/>
                  <a:pt x="1607415" y="1138087"/>
                  <a:pt x="1606950" y="1138097"/>
                </a:cubicBezTo>
                <a:cubicBezTo>
                  <a:pt x="1606330" y="1138110"/>
                  <a:pt x="1605851" y="1138019"/>
                  <a:pt x="1605514" y="1137824"/>
                </a:cubicBezTo>
                <a:cubicBezTo>
                  <a:pt x="1605176" y="1137630"/>
                  <a:pt x="1604930" y="1137363"/>
                  <a:pt x="1604776" y="1137026"/>
                </a:cubicBezTo>
                <a:cubicBezTo>
                  <a:pt x="1604622" y="1136688"/>
                  <a:pt x="1604532" y="1135922"/>
                  <a:pt x="1604507" y="1134728"/>
                </a:cubicBezTo>
                <a:lnTo>
                  <a:pt x="1604207" y="1120291"/>
                </a:lnTo>
                <a:lnTo>
                  <a:pt x="1608415" y="1120203"/>
                </a:lnTo>
                <a:lnTo>
                  <a:pt x="1608347" y="1116948"/>
                </a:lnTo>
                <a:lnTo>
                  <a:pt x="1604139" y="1117036"/>
                </a:lnTo>
                <a:close/>
                <a:moveTo>
                  <a:pt x="1645563" y="1109359"/>
                </a:moveTo>
                <a:cubicBezTo>
                  <a:pt x="1643619" y="1107585"/>
                  <a:pt x="1641011" y="1106732"/>
                  <a:pt x="1637741" y="1106801"/>
                </a:cubicBezTo>
                <a:cubicBezTo>
                  <a:pt x="1634501" y="1106868"/>
                  <a:pt x="1631938" y="1107762"/>
                  <a:pt x="1630051" y="1109484"/>
                </a:cubicBezTo>
                <a:cubicBezTo>
                  <a:pt x="1628164" y="1111206"/>
                  <a:pt x="1627107" y="1113674"/>
                  <a:pt x="1626879" y="1116888"/>
                </a:cubicBezTo>
                <a:lnTo>
                  <a:pt x="1631189" y="1117241"/>
                </a:lnTo>
                <a:cubicBezTo>
                  <a:pt x="1631161" y="1115101"/>
                  <a:pt x="1631738" y="1113415"/>
                  <a:pt x="1632922" y="1112181"/>
                </a:cubicBezTo>
                <a:cubicBezTo>
                  <a:pt x="1634106" y="1110947"/>
                  <a:pt x="1635705" y="1110309"/>
                  <a:pt x="1637720" y="1110267"/>
                </a:cubicBezTo>
                <a:cubicBezTo>
                  <a:pt x="1639626" y="1110227"/>
                  <a:pt x="1641184" y="1110764"/>
                  <a:pt x="1642394" y="1111879"/>
                </a:cubicBezTo>
                <a:cubicBezTo>
                  <a:pt x="1643603" y="1112993"/>
                  <a:pt x="1644225" y="1114380"/>
                  <a:pt x="1644260" y="1116038"/>
                </a:cubicBezTo>
                <a:cubicBezTo>
                  <a:pt x="1644292" y="1117619"/>
                  <a:pt x="1643676" y="1119311"/>
                  <a:pt x="1642411" y="1121113"/>
                </a:cubicBezTo>
                <a:cubicBezTo>
                  <a:pt x="1641146" y="1122914"/>
                  <a:pt x="1638693" y="1125373"/>
                  <a:pt x="1635052" y="1128488"/>
                </a:cubicBezTo>
                <a:cubicBezTo>
                  <a:pt x="1632706" y="1130490"/>
                  <a:pt x="1630916" y="1132249"/>
                  <a:pt x="1629684" y="1133763"/>
                </a:cubicBezTo>
                <a:cubicBezTo>
                  <a:pt x="1628452" y="1135277"/>
                  <a:pt x="1627565" y="1136808"/>
                  <a:pt x="1627023" y="1138354"/>
                </a:cubicBezTo>
                <a:cubicBezTo>
                  <a:pt x="1626686" y="1139291"/>
                  <a:pt x="1626544" y="1140263"/>
                  <a:pt x="1626595" y="1141270"/>
                </a:cubicBezTo>
                <a:lnTo>
                  <a:pt x="1649124" y="1140802"/>
                </a:lnTo>
                <a:lnTo>
                  <a:pt x="1649040" y="1136779"/>
                </a:lnTo>
                <a:lnTo>
                  <a:pt x="1632324" y="1137127"/>
                </a:lnTo>
                <a:cubicBezTo>
                  <a:pt x="1632773" y="1136358"/>
                  <a:pt x="1633347" y="1135590"/>
                  <a:pt x="1634044" y="1134824"/>
                </a:cubicBezTo>
                <a:cubicBezTo>
                  <a:pt x="1634741" y="1134057"/>
                  <a:pt x="1636323" y="1132594"/>
                  <a:pt x="1638791" y="1130434"/>
                </a:cubicBezTo>
                <a:cubicBezTo>
                  <a:pt x="1641745" y="1127829"/>
                  <a:pt x="1643854" y="1125785"/>
                  <a:pt x="1645117" y="1124301"/>
                </a:cubicBezTo>
                <a:cubicBezTo>
                  <a:pt x="1646382" y="1122817"/>
                  <a:pt x="1647279" y="1121411"/>
                  <a:pt x="1647809" y="1120081"/>
                </a:cubicBezTo>
                <a:cubicBezTo>
                  <a:pt x="1648340" y="1118752"/>
                  <a:pt x="1648591" y="1117406"/>
                  <a:pt x="1648563" y="1116042"/>
                </a:cubicBezTo>
                <a:cubicBezTo>
                  <a:pt x="1648507" y="1113361"/>
                  <a:pt x="1647507" y="1111133"/>
                  <a:pt x="1645563" y="1109359"/>
                </a:cubicBezTo>
                <a:close/>
                <a:moveTo>
                  <a:pt x="1666126" y="1109676"/>
                </a:moveTo>
                <a:cubicBezTo>
                  <a:pt x="1668079" y="1109635"/>
                  <a:pt x="1669729" y="1110523"/>
                  <a:pt x="1671078" y="1112341"/>
                </a:cubicBezTo>
                <a:cubicBezTo>
                  <a:pt x="1672426" y="1114158"/>
                  <a:pt x="1673158" y="1117872"/>
                  <a:pt x="1673275" y="1123483"/>
                </a:cubicBezTo>
                <a:cubicBezTo>
                  <a:pt x="1673391" y="1129062"/>
                  <a:pt x="1672813" y="1132796"/>
                  <a:pt x="1671542" y="1134683"/>
                </a:cubicBezTo>
                <a:cubicBezTo>
                  <a:pt x="1670271" y="1136571"/>
                  <a:pt x="1668675" y="1137534"/>
                  <a:pt x="1666753" y="1137574"/>
                </a:cubicBezTo>
                <a:cubicBezTo>
                  <a:pt x="1664831" y="1137614"/>
                  <a:pt x="1663196" y="1136721"/>
                  <a:pt x="1661848" y="1134896"/>
                </a:cubicBezTo>
                <a:cubicBezTo>
                  <a:pt x="1660499" y="1133071"/>
                  <a:pt x="1659767" y="1129361"/>
                  <a:pt x="1659651" y="1123766"/>
                </a:cubicBezTo>
                <a:cubicBezTo>
                  <a:pt x="1659534" y="1118171"/>
                  <a:pt x="1660175" y="1114320"/>
                  <a:pt x="1661573" y="1112213"/>
                </a:cubicBezTo>
                <a:cubicBezTo>
                  <a:pt x="1662686" y="1110561"/>
                  <a:pt x="1664204" y="1109716"/>
                  <a:pt x="1666126" y="1109676"/>
                </a:cubicBezTo>
                <a:close/>
                <a:moveTo>
                  <a:pt x="1670936" y="1107215"/>
                </a:moveTo>
                <a:cubicBezTo>
                  <a:pt x="1669541" y="1106507"/>
                  <a:pt x="1667929" y="1106173"/>
                  <a:pt x="1666100" y="1106211"/>
                </a:cubicBezTo>
                <a:cubicBezTo>
                  <a:pt x="1663620" y="1106262"/>
                  <a:pt x="1661577" y="1106972"/>
                  <a:pt x="1659969" y="1108338"/>
                </a:cubicBezTo>
                <a:cubicBezTo>
                  <a:pt x="1658362" y="1109705"/>
                  <a:pt x="1657169" y="1111626"/>
                  <a:pt x="1656391" y="1114100"/>
                </a:cubicBezTo>
                <a:cubicBezTo>
                  <a:pt x="1655613" y="1116574"/>
                  <a:pt x="1655266" y="1119826"/>
                  <a:pt x="1655349" y="1123855"/>
                </a:cubicBezTo>
                <a:cubicBezTo>
                  <a:pt x="1655482" y="1130257"/>
                  <a:pt x="1656702" y="1134852"/>
                  <a:pt x="1659009" y="1137642"/>
                </a:cubicBezTo>
                <a:cubicBezTo>
                  <a:pt x="1660933" y="1139959"/>
                  <a:pt x="1663538" y="1141083"/>
                  <a:pt x="1666824" y="1141015"/>
                </a:cubicBezTo>
                <a:cubicBezTo>
                  <a:pt x="1669320" y="1140963"/>
                  <a:pt x="1671371" y="1140250"/>
                  <a:pt x="1672978" y="1138875"/>
                </a:cubicBezTo>
                <a:cubicBezTo>
                  <a:pt x="1674586" y="1137500"/>
                  <a:pt x="1675775" y="1135576"/>
                  <a:pt x="1676545" y="1133102"/>
                </a:cubicBezTo>
                <a:cubicBezTo>
                  <a:pt x="1677315" y="1130628"/>
                  <a:pt x="1677659" y="1127392"/>
                  <a:pt x="1677576" y="1123393"/>
                </a:cubicBezTo>
                <a:cubicBezTo>
                  <a:pt x="1677505" y="1120014"/>
                  <a:pt x="1677194" y="1117334"/>
                  <a:pt x="1676641" y="1115353"/>
                </a:cubicBezTo>
                <a:cubicBezTo>
                  <a:pt x="1676088" y="1113372"/>
                  <a:pt x="1675348" y="1111697"/>
                  <a:pt x="1674420" y="1110329"/>
                </a:cubicBezTo>
                <a:cubicBezTo>
                  <a:pt x="1673492" y="1108960"/>
                  <a:pt x="1672331" y="1107922"/>
                  <a:pt x="1670936" y="1107215"/>
                </a:cubicBezTo>
                <a:close/>
                <a:moveTo>
                  <a:pt x="1694695" y="1109082"/>
                </a:moveTo>
                <a:cubicBezTo>
                  <a:pt x="1696648" y="1109041"/>
                  <a:pt x="1698298" y="1109929"/>
                  <a:pt x="1699646" y="1111746"/>
                </a:cubicBezTo>
                <a:cubicBezTo>
                  <a:pt x="1700994" y="1113564"/>
                  <a:pt x="1701727" y="1117278"/>
                  <a:pt x="1701843" y="1122888"/>
                </a:cubicBezTo>
                <a:cubicBezTo>
                  <a:pt x="1701960" y="1128468"/>
                  <a:pt x="1701382" y="1132202"/>
                  <a:pt x="1700111" y="1134089"/>
                </a:cubicBezTo>
                <a:cubicBezTo>
                  <a:pt x="1698840" y="1135976"/>
                  <a:pt x="1697244" y="1136940"/>
                  <a:pt x="1695322" y="1136980"/>
                </a:cubicBezTo>
                <a:cubicBezTo>
                  <a:pt x="1693400" y="1137020"/>
                  <a:pt x="1691765" y="1136127"/>
                  <a:pt x="1690416" y="1134302"/>
                </a:cubicBezTo>
                <a:cubicBezTo>
                  <a:pt x="1689068" y="1132477"/>
                  <a:pt x="1688336" y="1128767"/>
                  <a:pt x="1688219" y="1123172"/>
                </a:cubicBezTo>
                <a:cubicBezTo>
                  <a:pt x="1688103" y="1117577"/>
                  <a:pt x="1688744" y="1113725"/>
                  <a:pt x="1690142" y="1111618"/>
                </a:cubicBezTo>
                <a:cubicBezTo>
                  <a:pt x="1691255" y="1109967"/>
                  <a:pt x="1692773" y="1109121"/>
                  <a:pt x="1694695" y="1109082"/>
                </a:cubicBezTo>
                <a:close/>
                <a:moveTo>
                  <a:pt x="1699505" y="1106621"/>
                </a:moveTo>
                <a:cubicBezTo>
                  <a:pt x="1698110" y="1105913"/>
                  <a:pt x="1696498" y="1105578"/>
                  <a:pt x="1694669" y="1105616"/>
                </a:cubicBezTo>
                <a:cubicBezTo>
                  <a:pt x="1692189" y="1105668"/>
                  <a:pt x="1690146" y="1106377"/>
                  <a:pt x="1688538" y="1107744"/>
                </a:cubicBezTo>
                <a:cubicBezTo>
                  <a:pt x="1686931" y="1109111"/>
                  <a:pt x="1685738" y="1111032"/>
                  <a:pt x="1684960" y="1113506"/>
                </a:cubicBezTo>
                <a:cubicBezTo>
                  <a:pt x="1684182" y="1115979"/>
                  <a:pt x="1683834" y="1119231"/>
                  <a:pt x="1683918" y="1123261"/>
                </a:cubicBezTo>
                <a:cubicBezTo>
                  <a:pt x="1684051" y="1129663"/>
                  <a:pt x="1685271" y="1134258"/>
                  <a:pt x="1687578" y="1137048"/>
                </a:cubicBezTo>
                <a:cubicBezTo>
                  <a:pt x="1689502" y="1139365"/>
                  <a:pt x="1692107" y="1140489"/>
                  <a:pt x="1695393" y="1140421"/>
                </a:cubicBezTo>
                <a:cubicBezTo>
                  <a:pt x="1697889" y="1140369"/>
                  <a:pt x="1699940" y="1139655"/>
                  <a:pt x="1701547" y="1138281"/>
                </a:cubicBezTo>
                <a:cubicBezTo>
                  <a:pt x="1703155" y="1136906"/>
                  <a:pt x="1704344" y="1134982"/>
                  <a:pt x="1705114" y="1132508"/>
                </a:cubicBezTo>
                <a:cubicBezTo>
                  <a:pt x="1705884" y="1130034"/>
                  <a:pt x="1706228" y="1126798"/>
                  <a:pt x="1706145" y="1122799"/>
                </a:cubicBezTo>
                <a:cubicBezTo>
                  <a:pt x="1706074" y="1119420"/>
                  <a:pt x="1705763" y="1116740"/>
                  <a:pt x="1705210" y="1114759"/>
                </a:cubicBezTo>
                <a:cubicBezTo>
                  <a:pt x="1704657" y="1112778"/>
                  <a:pt x="1703916" y="1111103"/>
                  <a:pt x="1702989" y="1109735"/>
                </a:cubicBezTo>
                <a:cubicBezTo>
                  <a:pt x="1702061" y="1108366"/>
                  <a:pt x="1700900" y="1107328"/>
                  <a:pt x="1699505" y="1106621"/>
                </a:cubicBezTo>
                <a:close/>
                <a:moveTo>
                  <a:pt x="1723264" y="1108487"/>
                </a:moveTo>
                <a:cubicBezTo>
                  <a:pt x="1725217" y="1108447"/>
                  <a:pt x="1726867" y="1109335"/>
                  <a:pt x="1728215" y="1111152"/>
                </a:cubicBezTo>
                <a:cubicBezTo>
                  <a:pt x="1729563" y="1112969"/>
                  <a:pt x="1730296" y="1116683"/>
                  <a:pt x="1730412" y="1122294"/>
                </a:cubicBezTo>
                <a:cubicBezTo>
                  <a:pt x="1730528" y="1127874"/>
                  <a:pt x="1729951" y="1131608"/>
                  <a:pt x="1728680" y="1133495"/>
                </a:cubicBezTo>
                <a:cubicBezTo>
                  <a:pt x="1727409" y="1135382"/>
                  <a:pt x="1725812" y="1136346"/>
                  <a:pt x="1723890" y="1136385"/>
                </a:cubicBezTo>
                <a:cubicBezTo>
                  <a:pt x="1721968" y="1136426"/>
                  <a:pt x="1720333" y="1135533"/>
                  <a:pt x="1718985" y="1133708"/>
                </a:cubicBezTo>
                <a:cubicBezTo>
                  <a:pt x="1717637" y="1131883"/>
                  <a:pt x="1716904" y="1128173"/>
                  <a:pt x="1716788" y="1122578"/>
                </a:cubicBezTo>
                <a:cubicBezTo>
                  <a:pt x="1716672" y="1116982"/>
                  <a:pt x="1717313" y="1113131"/>
                  <a:pt x="1718711" y="1111024"/>
                </a:cubicBezTo>
                <a:cubicBezTo>
                  <a:pt x="1719824" y="1109373"/>
                  <a:pt x="1721342" y="1108527"/>
                  <a:pt x="1723264" y="1108487"/>
                </a:cubicBezTo>
                <a:close/>
                <a:moveTo>
                  <a:pt x="1728074" y="1106026"/>
                </a:moveTo>
                <a:cubicBezTo>
                  <a:pt x="1726679" y="1105319"/>
                  <a:pt x="1725067" y="1104984"/>
                  <a:pt x="1723238" y="1105022"/>
                </a:cubicBezTo>
                <a:cubicBezTo>
                  <a:pt x="1720758" y="1105074"/>
                  <a:pt x="1718714" y="1105783"/>
                  <a:pt x="1717107" y="1107150"/>
                </a:cubicBezTo>
                <a:cubicBezTo>
                  <a:pt x="1715500" y="1108517"/>
                  <a:pt x="1714307" y="1110437"/>
                  <a:pt x="1713529" y="1112911"/>
                </a:cubicBezTo>
                <a:cubicBezTo>
                  <a:pt x="1712750" y="1115385"/>
                  <a:pt x="1712403" y="1118637"/>
                  <a:pt x="1712487" y="1122667"/>
                </a:cubicBezTo>
                <a:cubicBezTo>
                  <a:pt x="1712620" y="1129068"/>
                  <a:pt x="1713840" y="1133664"/>
                  <a:pt x="1716147" y="1136454"/>
                </a:cubicBezTo>
                <a:cubicBezTo>
                  <a:pt x="1718071" y="1138770"/>
                  <a:pt x="1720676" y="1139895"/>
                  <a:pt x="1723962" y="1139826"/>
                </a:cubicBezTo>
                <a:cubicBezTo>
                  <a:pt x="1726457" y="1139775"/>
                  <a:pt x="1728509" y="1139061"/>
                  <a:pt x="1730116" y="1137686"/>
                </a:cubicBezTo>
                <a:cubicBezTo>
                  <a:pt x="1731723" y="1136312"/>
                  <a:pt x="1732912" y="1134387"/>
                  <a:pt x="1733683" y="1131914"/>
                </a:cubicBezTo>
                <a:cubicBezTo>
                  <a:pt x="1734453" y="1129440"/>
                  <a:pt x="1734797" y="1126204"/>
                  <a:pt x="1734713" y="1122205"/>
                </a:cubicBezTo>
                <a:cubicBezTo>
                  <a:pt x="1734643" y="1118826"/>
                  <a:pt x="1734332" y="1116146"/>
                  <a:pt x="1733779" y="1114165"/>
                </a:cubicBezTo>
                <a:cubicBezTo>
                  <a:pt x="1733226" y="1112184"/>
                  <a:pt x="1732485" y="1110509"/>
                  <a:pt x="1731557" y="1109141"/>
                </a:cubicBezTo>
                <a:cubicBezTo>
                  <a:pt x="1730630" y="1107772"/>
                  <a:pt x="1729468" y="1106734"/>
                  <a:pt x="1728074" y="1106026"/>
                </a:cubicBezTo>
                <a:close/>
                <a:moveTo>
                  <a:pt x="1751832" y="1107893"/>
                </a:moveTo>
                <a:cubicBezTo>
                  <a:pt x="1753785" y="1107852"/>
                  <a:pt x="1755436" y="1108741"/>
                  <a:pt x="1756784" y="1110558"/>
                </a:cubicBezTo>
                <a:cubicBezTo>
                  <a:pt x="1758132" y="1112375"/>
                  <a:pt x="1758864" y="1116089"/>
                  <a:pt x="1758981" y="1121700"/>
                </a:cubicBezTo>
                <a:cubicBezTo>
                  <a:pt x="1759097" y="1127280"/>
                  <a:pt x="1758520" y="1131013"/>
                  <a:pt x="1757249" y="1132900"/>
                </a:cubicBezTo>
                <a:cubicBezTo>
                  <a:pt x="1755978" y="1134788"/>
                  <a:pt x="1754381" y="1135751"/>
                  <a:pt x="1752459" y="1135791"/>
                </a:cubicBezTo>
                <a:cubicBezTo>
                  <a:pt x="1750537" y="1135831"/>
                  <a:pt x="1748902" y="1134939"/>
                  <a:pt x="1747554" y="1133114"/>
                </a:cubicBezTo>
                <a:cubicBezTo>
                  <a:pt x="1746206" y="1131289"/>
                  <a:pt x="1745473" y="1127579"/>
                  <a:pt x="1745357" y="1121983"/>
                </a:cubicBezTo>
                <a:cubicBezTo>
                  <a:pt x="1745241" y="1116388"/>
                  <a:pt x="1745882" y="1112537"/>
                  <a:pt x="1747280" y="1110430"/>
                </a:cubicBezTo>
                <a:cubicBezTo>
                  <a:pt x="1748393" y="1108779"/>
                  <a:pt x="1749910" y="1107933"/>
                  <a:pt x="1751832" y="1107893"/>
                </a:cubicBezTo>
                <a:close/>
                <a:moveTo>
                  <a:pt x="1756642" y="1105432"/>
                </a:moveTo>
                <a:cubicBezTo>
                  <a:pt x="1755248" y="1104725"/>
                  <a:pt x="1753636" y="1104390"/>
                  <a:pt x="1751807" y="1104428"/>
                </a:cubicBezTo>
                <a:cubicBezTo>
                  <a:pt x="1749327" y="1104479"/>
                  <a:pt x="1747283" y="1105189"/>
                  <a:pt x="1745676" y="1106556"/>
                </a:cubicBezTo>
                <a:cubicBezTo>
                  <a:pt x="1744068" y="1107923"/>
                  <a:pt x="1742876" y="1109843"/>
                  <a:pt x="1742097" y="1112317"/>
                </a:cubicBezTo>
                <a:cubicBezTo>
                  <a:pt x="1741319" y="1114791"/>
                  <a:pt x="1740972" y="1118043"/>
                  <a:pt x="1741056" y="1122073"/>
                </a:cubicBezTo>
                <a:cubicBezTo>
                  <a:pt x="1741189" y="1128474"/>
                  <a:pt x="1742409" y="1133070"/>
                  <a:pt x="1744715" y="1135859"/>
                </a:cubicBezTo>
                <a:cubicBezTo>
                  <a:pt x="1746640" y="1138176"/>
                  <a:pt x="1749245" y="1139301"/>
                  <a:pt x="1752531" y="1139232"/>
                </a:cubicBezTo>
                <a:cubicBezTo>
                  <a:pt x="1755026" y="1139180"/>
                  <a:pt x="1757078" y="1138467"/>
                  <a:pt x="1758685" y="1137092"/>
                </a:cubicBezTo>
                <a:cubicBezTo>
                  <a:pt x="1760292" y="1135717"/>
                  <a:pt x="1761481" y="1133793"/>
                  <a:pt x="1762251" y="1131319"/>
                </a:cubicBezTo>
                <a:cubicBezTo>
                  <a:pt x="1763022" y="1128846"/>
                  <a:pt x="1763365" y="1125609"/>
                  <a:pt x="1763282" y="1121610"/>
                </a:cubicBezTo>
                <a:cubicBezTo>
                  <a:pt x="1763212" y="1118232"/>
                  <a:pt x="1762900" y="1115552"/>
                  <a:pt x="1762347" y="1113570"/>
                </a:cubicBezTo>
                <a:cubicBezTo>
                  <a:pt x="1761794" y="1111590"/>
                  <a:pt x="1761054" y="1109915"/>
                  <a:pt x="1760126" y="1108546"/>
                </a:cubicBezTo>
                <a:cubicBezTo>
                  <a:pt x="1759199" y="1107178"/>
                  <a:pt x="1758037" y="1106140"/>
                  <a:pt x="1756642" y="1105432"/>
                </a:cubicBezTo>
                <a:close/>
                <a:moveTo>
                  <a:pt x="1785025" y="1103737"/>
                </a:moveTo>
                <a:lnTo>
                  <a:pt x="1782329" y="1103793"/>
                </a:lnTo>
                <a:cubicBezTo>
                  <a:pt x="1781631" y="1105281"/>
                  <a:pt x="1780422" y="1106825"/>
                  <a:pt x="1778703" y="1108427"/>
                </a:cubicBezTo>
                <a:cubicBezTo>
                  <a:pt x="1776985" y="1110029"/>
                  <a:pt x="1774966" y="1111405"/>
                  <a:pt x="1772649" y="1112554"/>
                </a:cubicBezTo>
                <a:lnTo>
                  <a:pt x="1772733" y="1116599"/>
                </a:lnTo>
                <a:cubicBezTo>
                  <a:pt x="1774025" y="1116092"/>
                  <a:pt x="1775479" y="1115340"/>
                  <a:pt x="1777094" y="1114345"/>
                </a:cubicBezTo>
                <a:cubicBezTo>
                  <a:pt x="1778709" y="1113350"/>
                  <a:pt x="1780010" y="1112362"/>
                  <a:pt x="1780998" y="1111380"/>
                </a:cubicBezTo>
                <a:lnTo>
                  <a:pt x="1781553" y="1138047"/>
                </a:lnTo>
                <a:lnTo>
                  <a:pt x="1785737" y="1137960"/>
                </a:lnTo>
                <a:close/>
                <a:moveTo>
                  <a:pt x="1838144" y="1118448"/>
                </a:moveTo>
                <a:cubicBezTo>
                  <a:pt x="1840051" y="1118409"/>
                  <a:pt x="1841646" y="1119054"/>
                  <a:pt x="1842930" y="1120384"/>
                </a:cubicBezTo>
                <a:cubicBezTo>
                  <a:pt x="1844213" y="1121714"/>
                  <a:pt x="1844880" y="1123557"/>
                  <a:pt x="1844929" y="1125913"/>
                </a:cubicBezTo>
                <a:cubicBezTo>
                  <a:pt x="1844980" y="1128362"/>
                  <a:pt x="1844384" y="1130313"/>
                  <a:pt x="1843143" y="1131765"/>
                </a:cubicBezTo>
                <a:cubicBezTo>
                  <a:pt x="1841902" y="1133217"/>
                  <a:pt x="1840398" y="1133962"/>
                  <a:pt x="1838631" y="1133999"/>
                </a:cubicBezTo>
                <a:cubicBezTo>
                  <a:pt x="1837422" y="1134024"/>
                  <a:pt x="1836260" y="1133703"/>
                  <a:pt x="1835145" y="1133036"/>
                </a:cubicBezTo>
                <a:cubicBezTo>
                  <a:pt x="1834030" y="1132369"/>
                  <a:pt x="1833153" y="1131384"/>
                  <a:pt x="1832513" y="1130079"/>
                </a:cubicBezTo>
                <a:cubicBezTo>
                  <a:pt x="1831874" y="1128774"/>
                  <a:pt x="1831539" y="1127401"/>
                  <a:pt x="1831509" y="1125960"/>
                </a:cubicBezTo>
                <a:cubicBezTo>
                  <a:pt x="1831463" y="1123759"/>
                  <a:pt x="1832085" y="1121966"/>
                  <a:pt x="1833374" y="1120583"/>
                </a:cubicBezTo>
                <a:cubicBezTo>
                  <a:pt x="1834663" y="1119199"/>
                  <a:pt x="1836253" y="1118488"/>
                  <a:pt x="1838144" y="1118448"/>
                </a:cubicBezTo>
                <a:close/>
                <a:moveTo>
                  <a:pt x="1813594" y="1103143"/>
                </a:moveTo>
                <a:lnTo>
                  <a:pt x="1810897" y="1103199"/>
                </a:lnTo>
                <a:cubicBezTo>
                  <a:pt x="1810200" y="1104686"/>
                  <a:pt x="1808991" y="1106231"/>
                  <a:pt x="1807272" y="1107833"/>
                </a:cubicBezTo>
                <a:cubicBezTo>
                  <a:pt x="1805553" y="1109435"/>
                  <a:pt x="1803535" y="1110810"/>
                  <a:pt x="1801218" y="1111960"/>
                </a:cubicBezTo>
                <a:lnTo>
                  <a:pt x="1801302" y="1116005"/>
                </a:lnTo>
                <a:cubicBezTo>
                  <a:pt x="1802594" y="1115498"/>
                  <a:pt x="1804047" y="1114746"/>
                  <a:pt x="1805663" y="1113751"/>
                </a:cubicBezTo>
                <a:cubicBezTo>
                  <a:pt x="1807278" y="1112756"/>
                  <a:pt x="1808579" y="1111768"/>
                  <a:pt x="1809567" y="1110786"/>
                </a:cubicBezTo>
                <a:lnTo>
                  <a:pt x="1810121" y="1137453"/>
                </a:lnTo>
                <a:lnTo>
                  <a:pt x="1814306" y="1137366"/>
                </a:lnTo>
                <a:close/>
                <a:moveTo>
                  <a:pt x="1845081" y="1104744"/>
                </a:moveTo>
                <a:cubicBezTo>
                  <a:pt x="1843337" y="1103276"/>
                  <a:pt x="1841125" y="1102570"/>
                  <a:pt x="1838443" y="1102626"/>
                </a:cubicBezTo>
                <a:cubicBezTo>
                  <a:pt x="1834847" y="1102701"/>
                  <a:pt x="1832015" y="1104062"/>
                  <a:pt x="1829945" y="1106710"/>
                </a:cubicBezTo>
                <a:cubicBezTo>
                  <a:pt x="1827574" y="1109752"/>
                  <a:pt x="1826457" y="1114567"/>
                  <a:pt x="1826594" y="1121154"/>
                </a:cubicBezTo>
                <a:cubicBezTo>
                  <a:pt x="1826717" y="1127044"/>
                  <a:pt x="1827905" y="1131249"/>
                  <a:pt x="1830159" y="1133768"/>
                </a:cubicBezTo>
                <a:cubicBezTo>
                  <a:pt x="1832414" y="1136287"/>
                  <a:pt x="1835285" y="1137511"/>
                  <a:pt x="1838772" y="1137438"/>
                </a:cubicBezTo>
                <a:cubicBezTo>
                  <a:pt x="1840818" y="1137396"/>
                  <a:pt x="1842637" y="1136869"/>
                  <a:pt x="1844228" y="1135859"/>
                </a:cubicBezTo>
                <a:cubicBezTo>
                  <a:pt x="1845820" y="1134850"/>
                  <a:pt x="1847058" y="1133417"/>
                  <a:pt x="1847942" y="1131561"/>
                </a:cubicBezTo>
                <a:cubicBezTo>
                  <a:pt x="1848826" y="1129705"/>
                  <a:pt x="1849246" y="1127707"/>
                  <a:pt x="1849201" y="1125568"/>
                </a:cubicBezTo>
                <a:cubicBezTo>
                  <a:pt x="1849133" y="1122314"/>
                  <a:pt x="1848098" y="1119680"/>
                  <a:pt x="1846094" y="1117667"/>
                </a:cubicBezTo>
                <a:cubicBezTo>
                  <a:pt x="1844091" y="1115654"/>
                  <a:pt x="1841694" y="1114676"/>
                  <a:pt x="1838904" y="1114734"/>
                </a:cubicBezTo>
                <a:cubicBezTo>
                  <a:pt x="1837308" y="1114768"/>
                  <a:pt x="1835789" y="1115171"/>
                  <a:pt x="1834348" y="1115946"/>
                </a:cubicBezTo>
                <a:cubicBezTo>
                  <a:pt x="1832906" y="1116720"/>
                  <a:pt x="1831698" y="1117885"/>
                  <a:pt x="1830722" y="1119440"/>
                </a:cubicBezTo>
                <a:cubicBezTo>
                  <a:pt x="1830682" y="1116030"/>
                  <a:pt x="1831023" y="1113394"/>
                  <a:pt x="1831744" y="1111534"/>
                </a:cubicBezTo>
                <a:cubicBezTo>
                  <a:pt x="1832465" y="1109674"/>
                  <a:pt x="1833474" y="1108249"/>
                  <a:pt x="1834772" y="1107261"/>
                </a:cubicBezTo>
                <a:cubicBezTo>
                  <a:pt x="1835764" y="1106496"/>
                  <a:pt x="1836926" y="1106100"/>
                  <a:pt x="1838259" y="1106072"/>
                </a:cubicBezTo>
                <a:cubicBezTo>
                  <a:pt x="1839918" y="1106038"/>
                  <a:pt x="1841325" y="1106605"/>
                  <a:pt x="1842481" y="1107775"/>
                </a:cubicBezTo>
                <a:cubicBezTo>
                  <a:pt x="1843179" y="1108505"/>
                  <a:pt x="1843730" y="1109688"/>
                  <a:pt x="1844137" y="1111323"/>
                </a:cubicBezTo>
                <a:lnTo>
                  <a:pt x="1848291" y="1110911"/>
                </a:lnTo>
                <a:cubicBezTo>
                  <a:pt x="1847895" y="1108267"/>
                  <a:pt x="1846825" y="1106212"/>
                  <a:pt x="1845081" y="1104744"/>
                </a:cubicBezTo>
                <a:close/>
                <a:moveTo>
                  <a:pt x="1894993" y="1119010"/>
                </a:moveTo>
                <a:cubicBezTo>
                  <a:pt x="1897008" y="1118968"/>
                  <a:pt x="1898699" y="1119592"/>
                  <a:pt x="1900067" y="1120882"/>
                </a:cubicBezTo>
                <a:cubicBezTo>
                  <a:pt x="1901436" y="1122172"/>
                  <a:pt x="1902141" y="1123824"/>
                  <a:pt x="1902182" y="1125839"/>
                </a:cubicBezTo>
                <a:cubicBezTo>
                  <a:pt x="1902224" y="1127823"/>
                  <a:pt x="1901607" y="1129471"/>
                  <a:pt x="1900332" y="1130785"/>
                </a:cubicBezTo>
                <a:cubicBezTo>
                  <a:pt x="1899056" y="1132098"/>
                  <a:pt x="1897419" y="1132776"/>
                  <a:pt x="1895420" y="1132818"/>
                </a:cubicBezTo>
                <a:cubicBezTo>
                  <a:pt x="1894133" y="1132844"/>
                  <a:pt x="1892926" y="1132563"/>
                  <a:pt x="1891797" y="1131974"/>
                </a:cubicBezTo>
                <a:cubicBezTo>
                  <a:pt x="1890668" y="1131385"/>
                  <a:pt x="1889809" y="1130539"/>
                  <a:pt x="1889220" y="1129434"/>
                </a:cubicBezTo>
                <a:cubicBezTo>
                  <a:pt x="1888631" y="1128330"/>
                  <a:pt x="1888325" y="1127181"/>
                  <a:pt x="1888300" y="1125988"/>
                </a:cubicBezTo>
                <a:cubicBezTo>
                  <a:pt x="1888259" y="1124035"/>
                  <a:pt x="1888872" y="1122394"/>
                  <a:pt x="1890140" y="1121065"/>
                </a:cubicBezTo>
                <a:cubicBezTo>
                  <a:pt x="1891407" y="1119736"/>
                  <a:pt x="1893024" y="1119051"/>
                  <a:pt x="1894993" y="1119010"/>
                </a:cubicBezTo>
                <a:close/>
                <a:moveTo>
                  <a:pt x="1875976" y="1102450"/>
                </a:moveTo>
                <a:lnTo>
                  <a:pt x="1859027" y="1102802"/>
                </a:lnTo>
                <a:lnTo>
                  <a:pt x="1856090" y="1120378"/>
                </a:lnTo>
                <a:lnTo>
                  <a:pt x="1860029" y="1120807"/>
                </a:lnTo>
                <a:cubicBezTo>
                  <a:pt x="1860629" y="1119818"/>
                  <a:pt x="1861465" y="1119006"/>
                  <a:pt x="1862537" y="1118371"/>
                </a:cubicBezTo>
                <a:cubicBezTo>
                  <a:pt x="1863610" y="1117736"/>
                  <a:pt x="1864820" y="1117405"/>
                  <a:pt x="1866168" y="1117377"/>
                </a:cubicBezTo>
                <a:cubicBezTo>
                  <a:pt x="1868338" y="1117332"/>
                  <a:pt x="1870108" y="1117985"/>
                  <a:pt x="1871477" y="1119337"/>
                </a:cubicBezTo>
                <a:cubicBezTo>
                  <a:pt x="1872847" y="1120688"/>
                  <a:pt x="1873556" y="1122558"/>
                  <a:pt x="1873606" y="1124944"/>
                </a:cubicBezTo>
                <a:cubicBezTo>
                  <a:pt x="1873658" y="1127456"/>
                  <a:pt x="1873003" y="1129485"/>
                  <a:pt x="1871639" y="1131033"/>
                </a:cubicBezTo>
                <a:cubicBezTo>
                  <a:pt x="1870276" y="1132581"/>
                  <a:pt x="1868587" y="1133376"/>
                  <a:pt x="1866572" y="1133418"/>
                </a:cubicBezTo>
                <a:cubicBezTo>
                  <a:pt x="1864898" y="1133453"/>
                  <a:pt x="1863457" y="1132944"/>
                  <a:pt x="1862249" y="1131891"/>
                </a:cubicBezTo>
                <a:cubicBezTo>
                  <a:pt x="1861041" y="1130839"/>
                  <a:pt x="1860251" y="1129246"/>
                  <a:pt x="1859882" y="1127114"/>
                </a:cubicBezTo>
                <a:lnTo>
                  <a:pt x="1855495" y="1127577"/>
                </a:lnTo>
                <a:cubicBezTo>
                  <a:pt x="1855834" y="1130439"/>
                  <a:pt x="1857001" y="1132717"/>
                  <a:pt x="1858998" y="1134412"/>
                </a:cubicBezTo>
                <a:cubicBezTo>
                  <a:pt x="1860995" y="1136108"/>
                  <a:pt x="1863543" y="1136923"/>
                  <a:pt x="1866643" y="1136859"/>
                </a:cubicBezTo>
                <a:cubicBezTo>
                  <a:pt x="1870425" y="1136780"/>
                  <a:pt x="1873380" y="1135338"/>
                  <a:pt x="1875508" y="1132534"/>
                </a:cubicBezTo>
                <a:cubicBezTo>
                  <a:pt x="1877260" y="1130249"/>
                  <a:pt x="1878103" y="1127565"/>
                  <a:pt x="1878039" y="1124480"/>
                </a:cubicBezTo>
                <a:cubicBezTo>
                  <a:pt x="1877971" y="1121241"/>
                  <a:pt x="1876893" y="1118612"/>
                  <a:pt x="1874804" y="1116593"/>
                </a:cubicBezTo>
                <a:cubicBezTo>
                  <a:pt x="1872716" y="1114574"/>
                  <a:pt x="1870183" y="1113595"/>
                  <a:pt x="1867207" y="1113657"/>
                </a:cubicBezTo>
                <a:cubicBezTo>
                  <a:pt x="1864960" y="1113704"/>
                  <a:pt x="1862828" y="1114462"/>
                  <a:pt x="1860812" y="1115930"/>
                </a:cubicBezTo>
                <a:lnTo>
                  <a:pt x="1862458" y="1106732"/>
                </a:lnTo>
                <a:lnTo>
                  <a:pt x="1876059" y="1106449"/>
                </a:lnTo>
                <a:close/>
                <a:moveTo>
                  <a:pt x="1894769" y="1104897"/>
                </a:moveTo>
                <a:cubicBezTo>
                  <a:pt x="1896350" y="1104864"/>
                  <a:pt x="1897682" y="1105359"/>
                  <a:pt x="1898766" y="1106384"/>
                </a:cubicBezTo>
                <a:cubicBezTo>
                  <a:pt x="1899849" y="1107408"/>
                  <a:pt x="1900407" y="1108687"/>
                  <a:pt x="1900439" y="1110221"/>
                </a:cubicBezTo>
                <a:cubicBezTo>
                  <a:pt x="1900469" y="1111694"/>
                  <a:pt x="1899980" y="1112948"/>
                  <a:pt x="1898970" y="1113985"/>
                </a:cubicBezTo>
                <a:cubicBezTo>
                  <a:pt x="1897961" y="1115022"/>
                  <a:pt x="1896650" y="1115557"/>
                  <a:pt x="1895038" y="1115590"/>
                </a:cubicBezTo>
                <a:cubicBezTo>
                  <a:pt x="1893379" y="1115625"/>
                  <a:pt x="1892020" y="1115141"/>
                  <a:pt x="1890961" y="1114140"/>
                </a:cubicBezTo>
                <a:cubicBezTo>
                  <a:pt x="1889901" y="1113139"/>
                  <a:pt x="1889354" y="1111832"/>
                  <a:pt x="1889321" y="1110220"/>
                </a:cubicBezTo>
                <a:cubicBezTo>
                  <a:pt x="1889291" y="1108794"/>
                  <a:pt x="1889793" y="1107559"/>
                  <a:pt x="1890825" y="1106514"/>
                </a:cubicBezTo>
                <a:cubicBezTo>
                  <a:pt x="1891858" y="1105469"/>
                  <a:pt x="1893173" y="1104930"/>
                  <a:pt x="1894769" y="1104897"/>
                </a:cubicBezTo>
                <a:close/>
                <a:moveTo>
                  <a:pt x="1894651" y="1101457"/>
                </a:moveTo>
                <a:cubicBezTo>
                  <a:pt x="1891690" y="1101518"/>
                  <a:pt x="1889337" y="1102412"/>
                  <a:pt x="1887589" y="1104139"/>
                </a:cubicBezTo>
                <a:cubicBezTo>
                  <a:pt x="1885842" y="1105865"/>
                  <a:pt x="1884994" y="1107969"/>
                  <a:pt x="1885046" y="1110449"/>
                </a:cubicBezTo>
                <a:cubicBezTo>
                  <a:pt x="1885080" y="1112091"/>
                  <a:pt x="1885528" y="1113493"/>
                  <a:pt x="1886389" y="1114654"/>
                </a:cubicBezTo>
                <a:cubicBezTo>
                  <a:pt x="1887251" y="1115814"/>
                  <a:pt x="1888556" y="1116694"/>
                  <a:pt x="1890305" y="1117294"/>
                </a:cubicBezTo>
                <a:cubicBezTo>
                  <a:pt x="1888240" y="1117879"/>
                  <a:pt x="1886660" y="1118932"/>
                  <a:pt x="1885568" y="1120451"/>
                </a:cubicBezTo>
                <a:cubicBezTo>
                  <a:pt x="1884475" y="1121970"/>
                  <a:pt x="1883952" y="1123838"/>
                  <a:pt x="1883998" y="1126054"/>
                </a:cubicBezTo>
                <a:cubicBezTo>
                  <a:pt x="1884060" y="1129030"/>
                  <a:pt x="1885142" y="1131492"/>
                  <a:pt x="1887245" y="1133441"/>
                </a:cubicBezTo>
                <a:cubicBezTo>
                  <a:pt x="1889348" y="1135390"/>
                  <a:pt x="1892081" y="1136329"/>
                  <a:pt x="1895445" y="1136259"/>
                </a:cubicBezTo>
                <a:cubicBezTo>
                  <a:pt x="1898808" y="1136190"/>
                  <a:pt x="1901500" y="1135141"/>
                  <a:pt x="1903520" y="1133114"/>
                </a:cubicBezTo>
                <a:cubicBezTo>
                  <a:pt x="1905540" y="1131087"/>
                  <a:pt x="1906520" y="1128617"/>
                  <a:pt x="1906459" y="1125703"/>
                </a:cubicBezTo>
                <a:cubicBezTo>
                  <a:pt x="1906416" y="1123595"/>
                  <a:pt x="1905831" y="1121793"/>
                  <a:pt x="1904707" y="1120297"/>
                </a:cubicBezTo>
                <a:cubicBezTo>
                  <a:pt x="1903583" y="1118801"/>
                  <a:pt x="1901967" y="1117733"/>
                  <a:pt x="1899861" y="1117095"/>
                </a:cubicBezTo>
                <a:cubicBezTo>
                  <a:pt x="1901537" y="1116424"/>
                  <a:pt x="1902778" y="1115495"/>
                  <a:pt x="1903582" y="1114308"/>
                </a:cubicBezTo>
                <a:cubicBezTo>
                  <a:pt x="1904387" y="1113120"/>
                  <a:pt x="1904773" y="1111736"/>
                  <a:pt x="1904740" y="1110155"/>
                </a:cubicBezTo>
                <a:cubicBezTo>
                  <a:pt x="1904689" y="1107675"/>
                  <a:pt x="1903738" y="1105590"/>
                  <a:pt x="1901889" y="1103900"/>
                </a:cubicBezTo>
                <a:cubicBezTo>
                  <a:pt x="1900039" y="1102209"/>
                  <a:pt x="1897627" y="1101395"/>
                  <a:pt x="1894651" y="1101457"/>
                </a:cubicBezTo>
                <a:close/>
                <a:moveTo>
                  <a:pt x="2005540" y="1128620"/>
                </a:moveTo>
                <a:lnTo>
                  <a:pt x="2000774" y="1128719"/>
                </a:lnTo>
                <a:lnTo>
                  <a:pt x="2000873" y="1133485"/>
                </a:lnTo>
                <a:lnTo>
                  <a:pt x="2005639" y="1133386"/>
                </a:lnTo>
                <a:close/>
                <a:moveTo>
                  <a:pt x="1931251" y="1103417"/>
                </a:moveTo>
                <a:cubicBezTo>
                  <a:pt x="1929307" y="1101643"/>
                  <a:pt x="1926699" y="1100790"/>
                  <a:pt x="1923429" y="1100858"/>
                </a:cubicBezTo>
                <a:cubicBezTo>
                  <a:pt x="1920190" y="1100925"/>
                  <a:pt x="1917626" y="1101820"/>
                  <a:pt x="1915739" y="1103542"/>
                </a:cubicBezTo>
                <a:cubicBezTo>
                  <a:pt x="1913853" y="1105263"/>
                  <a:pt x="1912795" y="1107732"/>
                  <a:pt x="1912567" y="1110946"/>
                </a:cubicBezTo>
                <a:lnTo>
                  <a:pt x="1916878" y="1111298"/>
                </a:lnTo>
                <a:cubicBezTo>
                  <a:pt x="1916849" y="1109159"/>
                  <a:pt x="1917426" y="1107472"/>
                  <a:pt x="1918610" y="1106238"/>
                </a:cubicBezTo>
                <a:cubicBezTo>
                  <a:pt x="1919794" y="1105004"/>
                  <a:pt x="1921393" y="1104366"/>
                  <a:pt x="1923408" y="1104324"/>
                </a:cubicBezTo>
                <a:cubicBezTo>
                  <a:pt x="1925315" y="1104284"/>
                  <a:pt x="1926872" y="1104822"/>
                  <a:pt x="1928082" y="1105936"/>
                </a:cubicBezTo>
                <a:cubicBezTo>
                  <a:pt x="1929291" y="1107051"/>
                  <a:pt x="1929913" y="1108438"/>
                  <a:pt x="1929948" y="1110096"/>
                </a:cubicBezTo>
                <a:cubicBezTo>
                  <a:pt x="1929981" y="1111677"/>
                  <a:pt x="1929365" y="1113368"/>
                  <a:pt x="1928099" y="1115170"/>
                </a:cubicBezTo>
                <a:cubicBezTo>
                  <a:pt x="1926834" y="1116972"/>
                  <a:pt x="1924381" y="1119430"/>
                  <a:pt x="1920740" y="1122545"/>
                </a:cubicBezTo>
                <a:cubicBezTo>
                  <a:pt x="1918394" y="1124548"/>
                  <a:pt x="1916604" y="1126306"/>
                  <a:pt x="1915372" y="1127820"/>
                </a:cubicBezTo>
                <a:cubicBezTo>
                  <a:pt x="1914140" y="1129335"/>
                  <a:pt x="1913253" y="1130865"/>
                  <a:pt x="1912711" y="1132411"/>
                </a:cubicBezTo>
                <a:cubicBezTo>
                  <a:pt x="1912374" y="1133349"/>
                  <a:pt x="1912232" y="1134321"/>
                  <a:pt x="1912284" y="1135328"/>
                </a:cubicBezTo>
                <a:lnTo>
                  <a:pt x="1934812" y="1134859"/>
                </a:lnTo>
                <a:lnTo>
                  <a:pt x="1934729" y="1130837"/>
                </a:lnTo>
                <a:lnTo>
                  <a:pt x="1918012" y="1131185"/>
                </a:lnTo>
                <a:cubicBezTo>
                  <a:pt x="1918462" y="1130416"/>
                  <a:pt x="1919035" y="1129648"/>
                  <a:pt x="1919732" y="1128881"/>
                </a:cubicBezTo>
                <a:cubicBezTo>
                  <a:pt x="1920430" y="1128115"/>
                  <a:pt x="1922012" y="1126651"/>
                  <a:pt x="1924479" y="1124491"/>
                </a:cubicBezTo>
                <a:cubicBezTo>
                  <a:pt x="1927433" y="1121887"/>
                  <a:pt x="1929542" y="1119842"/>
                  <a:pt x="1930806" y="1118359"/>
                </a:cubicBezTo>
                <a:cubicBezTo>
                  <a:pt x="1932070" y="1116875"/>
                  <a:pt x="1932967" y="1115468"/>
                  <a:pt x="1933497" y="1114139"/>
                </a:cubicBezTo>
                <a:cubicBezTo>
                  <a:pt x="1934028" y="1112810"/>
                  <a:pt x="1934279" y="1111463"/>
                  <a:pt x="1934251" y="1110100"/>
                </a:cubicBezTo>
                <a:cubicBezTo>
                  <a:pt x="1934195" y="1107418"/>
                  <a:pt x="1933195" y="1105191"/>
                  <a:pt x="1931251" y="1103417"/>
                </a:cubicBezTo>
                <a:close/>
                <a:moveTo>
                  <a:pt x="1956533" y="1101367"/>
                </a:moveTo>
                <a:cubicBezTo>
                  <a:pt x="1954951" y="1100602"/>
                  <a:pt x="1953230" y="1100238"/>
                  <a:pt x="1951370" y="1100277"/>
                </a:cubicBezTo>
                <a:cubicBezTo>
                  <a:pt x="1948673" y="1100333"/>
                  <a:pt x="1946434" y="1101151"/>
                  <a:pt x="1944653" y="1102731"/>
                </a:cubicBezTo>
                <a:cubicBezTo>
                  <a:pt x="1942871" y="1104311"/>
                  <a:pt x="1941754" y="1106509"/>
                  <a:pt x="1941301" y="1109325"/>
                </a:cubicBezTo>
                <a:lnTo>
                  <a:pt x="1945501" y="1109982"/>
                </a:lnTo>
                <a:cubicBezTo>
                  <a:pt x="1945769" y="1107929"/>
                  <a:pt x="1946434" y="1106380"/>
                  <a:pt x="1947498" y="1105335"/>
                </a:cubicBezTo>
                <a:cubicBezTo>
                  <a:pt x="1948562" y="1104289"/>
                  <a:pt x="1949907" y="1103750"/>
                  <a:pt x="1951535" y="1103716"/>
                </a:cubicBezTo>
                <a:cubicBezTo>
                  <a:pt x="1953178" y="1103682"/>
                  <a:pt x="1954529" y="1104158"/>
                  <a:pt x="1955588" y="1105144"/>
                </a:cubicBezTo>
                <a:cubicBezTo>
                  <a:pt x="1956648" y="1106129"/>
                  <a:pt x="1957193" y="1107389"/>
                  <a:pt x="1957225" y="1108924"/>
                </a:cubicBezTo>
                <a:cubicBezTo>
                  <a:pt x="1957266" y="1110861"/>
                  <a:pt x="1956582" y="1112310"/>
                  <a:pt x="1955176" y="1113270"/>
                </a:cubicBezTo>
                <a:cubicBezTo>
                  <a:pt x="1953769" y="1114229"/>
                  <a:pt x="1952175" y="1114728"/>
                  <a:pt x="1950392" y="1114765"/>
                </a:cubicBezTo>
                <a:cubicBezTo>
                  <a:pt x="1950222" y="1114768"/>
                  <a:pt x="1949997" y="1114757"/>
                  <a:pt x="1949717" y="1114732"/>
                </a:cubicBezTo>
                <a:lnTo>
                  <a:pt x="1949328" y="1118415"/>
                </a:lnTo>
                <a:cubicBezTo>
                  <a:pt x="1950500" y="1118081"/>
                  <a:pt x="1951481" y="1117905"/>
                  <a:pt x="1952271" y="1117889"/>
                </a:cubicBezTo>
                <a:cubicBezTo>
                  <a:pt x="1954209" y="1117848"/>
                  <a:pt x="1955818" y="1118439"/>
                  <a:pt x="1957100" y="1119661"/>
                </a:cubicBezTo>
                <a:cubicBezTo>
                  <a:pt x="1958381" y="1120882"/>
                  <a:pt x="1959042" y="1122454"/>
                  <a:pt x="1959082" y="1124376"/>
                </a:cubicBezTo>
                <a:cubicBezTo>
                  <a:pt x="1959124" y="1126391"/>
                  <a:pt x="1958481" y="1128094"/>
                  <a:pt x="1957153" y="1129487"/>
                </a:cubicBezTo>
                <a:cubicBezTo>
                  <a:pt x="1955825" y="1130879"/>
                  <a:pt x="1954177" y="1131595"/>
                  <a:pt x="1952208" y="1131636"/>
                </a:cubicBezTo>
                <a:cubicBezTo>
                  <a:pt x="1950550" y="1131671"/>
                  <a:pt x="1949133" y="1131177"/>
                  <a:pt x="1947956" y="1130155"/>
                </a:cubicBezTo>
                <a:cubicBezTo>
                  <a:pt x="1946780" y="1129133"/>
                  <a:pt x="1945926" y="1127441"/>
                  <a:pt x="1945396" y="1125079"/>
                </a:cubicBezTo>
                <a:lnTo>
                  <a:pt x="1941223" y="1125724"/>
                </a:lnTo>
                <a:cubicBezTo>
                  <a:pt x="1941561" y="1128555"/>
                  <a:pt x="1942737" y="1130841"/>
                  <a:pt x="1944750" y="1132582"/>
                </a:cubicBezTo>
                <a:cubicBezTo>
                  <a:pt x="1946764" y="1134324"/>
                  <a:pt x="1949266" y="1135163"/>
                  <a:pt x="1952257" y="1135101"/>
                </a:cubicBezTo>
                <a:cubicBezTo>
                  <a:pt x="1955574" y="1135032"/>
                  <a:pt x="1958296" y="1133940"/>
                  <a:pt x="1960423" y="1131826"/>
                </a:cubicBezTo>
                <a:cubicBezTo>
                  <a:pt x="1962550" y="1129712"/>
                  <a:pt x="1963582" y="1127167"/>
                  <a:pt x="1963521" y="1124191"/>
                </a:cubicBezTo>
                <a:cubicBezTo>
                  <a:pt x="1963475" y="1121990"/>
                  <a:pt x="1962879" y="1120169"/>
                  <a:pt x="1961732" y="1118727"/>
                </a:cubicBezTo>
                <a:cubicBezTo>
                  <a:pt x="1960586" y="1117286"/>
                  <a:pt x="1959000" y="1116353"/>
                  <a:pt x="1956976" y="1115930"/>
                </a:cubicBezTo>
                <a:cubicBezTo>
                  <a:pt x="1958511" y="1115185"/>
                  <a:pt x="1959661" y="1114200"/>
                  <a:pt x="1960426" y="1112974"/>
                </a:cubicBezTo>
                <a:cubicBezTo>
                  <a:pt x="1961192" y="1111749"/>
                  <a:pt x="1961559" y="1110400"/>
                  <a:pt x="1961528" y="1108927"/>
                </a:cubicBezTo>
                <a:cubicBezTo>
                  <a:pt x="1961496" y="1107377"/>
                  <a:pt x="1961051" y="1105921"/>
                  <a:pt x="1960193" y="1104559"/>
                </a:cubicBezTo>
                <a:cubicBezTo>
                  <a:pt x="1959335" y="1103197"/>
                  <a:pt x="1958115" y="1102133"/>
                  <a:pt x="1956533" y="1101367"/>
                </a:cubicBezTo>
                <a:close/>
                <a:moveTo>
                  <a:pt x="1991599" y="1100022"/>
                </a:moveTo>
                <a:lnTo>
                  <a:pt x="1969535" y="1100481"/>
                </a:lnTo>
                <a:lnTo>
                  <a:pt x="1969619" y="1104503"/>
                </a:lnTo>
                <a:lnTo>
                  <a:pt x="1986312" y="1104156"/>
                </a:lnTo>
                <a:cubicBezTo>
                  <a:pt x="1984239" y="1106618"/>
                  <a:pt x="1982297" y="1109631"/>
                  <a:pt x="1980488" y="1113197"/>
                </a:cubicBezTo>
                <a:cubicBezTo>
                  <a:pt x="1978678" y="1116762"/>
                  <a:pt x="1977308" y="1120454"/>
                  <a:pt x="1976380" y="1124272"/>
                </a:cubicBezTo>
                <a:cubicBezTo>
                  <a:pt x="1975451" y="1128090"/>
                  <a:pt x="1974992" y="1131341"/>
                  <a:pt x="1975001" y="1134023"/>
                </a:cubicBezTo>
                <a:lnTo>
                  <a:pt x="1979302" y="1133934"/>
                </a:lnTo>
                <a:cubicBezTo>
                  <a:pt x="1979464" y="1130534"/>
                  <a:pt x="1979934" y="1127400"/>
                  <a:pt x="1980712" y="1124531"/>
                </a:cubicBezTo>
                <a:cubicBezTo>
                  <a:pt x="1981790" y="1120461"/>
                  <a:pt x="1983355" y="1116490"/>
                  <a:pt x="1985407" y="1112617"/>
                </a:cubicBezTo>
                <a:cubicBezTo>
                  <a:pt x="1987458" y="1108745"/>
                  <a:pt x="1989545" y="1105631"/>
                  <a:pt x="1991667" y="1103277"/>
                </a:cubicBezTo>
                <a:close/>
                <a:moveTo>
                  <a:pt x="2012686" y="1099141"/>
                </a:moveTo>
                <a:lnTo>
                  <a:pt x="2008501" y="1099228"/>
                </a:lnTo>
                <a:lnTo>
                  <a:pt x="2009210" y="1133312"/>
                </a:lnTo>
                <a:lnTo>
                  <a:pt x="2013395" y="1133225"/>
                </a:lnTo>
                <a:lnTo>
                  <a:pt x="2013114" y="1119717"/>
                </a:lnTo>
                <a:cubicBezTo>
                  <a:pt x="2013074" y="1117779"/>
                  <a:pt x="2013275" y="1116256"/>
                  <a:pt x="2013717" y="1115145"/>
                </a:cubicBezTo>
                <a:cubicBezTo>
                  <a:pt x="2014159" y="1114035"/>
                  <a:pt x="2014920" y="1113147"/>
                  <a:pt x="2015999" y="1112481"/>
                </a:cubicBezTo>
                <a:cubicBezTo>
                  <a:pt x="2017078" y="1111815"/>
                  <a:pt x="2018238" y="1111469"/>
                  <a:pt x="2019478" y="1111444"/>
                </a:cubicBezTo>
                <a:cubicBezTo>
                  <a:pt x="2021136" y="1111409"/>
                  <a:pt x="2022429" y="1111859"/>
                  <a:pt x="2023356" y="1112793"/>
                </a:cubicBezTo>
                <a:cubicBezTo>
                  <a:pt x="2024282" y="1113728"/>
                  <a:pt x="2024767" y="1115241"/>
                  <a:pt x="2024811" y="1117334"/>
                </a:cubicBezTo>
                <a:lnTo>
                  <a:pt x="2025136" y="1132981"/>
                </a:lnTo>
                <a:lnTo>
                  <a:pt x="2029321" y="1132893"/>
                </a:lnTo>
                <a:lnTo>
                  <a:pt x="2028995" y="1117247"/>
                </a:lnTo>
                <a:cubicBezTo>
                  <a:pt x="2028945" y="1114829"/>
                  <a:pt x="2028616" y="1112990"/>
                  <a:pt x="2028009" y="1111731"/>
                </a:cubicBezTo>
                <a:cubicBezTo>
                  <a:pt x="2027401" y="1110472"/>
                  <a:pt x="2026415" y="1109497"/>
                  <a:pt x="2025052" y="1108804"/>
                </a:cubicBezTo>
                <a:cubicBezTo>
                  <a:pt x="2023688" y="1108111"/>
                  <a:pt x="2022092" y="1107784"/>
                  <a:pt x="2020263" y="1107822"/>
                </a:cubicBezTo>
                <a:cubicBezTo>
                  <a:pt x="2017287" y="1107884"/>
                  <a:pt x="2014846" y="1109067"/>
                  <a:pt x="2012941" y="1111370"/>
                </a:cubicBezTo>
                <a:close/>
                <a:moveTo>
                  <a:pt x="2082130" y="1106535"/>
                </a:moveTo>
                <a:cubicBezTo>
                  <a:pt x="2078999" y="1106600"/>
                  <a:pt x="2076487" y="1108095"/>
                  <a:pt x="2074594" y="1111018"/>
                </a:cubicBezTo>
                <a:cubicBezTo>
                  <a:pt x="2074085" y="1109664"/>
                  <a:pt x="2073238" y="1108620"/>
                  <a:pt x="2072052" y="1107885"/>
                </a:cubicBezTo>
                <a:cubicBezTo>
                  <a:pt x="2070866" y="1107149"/>
                  <a:pt x="2069358" y="1106801"/>
                  <a:pt x="2067529" y="1106839"/>
                </a:cubicBezTo>
                <a:cubicBezTo>
                  <a:pt x="2065886" y="1106873"/>
                  <a:pt x="2064429" y="1107272"/>
                  <a:pt x="2063158" y="1108035"/>
                </a:cubicBezTo>
                <a:cubicBezTo>
                  <a:pt x="2061887" y="1108798"/>
                  <a:pt x="2060876" y="1109792"/>
                  <a:pt x="2060126" y="1111017"/>
                </a:cubicBezTo>
                <a:lnTo>
                  <a:pt x="2060055" y="1107553"/>
                </a:lnTo>
                <a:lnTo>
                  <a:pt x="2056312" y="1107631"/>
                </a:lnTo>
                <a:lnTo>
                  <a:pt x="2056796" y="1130938"/>
                </a:lnTo>
                <a:lnTo>
                  <a:pt x="2056361" y="1128586"/>
                </a:lnTo>
                <a:cubicBezTo>
                  <a:pt x="2055604" y="1128710"/>
                  <a:pt x="2054993" y="1128777"/>
                  <a:pt x="2054528" y="1128787"/>
                </a:cubicBezTo>
                <a:cubicBezTo>
                  <a:pt x="2053908" y="1128800"/>
                  <a:pt x="2053429" y="1128709"/>
                  <a:pt x="2053092" y="1128515"/>
                </a:cubicBezTo>
                <a:cubicBezTo>
                  <a:pt x="2052754" y="1128320"/>
                  <a:pt x="2052509" y="1128054"/>
                  <a:pt x="2052354" y="1127716"/>
                </a:cubicBezTo>
                <a:cubicBezTo>
                  <a:pt x="2052200" y="1127378"/>
                  <a:pt x="2052110" y="1126612"/>
                  <a:pt x="2052085" y="1125419"/>
                </a:cubicBezTo>
                <a:lnTo>
                  <a:pt x="2051785" y="1110981"/>
                </a:lnTo>
                <a:lnTo>
                  <a:pt x="2055993" y="1110893"/>
                </a:lnTo>
                <a:lnTo>
                  <a:pt x="2055926" y="1107639"/>
                </a:lnTo>
                <a:lnTo>
                  <a:pt x="2051717" y="1107726"/>
                </a:lnTo>
                <a:lnTo>
                  <a:pt x="2051538" y="1099101"/>
                </a:lnTo>
                <a:lnTo>
                  <a:pt x="2047429" y="1101698"/>
                </a:lnTo>
                <a:lnTo>
                  <a:pt x="2047556" y="1107813"/>
                </a:lnTo>
                <a:lnTo>
                  <a:pt x="2044487" y="1107876"/>
                </a:lnTo>
                <a:lnTo>
                  <a:pt x="2044555" y="1111131"/>
                </a:lnTo>
                <a:lnTo>
                  <a:pt x="2047623" y="1111067"/>
                </a:lnTo>
                <a:lnTo>
                  <a:pt x="2047919" y="1125273"/>
                </a:lnTo>
                <a:cubicBezTo>
                  <a:pt x="2047971" y="1127784"/>
                  <a:pt x="2048176" y="1129427"/>
                  <a:pt x="2048533" y="1130203"/>
                </a:cubicBezTo>
                <a:cubicBezTo>
                  <a:pt x="2048890" y="1130978"/>
                  <a:pt x="2049492" y="1131598"/>
                  <a:pt x="2050339" y="1132061"/>
                </a:cubicBezTo>
                <a:cubicBezTo>
                  <a:pt x="2051186" y="1132524"/>
                  <a:pt x="2052369" y="1132740"/>
                  <a:pt x="2053888" y="1132708"/>
                </a:cubicBezTo>
                <a:lnTo>
                  <a:pt x="2056825" y="1132300"/>
                </a:lnTo>
                <a:lnTo>
                  <a:pt x="2056825" y="1132321"/>
                </a:lnTo>
                <a:lnTo>
                  <a:pt x="2061010" y="1132234"/>
                </a:lnTo>
                <a:lnTo>
                  <a:pt x="2060743" y="1119424"/>
                </a:lnTo>
                <a:cubicBezTo>
                  <a:pt x="2060697" y="1117176"/>
                  <a:pt x="2060886" y="1115451"/>
                  <a:pt x="2061310" y="1114248"/>
                </a:cubicBezTo>
                <a:cubicBezTo>
                  <a:pt x="2061735" y="1113046"/>
                  <a:pt x="2062441" y="1112124"/>
                  <a:pt x="2063428" y="1111483"/>
                </a:cubicBezTo>
                <a:cubicBezTo>
                  <a:pt x="2064414" y="1110842"/>
                  <a:pt x="2065497" y="1110510"/>
                  <a:pt x="2066675" y="1110485"/>
                </a:cubicBezTo>
                <a:cubicBezTo>
                  <a:pt x="2068225" y="1110453"/>
                  <a:pt x="2069350" y="1110895"/>
                  <a:pt x="2070052" y="1111810"/>
                </a:cubicBezTo>
                <a:cubicBezTo>
                  <a:pt x="2070753" y="1112726"/>
                  <a:pt x="2071123" y="1114114"/>
                  <a:pt x="2071162" y="1115974"/>
                </a:cubicBezTo>
                <a:lnTo>
                  <a:pt x="2071495" y="1132016"/>
                </a:lnTo>
                <a:lnTo>
                  <a:pt x="2075680" y="1131929"/>
                </a:lnTo>
                <a:lnTo>
                  <a:pt x="2075382" y="1117584"/>
                </a:lnTo>
                <a:cubicBezTo>
                  <a:pt x="2075329" y="1115042"/>
                  <a:pt x="2075864" y="1113182"/>
                  <a:pt x="2076987" y="1112003"/>
                </a:cubicBezTo>
                <a:cubicBezTo>
                  <a:pt x="2078110" y="1110825"/>
                  <a:pt x="2079539" y="1110218"/>
                  <a:pt x="2081275" y="1110181"/>
                </a:cubicBezTo>
                <a:cubicBezTo>
                  <a:pt x="2082236" y="1110162"/>
                  <a:pt x="2083078" y="1110369"/>
                  <a:pt x="2083800" y="1110803"/>
                </a:cubicBezTo>
                <a:cubicBezTo>
                  <a:pt x="2084523" y="1111238"/>
                  <a:pt x="2085027" y="1111821"/>
                  <a:pt x="2085313" y="1112551"/>
                </a:cubicBezTo>
                <a:cubicBezTo>
                  <a:pt x="2085600" y="1113282"/>
                  <a:pt x="2085761" y="1114484"/>
                  <a:pt x="2085796" y="1116158"/>
                </a:cubicBezTo>
                <a:lnTo>
                  <a:pt x="2086119" y="1131712"/>
                </a:lnTo>
                <a:lnTo>
                  <a:pt x="2090281" y="1131625"/>
                </a:lnTo>
                <a:lnTo>
                  <a:pt x="2089928" y="1114677"/>
                </a:lnTo>
                <a:cubicBezTo>
                  <a:pt x="2089870" y="1111856"/>
                  <a:pt x="2089168" y="1109781"/>
                  <a:pt x="2087822" y="1108452"/>
                </a:cubicBezTo>
                <a:cubicBezTo>
                  <a:pt x="2086476" y="1107123"/>
                  <a:pt x="2084579" y="1106484"/>
                  <a:pt x="2082130" y="1106535"/>
                </a:cubicBezTo>
                <a:close/>
                <a:moveTo>
                  <a:pt x="2098300" y="1097360"/>
                </a:moveTo>
                <a:lnTo>
                  <a:pt x="2094115" y="1097447"/>
                </a:lnTo>
                <a:lnTo>
                  <a:pt x="2094824" y="1131531"/>
                </a:lnTo>
                <a:lnTo>
                  <a:pt x="2099009" y="1131444"/>
                </a:lnTo>
                <a:close/>
                <a:moveTo>
                  <a:pt x="2228048" y="0"/>
                </a:moveTo>
                <a:lnTo>
                  <a:pt x="2228048" y="2673657"/>
                </a:lnTo>
                <a:lnTo>
                  <a:pt x="0" y="2673657"/>
                </a:lnTo>
                <a:lnTo>
                  <a:pt x="0" y="0"/>
                </a:lnTo>
                <a:close/>
              </a:path>
            </a:pathLst>
          </a:custGeom>
          <a:effectLst>
            <a:outerShdw blurRad="50800" dist="38100" dir="8100000" algn="tr" rotWithShape="0">
              <a:prstClr val="black">
                <a:alpha val="40000"/>
              </a:prstClr>
            </a:outerShdw>
          </a:effectLst>
        </p:spPr>
      </p:pic>
      <p:pic>
        <p:nvPicPr>
          <p:cNvPr id="12" name="Kuva 11">
            <a:extLst>
              <a:ext uri="{FF2B5EF4-FFF2-40B4-BE49-F238E27FC236}">
                <a16:creationId xmlns:a16="http://schemas.microsoft.com/office/drawing/2014/main" id="{37EA62A7-C522-49E3-96CA-662F1AE39D55}"/>
              </a:ext>
            </a:extLst>
          </p:cNvPr>
          <p:cNvPicPr>
            <a:picLocks noChangeAspect="1"/>
          </p:cNvPicPr>
          <p:nvPr/>
        </p:nvPicPr>
        <p:blipFill>
          <a:blip r:embed="rId3"/>
          <a:stretch>
            <a:fillRect/>
          </a:stretch>
        </p:blipFill>
        <p:spPr>
          <a:xfrm rot="212236">
            <a:off x="2674132" y="169874"/>
            <a:ext cx="3254978" cy="2891595"/>
          </a:xfrm>
          <a:prstGeom prst="rect">
            <a:avLst/>
          </a:prstGeom>
          <a:effectLst>
            <a:outerShdw blurRad="50800" dist="38100" dir="5400000" algn="t" rotWithShape="0">
              <a:prstClr val="black">
                <a:alpha val="40000"/>
              </a:prstClr>
            </a:outerShdw>
          </a:effectLst>
        </p:spPr>
      </p:pic>
      <p:pic>
        <p:nvPicPr>
          <p:cNvPr id="17" name="Kuva 16">
            <a:extLst>
              <a:ext uri="{FF2B5EF4-FFF2-40B4-BE49-F238E27FC236}">
                <a16:creationId xmlns:a16="http://schemas.microsoft.com/office/drawing/2014/main" id="{477E6935-0207-4884-A345-FC47A1D65F6F}"/>
              </a:ext>
            </a:extLst>
          </p:cNvPr>
          <p:cNvPicPr>
            <a:picLocks noChangeAspect="1"/>
          </p:cNvPicPr>
          <p:nvPr/>
        </p:nvPicPr>
        <p:blipFill>
          <a:blip r:embed="rId4"/>
          <a:stretch>
            <a:fillRect/>
          </a:stretch>
        </p:blipFill>
        <p:spPr>
          <a:xfrm rot="1431348">
            <a:off x="5923004" y="282548"/>
            <a:ext cx="2502251" cy="3579862"/>
          </a:xfrm>
          <a:prstGeom prst="rect">
            <a:avLst/>
          </a:prstGeom>
          <a:effectLst>
            <a:outerShdw blurRad="50800" dist="38100" dir="5400000" algn="t" rotWithShape="0">
              <a:prstClr val="black">
                <a:alpha val="40000"/>
              </a:prstClr>
            </a:outerShdw>
          </a:effectLst>
        </p:spPr>
      </p:pic>
      <p:pic>
        <p:nvPicPr>
          <p:cNvPr id="23" name="Kuva 22">
            <a:extLst>
              <a:ext uri="{FF2B5EF4-FFF2-40B4-BE49-F238E27FC236}">
                <a16:creationId xmlns:a16="http://schemas.microsoft.com/office/drawing/2014/main" id="{E2C0964F-6D2B-42C8-ACEF-B5CED36BEDA9}"/>
              </a:ext>
            </a:extLst>
          </p:cNvPr>
          <p:cNvPicPr>
            <a:picLocks noChangeAspect="1"/>
          </p:cNvPicPr>
          <p:nvPr/>
        </p:nvPicPr>
        <p:blipFill rotWithShape="1">
          <a:blip r:embed="rId5"/>
          <a:srcRect b="-2885"/>
          <a:stretch/>
        </p:blipFill>
        <p:spPr>
          <a:xfrm rot="21086708">
            <a:off x="1438031" y="1711120"/>
            <a:ext cx="2371938" cy="2972838"/>
          </a:xfrm>
          <a:prstGeom prst="rect">
            <a:avLst/>
          </a:prstGeom>
          <a:effectLst>
            <a:outerShdw blurRad="50800" dist="38100" dir="8100000" algn="tr" rotWithShape="0">
              <a:prstClr val="black">
                <a:alpha val="40000"/>
              </a:prstClr>
            </a:outerShdw>
          </a:effectLst>
        </p:spPr>
      </p:pic>
      <p:pic>
        <p:nvPicPr>
          <p:cNvPr id="25" name="Kuva 24">
            <a:extLst>
              <a:ext uri="{FF2B5EF4-FFF2-40B4-BE49-F238E27FC236}">
                <a16:creationId xmlns:a16="http://schemas.microsoft.com/office/drawing/2014/main" id="{B0018D98-D791-4ED0-9958-B2E95198A90B}"/>
              </a:ext>
            </a:extLst>
          </p:cNvPr>
          <p:cNvPicPr>
            <a:picLocks noChangeAspect="1"/>
          </p:cNvPicPr>
          <p:nvPr/>
        </p:nvPicPr>
        <p:blipFill>
          <a:blip r:embed="rId6"/>
          <a:stretch>
            <a:fillRect/>
          </a:stretch>
        </p:blipFill>
        <p:spPr>
          <a:xfrm rot="868109">
            <a:off x="3672697" y="1320461"/>
            <a:ext cx="2395243" cy="2918985"/>
          </a:xfrm>
          <a:prstGeom prst="rect">
            <a:avLst/>
          </a:prstGeom>
          <a:effectLst>
            <a:outerShdw blurRad="50800" dist="38100" dir="2700000" algn="tl" rotWithShape="0">
              <a:prstClr val="black">
                <a:alpha val="40000"/>
              </a:prstClr>
            </a:outerShdw>
          </a:effectLst>
        </p:spPr>
      </p:pic>
      <p:pic>
        <p:nvPicPr>
          <p:cNvPr id="33" name="Kuva 32">
            <a:extLst>
              <a:ext uri="{FF2B5EF4-FFF2-40B4-BE49-F238E27FC236}">
                <a16:creationId xmlns:a16="http://schemas.microsoft.com/office/drawing/2014/main" id="{DBA909DD-BEBB-47D9-B411-FD3769A1FDFA}"/>
              </a:ext>
            </a:extLst>
          </p:cNvPr>
          <p:cNvPicPr>
            <a:picLocks noChangeAspect="1"/>
          </p:cNvPicPr>
          <p:nvPr/>
        </p:nvPicPr>
        <p:blipFill>
          <a:blip r:embed="rId7"/>
          <a:stretch>
            <a:fillRect/>
          </a:stretch>
        </p:blipFill>
        <p:spPr>
          <a:xfrm rot="879612">
            <a:off x="5419320" y="2587910"/>
            <a:ext cx="597291" cy="144798"/>
          </a:xfrm>
          <a:prstGeom prst="rect">
            <a:avLst/>
          </a:prstGeom>
        </p:spPr>
      </p:pic>
      <p:pic>
        <p:nvPicPr>
          <p:cNvPr id="35" name="Kuva 34">
            <a:extLst>
              <a:ext uri="{FF2B5EF4-FFF2-40B4-BE49-F238E27FC236}">
                <a16:creationId xmlns:a16="http://schemas.microsoft.com/office/drawing/2014/main" id="{AF23CC62-BCB2-4897-90BC-8BBF1A4CE7BA}"/>
              </a:ext>
            </a:extLst>
          </p:cNvPr>
          <p:cNvPicPr>
            <a:picLocks noChangeAspect="1"/>
          </p:cNvPicPr>
          <p:nvPr/>
        </p:nvPicPr>
        <p:blipFill>
          <a:blip r:embed="rId8"/>
          <a:stretch>
            <a:fillRect/>
          </a:stretch>
        </p:blipFill>
        <p:spPr>
          <a:xfrm rot="190822">
            <a:off x="4487675" y="590687"/>
            <a:ext cx="1397856" cy="128953"/>
          </a:xfrm>
          <a:prstGeom prst="rect">
            <a:avLst/>
          </a:prstGeom>
        </p:spPr>
      </p:pic>
      <p:pic>
        <p:nvPicPr>
          <p:cNvPr id="37" name="Kuva 36">
            <a:extLst>
              <a:ext uri="{FF2B5EF4-FFF2-40B4-BE49-F238E27FC236}">
                <a16:creationId xmlns:a16="http://schemas.microsoft.com/office/drawing/2014/main" id="{1D327A87-61C7-453F-B8E1-1248E8A6EC80}"/>
              </a:ext>
            </a:extLst>
          </p:cNvPr>
          <p:cNvPicPr>
            <a:picLocks noChangeAspect="1"/>
          </p:cNvPicPr>
          <p:nvPr/>
        </p:nvPicPr>
        <p:blipFill>
          <a:blip r:embed="rId9"/>
          <a:stretch>
            <a:fillRect/>
          </a:stretch>
        </p:blipFill>
        <p:spPr>
          <a:xfrm rot="1455746">
            <a:off x="7863379" y="1663161"/>
            <a:ext cx="657316" cy="133368"/>
          </a:xfrm>
          <a:prstGeom prst="rect">
            <a:avLst/>
          </a:prstGeom>
        </p:spPr>
      </p:pic>
      <p:pic>
        <p:nvPicPr>
          <p:cNvPr id="39" name="Kuva 38">
            <a:extLst>
              <a:ext uri="{FF2B5EF4-FFF2-40B4-BE49-F238E27FC236}">
                <a16:creationId xmlns:a16="http://schemas.microsoft.com/office/drawing/2014/main" id="{A25A3FF0-F954-4E04-AF88-942D46573779}"/>
              </a:ext>
            </a:extLst>
          </p:cNvPr>
          <p:cNvPicPr>
            <a:picLocks noChangeAspect="1"/>
          </p:cNvPicPr>
          <p:nvPr/>
        </p:nvPicPr>
        <p:blipFill>
          <a:blip r:embed="rId10"/>
          <a:stretch>
            <a:fillRect/>
          </a:stretch>
        </p:blipFill>
        <p:spPr>
          <a:xfrm rot="21070473">
            <a:off x="2177783" y="1719552"/>
            <a:ext cx="1395474" cy="110066"/>
          </a:xfrm>
          <a:prstGeom prst="rect">
            <a:avLst/>
          </a:prstGeom>
        </p:spPr>
      </p:pic>
      <p:pic>
        <p:nvPicPr>
          <p:cNvPr id="43" name="Picture 8">
            <a:extLst>
              <a:ext uri="{FF2B5EF4-FFF2-40B4-BE49-F238E27FC236}">
                <a16:creationId xmlns:a16="http://schemas.microsoft.com/office/drawing/2014/main" id="{961F3A9C-7F5C-4D22-91DB-3E269533219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1000411">
            <a:off x="6116607" y="1775231"/>
            <a:ext cx="2465722" cy="2849991"/>
          </a:xfrm>
          <a:prstGeom prst="rect">
            <a:avLst/>
          </a:prstGeom>
          <a:ln w="38100" cap="sq">
            <a:solidFill>
              <a:srgbClr val="000000"/>
            </a:solidFill>
            <a:prstDash val="solid"/>
            <a:miter lim="800000"/>
          </a:ln>
          <a:effectLst>
            <a:outerShdw blurRad="63500" sx="102000" sy="102000" algn="ctr" rotWithShape="0">
              <a:prstClr val="black">
                <a:alpha val="40000"/>
              </a:prstClr>
            </a:outerShdw>
          </a:effectLst>
        </p:spPr>
      </p:pic>
      <p:sp>
        <p:nvSpPr>
          <p:cNvPr id="48" name="Suorakulmio: Pyöristetyt kulmat 47">
            <a:extLst>
              <a:ext uri="{FF2B5EF4-FFF2-40B4-BE49-F238E27FC236}">
                <a16:creationId xmlns:a16="http://schemas.microsoft.com/office/drawing/2014/main" id="{B59046DF-720B-4F3F-8931-5AF8230F52EA}"/>
              </a:ext>
            </a:extLst>
          </p:cNvPr>
          <p:cNvSpPr/>
          <p:nvPr/>
        </p:nvSpPr>
        <p:spPr>
          <a:xfrm rot="20974182">
            <a:off x="6321643" y="3906663"/>
            <a:ext cx="1717215" cy="177531"/>
          </a:xfrm>
          <a:prstGeom prst="roundRect">
            <a:avLst/>
          </a:prstGeom>
          <a:pattFill prst="plaid">
            <a:fgClr>
              <a:srgbClr val="26252A"/>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9" name="Suorakulmio: Pyöristetyt kulmat 48">
            <a:extLst>
              <a:ext uri="{FF2B5EF4-FFF2-40B4-BE49-F238E27FC236}">
                <a16:creationId xmlns:a16="http://schemas.microsoft.com/office/drawing/2014/main" id="{D96156BC-3A36-4ED0-84E4-7D32DFF28F01}"/>
              </a:ext>
            </a:extLst>
          </p:cNvPr>
          <p:cNvSpPr/>
          <p:nvPr/>
        </p:nvSpPr>
        <p:spPr>
          <a:xfrm rot="20974182">
            <a:off x="6356807" y="4074545"/>
            <a:ext cx="1717215" cy="177531"/>
          </a:xfrm>
          <a:prstGeom prst="roundRect">
            <a:avLst/>
          </a:prstGeom>
          <a:pattFill prst="plaid">
            <a:fgClr>
              <a:srgbClr val="26252A"/>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0" name="Suorakulmio: Pyöristetyt kulmat 49">
            <a:extLst>
              <a:ext uri="{FF2B5EF4-FFF2-40B4-BE49-F238E27FC236}">
                <a16:creationId xmlns:a16="http://schemas.microsoft.com/office/drawing/2014/main" id="{AFDCA36C-E793-44E9-AD09-073DE9FB6271}"/>
              </a:ext>
            </a:extLst>
          </p:cNvPr>
          <p:cNvSpPr/>
          <p:nvPr/>
        </p:nvSpPr>
        <p:spPr>
          <a:xfrm rot="20974182">
            <a:off x="6288053" y="3778926"/>
            <a:ext cx="1318378" cy="177531"/>
          </a:xfrm>
          <a:prstGeom prst="roundRect">
            <a:avLst/>
          </a:prstGeom>
          <a:pattFill prst="plaid">
            <a:fgClr>
              <a:srgbClr val="26252A"/>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D5C19B22-D850-EC87-DE39-9416B19F23B9}"/>
              </a:ext>
            </a:extLst>
          </p:cNvPr>
          <p:cNvSpPr>
            <a:spLocks noGrp="1"/>
          </p:cNvSpPr>
          <p:nvPr>
            <p:ph type="ctrTitle"/>
          </p:nvPr>
        </p:nvSpPr>
        <p:spPr>
          <a:xfrm>
            <a:off x="668122" y="1613153"/>
            <a:ext cx="7807756" cy="1913307"/>
          </a:xfrm>
          <a:solidFill>
            <a:schemeClr val="accent1">
              <a:lumMod val="75000"/>
            </a:schemeClr>
          </a:solidFill>
        </p:spPr>
        <p:txBody>
          <a:bodyPr/>
          <a:lstStyle/>
          <a:p>
            <a:pPr rtl="0" fontAlgn="ctr">
              <a:spcBef>
                <a:spcPts val="0"/>
              </a:spcBef>
              <a:spcAft>
                <a:spcPts val="0"/>
              </a:spcAft>
            </a:pPr>
            <a:br>
              <a:rPr lang="fi-FI" sz="2400" dirty="0">
                <a:effectLst/>
              </a:rPr>
            </a:br>
            <a:r>
              <a:rPr lang="fi-FI" sz="2400" dirty="0">
                <a:effectLst/>
              </a:rPr>
              <a:t>Kuinka moni on nähnyt tai uskoo saaneensa huijausyrityksen netissä tai puhelimen välityksellä</a:t>
            </a:r>
            <a:r>
              <a:rPr lang="fi-FI" sz="1600" dirty="0">
                <a:effectLst/>
              </a:rPr>
              <a:t>?</a:t>
            </a:r>
            <a:br>
              <a:rPr lang="fi-FI" sz="1400" dirty="0">
                <a:effectLst/>
              </a:rPr>
            </a:br>
            <a:br>
              <a:rPr lang="fi-FI" sz="1400" dirty="0">
                <a:effectLst/>
              </a:rPr>
            </a:br>
            <a:endParaRPr lang="fi-FI" sz="1400" dirty="0"/>
          </a:p>
        </p:txBody>
      </p:sp>
      <p:sp>
        <p:nvSpPr>
          <p:cNvPr id="3" name="Päivämäärän paikkamerkki 2">
            <a:extLst>
              <a:ext uri="{FF2B5EF4-FFF2-40B4-BE49-F238E27FC236}">
                <a16:creationId xmlns:a16="http://schemas.microsoft.com/office/drawing/2014/main" id="{A4188F82-1C6F-EA20-3A99-6FE685676696}"/>
              </a:ext>
            </a:extLst>
          </p:cNvPr>
          <p:cNvSpPr>
            <a:spLocks noGrp="1"/>
          </p:cNvSpPr>
          <p:nvPr>
            <p:ph type="dt" sz="half" idx="10"/>
          </p:nvPr>
        </p:nvSpPr>
        <p:spPr/>
        <p:txBody>
          <a:bodyPr/>
          <a:lstStyle/>
          <a:p>
            <a:r>
              <a:rPr lang="fi-FI"/>
              <a:t>14.10.2026</a:t>
            </a:r>
          </a:p>
        </p:txBody>
      </p:sp>
      <p:sp>
        <p:nvSpPr>
          <p:cNvPr id="4" name="Dian numeron paikkamerkki 3">
            <a:extLst>
              <a:ext uri="{FF2B5EF4-FFF2-40B4-BE49-F238E27FC236}">
                <a16:creationId xmlns:a16="http://schemas.microsoft.com/office/drawing/2014/main" id="{74038C9E-8B6C-5428-D2DC-C4B621A4215D}"/>
              </a:ext>
            </a:extLst>
          </p:cNvPr>
          <p:cNvSpPr>
            <a:spLocks noGrp="1"/>
          </p:cNvSpPr>
          <p:nvPr>
            <p:ph type="sldNum" sz="quarter" idx="12"/>
          </p:nvPr>
        </p:nvSpPr>
        <p:spPr/>
        <p:txBody>
          <a:bodyPr/>
          <a:lstStyle/>
          <a:p>
            <a:fld id="{0EA9D7C9-68B7-4D90-AC4C-0579D8239218}" type="slidenum">
              <a:rPr lang="fi-FI" smtClean="0"/>
              <a:pPr/>
              <a:t>2</a:t>
            </a:fld>
            <a:endParaRPr lang="fi-FI"/>
          </a:p>
        </p:txBody>
      </p:sp>
    </p:spTree>
    <p:extLst>
      <p:ext uri="{BB962C8B-B14F-4D97-AF65-F5344CB8AC3E}">
        <p14:creationId xmlns:p14="http://schemas.microsoft.com/office/powerpoint/2010/main" val="425965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ppt_x"/>
                                          </p:val>
                                        </p:tav>
                                        <p:tav tm="100000">
                                          <p:val>
                                            <p:strVal val="#ppt_x"/>
                                          </p:val>
                                        </p:tav>
                                      </p:tavLst>
                                    </p:anim>
                                    <p:anim calcmode="lin" valueType="num">
                                      <p:cBhvr additive="base">
                                        <p:cTn id="4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B913CDE7-5607-43B5-9ED1-E97154A37404}"/>
              </a:ext>
            </a:extLst>
          </p:cNvPr>
          <p:cNvSpPr>
            <a:spLocks noGrp="1"/>
          </p:cNvSpPr>
          <p:nvPr>
            <p:ph type="ctrTitle"/>
          </p:nvPr>
        </p:nvSpPr>
        <p:spPr/>
        <p:txBody>
          <a:bodyPr/>
          <a:lstStyle/>
          <a:p>
            <a:pPr algn="l"/>
            <a:r>
              <a:rPr lang="fi-FI" dirty="0">
                <a:solidFill>
                  <a:srgbClr val="00B0F0"/>
                </a:solidFill>
              </a:rPr>
              <a:t>Ilmiöstä yleisesti</a:t>
            </a:r>
            <a:br>
              <a:rPr lang="fi-FI" dirty="0"/>
            </a:br>
            <a:r>
              <a:rPr lang="fi-FI" dirty="0"/>
              <a:t>Tekotavoista</a:t>
            </a:r>
            <a:br>
              <a:rPr lang="fi-FI" dirty="0"/>
            </a:br>
            <a:r>
              <a:rPr lang="fi-FI" dirty="0"/>
              <a:t>Neuvoja</a:t>
            </a:r>
          </a:p>
        </p:txBody>
      </p:sp>
      <p:sp>
        <p:nvSpPr>
          <p:cNvPr id="5" name="Dian numeron paikkamerkki 4">
            <a:extLst>
              <a:ext uri="{FF2B5EF4-FFF2-40B4-BE49-F238E27FC236}">
                <a16:creationId xmlns:a16="http://schemas.microsoft.com/office/drawing/2014/main" id="{CBA25786-098D-45ED-8FDB-164A2C80F8CF}"/>
              </a:ext>
            </a:extLst>
          </p:cNvPr>
          <p:cNvSpPr>
            <a:spLocks noGrp="1"/>
          </p:cNvSpPr>
          <p:nvPr>
            <p:ph type="sldNum" sz="quarter" idx="12"/>
          </p:nvPr>
        </p:nvSpPr>
        <p:spPr/>
        <p:txBody>
          <a:bodyPr/>
          <a:lstStyle/>
          <a:p>
            <a:fld id="{0EA9D7C9-68B7-4D90-AC4C-0579D8239218}" type="slidenum">
              <a:rPr lang="fi-FI" smtClean="0"/>
              <a:pPr/>
              <a:t>3</a:t>
            </a:fld>
            <a:endParaRPr lang="fi-FI"/>
          </a:p>
        </p:txBody>
      </p:sp>
      <p:sp>
        <p:nvSpPr>
          <p:cNvPr id="6" name="Päivämäärän paikkamerkki 5">
            <a:extLst>
              <a:ext uri="{FF2B5EF4-FFF2-40B4-BE49-F238E27FC236}">
                <a16:creationId xmlns:a16="http://schemas.microsoft.com/office/drawing/2014/main" id="{29456A51-660B-49EF-859A-77882FEC4FD9}"/>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914593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94BA677B-BDA5-4CDD-ACE6-BE09A610F3F6}"/>
              </a:ext>
            </a:extLst>
          </p:cNvPr>
          <p:cNvSpPr>
            <a:spLocks noGrp="1"/>
          </p:cNvSpPr>
          <p:nvPr>
            <p:ph type="title"/>
          </p:nvPr>
        </p:nvSpPr>
        <p:spPr/>
        <p:txBody>
          <a:bodyPr/>
          <a:lstStyle/>
          <a:p>
            <a:r>
              <a:rPr lang="fi-FI" dirty="0"/>
              <a:t>TVA-petokset vuonna 2025</a:t>
            </a:r>
          </a:p>
        </p:txBody>
      </p:sp>
      <p:sp>
        <p:nvSpPr>
          <p:cNvPr id="8" name="Sisällön paikkamerkki 7">
            <a:extLst>
              <a:ext uri="{FF2B5EF4-FFF2-40B4-BE49-F238E27FC236}">
                <a16:creationId xmlns:a16="http://schemas.microsoft.com/office/drawing/2014/main" id="{1DD42C12-8858-4C19-9DE6-D5B383C76ED6}"/>
              </a:ext>
            </a:extLst>
          </p:cNvPr>
          <p:cNvSpPr>
            <a:spLocks noGrp="1"/>
          </p:cNvSpPr>
          <p:nvPr>
            <p:ph sz="half" idx="1"/>
          </p:nvPr>
        </p:nvSpPr>
        <p:spPr>
          <a:xfrm>
            <a:off x="543600" y="1256400"/>
            <a:ext cx="3524344" cy="3475590"/>
          </a:xfrm>
        </p:spPr>
        <p:txBody>
          <a:bodyPr>
            <a:normAutofit/>
          </a:bodyPr>
          <a:lstStyle/>
          <a:p>
            <a:pPr marL="285750" indent="-285750">
              <a:buFont typeface="Wingdings" panose="05000000000000000000" pitchFamily="2" charset="2"/>
              <a:buChar char="§"/>
            </a:pPr>
            <a:r>
              <a:rPr lang="fi-FI" sz="1800" dirty="0">
                <a:effectLst/>
                <a:latin typeface="Calibri" panose="020F0502020204030204" pitchFamily="34" charset="0"/>
                <a:ea typeface="Calibri" panose="020F0502020204030204" pitchFamily="34" charset="0"/>
                <a:cs typeface="Times New Roman" panose="02020603050405020304" pitchFamily="18" charset="0"/>
              </a:rPr>
              <a:t>Keskeisimmät petoslajit ovat </a:t>
            </a:r>
          </a:p>
          <a:p>
            <a:pPr marL="628650" lvl="1" indent="-285750">
              <a:buFont typeface="Arial" panose="020B0604020202020204" pitchFamily="34" charset="0"/>
              <a:buChar char="•"/>
            </a:pPr>
            <a:r>
              <a:rPr lang="fi-FI" sz="1800" dirty="0">
                <a:effectLst/>
                <a:latin typeface="Calibri" panose="020F0502020204030204" pitchFamily="34" charset="0"/>
                <a:ea typeface="Calibri" panose="020F0502020204030204" pitchFamily="34" charset="0"/>
                <a:cs typeface="Times New Roman" panose="02020603050405020304" pitchFamily="18" charset="0"/>
              </a:rPr>
              <a:t>Tietojenkalastelupetokset</a:t>
            </a:r>
          </a:p>
          <a:p>
            <a:pPr marL="628650" lvl="1" indent="-285750">
              <a:buFont typeface="Arial" panose="020B0604020202020204" pitchFamily="34" charset="0"/>
              <a:buChar char="•"/>
            </a:pPr>
            <a:r>
              <a:rPr lang="fi-FI" sz="1800" dirty="0">
                <a:effectLst/>
                <a:latin typeface="Calibri" panose="020F0502020204030204" pitchFamily="34" charset="0"/>
                <a:ea typeface="Calibri" panose="020F0502020204030204" pitchFamily="34" charset="0"/>
                <a:cs typeface="Times New Roman" panose="02020603050405020304" pitchFamily="18" charset="0"/>
              </a:rPr>
              <a:t>Sijoituspetokset</a:t>
            </a:r>
          </a:p>
          <a:p>
            <a:pPr marL="628650" lvl="1" indent="-285750">
              <a:buFont typeface="Arial" panose="020B0604020202020204" pitchFamily="34" charset="0"/>
              <a:buChar char="•"/>
            </a:pPr>
            <a:r>
              <a:rPr lang="fi-FI" sz="1800" dirty="0">
                <a:effectLst/>
                <a:latin typeface="Calibri" panose="020F0502020204030204" pitchFamily="34" charset="0"/>
                <a:ea typeface="Calibri" panose="020F0502020204030204" pitchFamily="34" charset="0"/>
                <a:cs typeface="Times New Roman" panose="02020603050405020304" pitchFamily="18" charset="0"/>
              </a:rPr>
              <a:t>Toimitusjohtajapetokset</a:t>
            </a:r>
          </a:p>
          <a:p>
            <a:pPr marL="628650" lvl="1" indent="-285750">
              <a:buFont typeface="Arial" panose="020B0604020202020204" pitchFamily="34" charset="0"/>
              <a:buChar char="•"/>
            </a:pPr>
            <a:r>
              <a:rPr lang="fi-FI" sz="1800" dirty="0">
                <a:effectLst/>
                <a:latin typeface="Calibri" panose="020F0502020204030204" pitchFamily="34" charset="0"/>
                <a:ea typeface="Calibri" panose="020F0502020204030204" pitchFamily="34" charset="0"/>
                <a:cs typeface="Times New Roman" panose="02020603050405020304" pitchFamily="18" charset="0"/>
              </a:rPr>
              <a:t>Rakkaus- ja dokumenttipetokset</a:t>
            </a:r>
          </a:p>
          <a:p>
            <a:pPr marL="0" indent="0">
              <a:buNone/>
            </a:pPr>
            <a:endParaRPr lang="fi-FI" sz="1500" dirty="0"/>
          </a:p>
          <a:p>
            <a:r>
              <a:rPr lang="fi-FI" sz="1500" dirty="0"/>
              <a:t>Lukuihin eivät teknisistä syistä sisälly maksukortti- ja kauppapaikkapetokset.</a:t>
            </a:r>
            <a:endParaRPr lang="fi-FI" dirty="0"/>
          </a:p>
        </p:txBody>
      </p:sp>
      <p:sp>
        <p:nvSpPr>
          <p:cNvPr id="4" name="Dian numeron paikkamerkki 3">
            <a:extLst>
              <a:ext uri="{FF2B5EF4-FFF2-40B4-BE49-F238E27FC236}">
                <a16:creationId xmlns:a16="http://schemas.microsoft.com/office/drawing/2014/main" id="{AE65CE58-B113-4B70-B20E-78B78CB2FFBD}"/>
              </a:ext>
            </a:extLst>
          </p:cNvPr>
          <p:cNvSpPr>
            <a:spLocks noGrp="1"/>
          </p:cNvSpPr>
          <p:nvPr>
            <p:ph type="sldNum" sz="quarter" idx="12"/>
          </p:nvPr>
        </p:nvSpPr>
        <p:spPr/>
        <p:txBody>
          <a:bodyPr/>
          <a:lstStyle/>
          <a:p>
            <a:fld id="{0EA9D7C9-68B7-4D90-AC4C-0579D8239218}" type="slidenum">
              <a:rPr lang="fi-FI" smtClean="0"/>
              <a:pPr/>
              <a:t>4</a:t>
            </a:fld>
            <a:endParaRPr lang="fi-FI"/>
          </a:p>
        </p:txBody>
      </p:sp>
      <p:sp>
        <p:nvSpPr>
          <p:cNvPr id="6" name="Alatunnisteen paikkamerkki 5">
            <a:extLst>
              <a:ext uri="{FF2B5EF4-FFF2-40B4-BE49-F238E27FC236}">
                <a16:creationId xmlns:a16="http://schemas.microsoft.com/office/drawing/2014/main" id="{7A9409FA-EFCA-4527-9FC9-21E67D731788}"/>
              </a:ext>
            </a:extLst>
          </p:cNvPr>
          <p:cNvSpPr>
            <a:spLocks noGrp="1"/>
          </p:cNvSpPr>
          <p:nvPr>
            <p:ph type="ftr" sz="quarter" idx="11"/>
          </p:nvPr>
        </p:nvSpPr>
        <p:spPr/>
        <p:txBody>
          <a:bodyPr/>
          <a:lstStyle/>
          <a:p>
            <a:r>
              <a:rPr lang="fi-FI"/>
              <a:t>Sisä-Suomen poliisilaitos</a:t>
            </a:r>
          </a:p>
        </p:txBody>
      </p:sp>
      <p:pic>
        <p:nvPicPr>
          <p:cNvPr id="13" name="Kuva 12">
            <a:extLst>
              <a:ext uri="{FF2B5EF4-FFF2-40B4-BE49-F238E27FC236}">
                <a16:creationId xmlns:a16="http://schemas.microsoft.com/office/drawing/2014/main" id="{2246515D-18E7-B95E-234D-804114BA7D82}"/>
              </a:ext>
            </a:extLst>
          </p:cNvPr>
          <p:cNvPicPr>
            <a:picLocks noChangeAspect="1"/>
          </p:cNvPicPr>
          <p:nvPr/>
        </p:nvPicPr>
        <p:blipFill>
          <a:blip r:embed="rId2"/>
          <a:stretch>
            <a:fillRect/>
          </a:stretch>
        </p:blipFill>
        <p:spPr>
          <a:xfrm>
            <a:off x="4788024" y="1244316"/>
            <a:ext cx="3664819" cy="1397479"/>
          </a:xfrm>
          <a:prstGeom prst="rect">
            <a:avLst/>
          </a:prstGeom>
        </p:spPr>
      </p:pic>
      <p:pic>
        <p:nvPicPr>
          <p:cNvPr id="15" name="Kuva 14">
            <a:extLst>
              <a:ext uri="{FF2B5EF4-FFF2-40B4-BE49-F238E27FC236}">
                <a16:creationId xmlns:a16="http://schemas.microsoft.com/office/drawing/2014/main" id="{DD87E70F-87D6-B1AA-D920-DF0129B47AA5}"/>
              </a:ext>
            </a:extLst>
          </p:cNvPr>
          <p:cNvPicPr>
            <a:picLocks noChangeAspect="1"/>
          </p:cNvPicPr>
          <p:nvPr/>
        </p:nvPicPr>
        <p:blipFill>
          <a:blip r:embed="rId3"/>
          <a:stretch>
            <a:fillRect/>
          </a:stretch>
        </p:blipFill>
        <p:spPr>
          <a:xfrm>
            <a:off x="4788024" y="2901387"/>
            <a:ext cx="2515461" cy="1397479"/>
          </a:xfrm>
          <a:prstGeom prst="rect">
            <a:avLst/>
          </a:prstGeom>
        </p:spPr>
      </p:pic>
      <p:sp>
        <p:nvSpPr>
          <p:cNvPr id="2" name="Päivämäärän paikkamerkki 1">
            <a:extLst>
              <a:ext uri="{FF2B5EF4-FFF2-40B4-BE49-F238E27FC236}">
                <a16:creationId xmlns:a16="http://schemas.microsoft.com/office/drawing/2014/main" id="{C57B3B96-A6A0-556E-EA38-25A658D280E6}"/>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1645911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tsikko 13">
            <a:extLst>
              <a:ext uri="{FF2B5EF4-FFF2-40B4-BE49-F238E27FC236}">
                <a16:creationId xmlns:a16="http://schemas.microsoft.com/office/drawing/2014/main" id="{1AC5D5B1-CABD-424C-B183-C0C783EBE739}"/>
              </a:ext>
            </a:extLst>
          </p:cNvPr>
          <p:cNvSpPr>
            <a:spLocks noGrp="1"/>
          </p:cNvSpPr>
          <p:nvPr>
            <p:ph type="title"/>
          </p:nvPr>
        </p:nvSpPr>
        <p:spPr/>
        <p:txBody>
          <a:bodyPr/>
          <a:lstStyle/>
          <a:p>
            <a:r>
              <a:rPr lang="fi-FI" dirty="0"/>
              <a:t>Uhriutumisen anatomia</a:t>
            </a:r>
          </a:p>
        </p:txBody>
      </p:sp>
      <p:graphicFrame>
        <p:nvGraphicFramePr>
          <p:cNvPr id="16" name="Sisällön paikkamerkki 15">
            <a:extLst>
              <a:ext uri="{FF2B5EF4-FFF2-40B4-BE49-F238E27FC236}">
                <a16:creationId xmlns:a16="http://schemas.microsoft.com/office/drawing/2014/main" id="{A6DABBF4-3CC1-4A7B-B6AB-39DEB23585B5}"/>
              </a:ext>
            </a:extLst>
          </p:cNvPr>
          <p:cNvGraphicFramePr>
            <a:graphicFrameLocks noGrp="1"/>
          </p:cNvGraphicFramePr>
          <p:nvPr>
            <p:ph idx="1"/>
            <p:extLst>
              <p:ext uri="{D42A27DB-BD31-4B8C-83A1-F6EECF244321}">
                <p14:modId xmlns:p14="http://schemas.microsoft.com/office/powerpoint/2010/main" val="1184806933"/>
              </p:ext>
            </p:extLst>
          </p:nvPr>
        </p:nvGraphicFramePr>
        <p:xfrm>
          <a:off x="359184" y="1184346"/>
          <a:ext cx="8424738" cy="3547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ian numeron paikkamerkki 4">
            <a:extLst>
              <a:ext uri="{FF2B5EF4-FFF2-40B4-BE49-F238E27FC236}">
                <a16:creationId xmlns:a16="http://schemas.microsoft.com/office/drawing/2014/main" id="{EDB4BE01-2C0C-483E-BADE-B1CC68C7B820}"/>
              </a:ext>
            </a:extLst>
          </p:cNvPr>
          <p:cNvSpPr>
            <a:spLocks noGrp="1"/>
          </p:cNvSpPr>
          <p:nvPr>
            <p:ph type="sldNum" sz="quarter" idx="12"/>
          </p:nvPr>
        </p:nvSpPr>
        <p:spPr/>
        <p:txBody>
          <a:bodyPr/>
          <a:lstStyle/>
          <a:p>
            <a:fld id="{0EA9D7C9-68B7-4D90-AC4C-0579D8239218}" type="slidenum">
              <a:rPr lang="fi-FI" smtClean="0"/>
              <a:pPr/>
              <a:t>5</a:t>
            </a:fld>
            <a:endParaRPr lang="fi-FI"/>
          </a:p>
        </p:txBody>
      </p:sp>
      <p:sp>
        <p:nvSpPr>
          <p:cNvPr id="7" name="Alatunnisteen paikkamerkki 6">
            <a:extLst>
              <a:ext uri="{FF2B5EF4-FFF2-40B4-BE49-F238E27FC236}">
                <a16:creationId xmlns:a16="http://schemas.microsoft.com/office/drawing/2014/main" id="{A1D0EC74-058D-4006-ADFA-F2582846019D}"/>
              </a:ext>
            </a:extLst>
          </p:cNvPr>
          <p:cNvSpPr>
            <a:spLocks noGrp="1"/>
          </p:cNvSpPr>
          <p:nvPr>
            <p:ph type="ftr" sz="quarter" idx="11"/>
          </p:nvPr>
        </p:nvSpPr>
        <p:spPr/>
        <p:txBody>
          <a:bodyPr/>
          <a:lstStyle/>
          <a:p>
            <a:r>
              <a:rPr lang="fi-FI"/>
              <a:t>Sisä-Suomen poliisilaitos</a:t>
            </a:r>
          </a:p>
        </p:txBody>
      </p:sp>
      <p:sp>
        <p:nvSpPr>
          <p:cNvPr id="2" name="Päivämäärän paikkamerkki 1">
            <a:extLst>
              <a:ext uri="{FF2B5EF4-FFF2-40B4-BE49-F238E27FC236}">
                <a16:creationId xmlns:a16="http://schemas.microsoft.com/office/drawing/2014/main" id="{7193739F-3BF0-EAFF-6276-7A76D0CB7C7B}"/>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1348581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isällön paikkamerkki 6">
            <a:extLst>
              <a:ext uri="{FF2B5EF4-FFF2-40B4-BE49-F238E27FC236}">
                <a16:creationId xmlns:a16="http://schemas.microsoft.com/office/drawing/2014/main" id="{BB55339D-4F1D-339A-5EF5-27CC3D7A7CB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56035" y="1203598"/>
            <a:ext cx="4831036" cy="3623277"/>
          </a:xfrm>
        </p:spPr>
      </p:pic>
      <p:sp>
        <p:nvSpPr>
          <p:cNvPr id="4" name="Dian numeron paikkamerkki 3">
            <a:extLst>
              <a:ext uri="{FF2B5EF4-FFF2-40B4-BE49-F238E27FC236}">
                <a16:creationId xmlns:a16="http://schemas.microsoft.com/office/drawing/2014/main" id="{33EC4A68-7025-7F10-1AA4-3709432F075B}"/>
              </a:ext>
            </a:extLst>
          </p:cNvPr>
          <p:cNvSpPr>
            <a:spLocks noGrp="1"/>
          </p:cNvSpPr>
          <p:nvPr>
            <p:ph type="sldNum" sz="quarter" idx="12"/>
          </p:nvPr>
        </p:nvSpPr>
        <p:spPr/>
        <p:txBody>
          <a:bodyPr/>
          <a:lstStyle/>
          <a:p>
            <a:fld id="{0EA9D7C9-68B7-4D90-AC4C-0579D8239218}" type="slidenum">
              <a:rPr lang="fi-FI" smtClean="0"/>
              <a:pPr/>
              <a:t>6</a:t>
            </a:fld>
            <a:endParaRPr lang="fi-FI"/>
          </a:p>
        </p:txBody>
      </p:sp>
      <p:sp>
        <p:nvSpPr>
          <p:cNvPr id="5" name="Alatunnisteen paikkamerkki 4">
            <a:extLst>
              <a:ext uri="{FF2B5EF4-FFF2-40B4-BE49-F238E27FC236}">
                <a16:creationId xmlns:a16="http://schemas.microsoft.com/office/drawing/2014/main" id="{00CA879B-FD85-25D0-E56F-D63334E3AF8C}"/>
              </a:ext>
            </a:extLst>
          </p:cNvPr>
          <p:cNvSpPr>
            <a:spLocks noGrp="1"/>
          </p:cNvSpPr>
          <p:nvPr>
            <p:ph type="ftr" sz="quarter" idx="11"/>
          </p:nvPr>
        </p:nvSpPr>
        <p:spPr/>
        <p:txBody>
          <a:bodyPr/>
          <a:lstStyle/>
          <a:p>
            <a:r>
              <a:rPr lang="fi-FI"/>
              <a:t>Sisä-Suomen poliisilaitos</a:t>
            </a:r>
          </a:p>
        </p:txBody>
      </p:sp>
      <p:sp>
        <p:nvSpPr>
          <p:cNvPr id="8" name="Ellipsi 7">
            <a:extLst>
              <a:ext uri="{FF2B5EF4-FFF2-40B4-BE49-F238E27FC236}">
                <a16:creationId xmlns:a16="http://schemas.microsoft.com/office/drawing/2014/main" id="{92E197F2-D6F8-756D-6F2D-215350FED0D2}"/>
              </a:ext>
            </a:extLst>
          </p:cNvPr>
          <p:cNvSpPr/>
          <p:nvPr/>
        </p:nvSpPr>
        <p:spPr>
          <a:xfrm>
            <a:off x="3203848" y="1805039"/>
            <a:ext cx="1584176"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Ellipsi 8">
            <a:extLst>
              <a:ext uri="{FF2B5EF4-FFF2-40B4-BE49-F238E27FC236}">
                <a16:creationId xmlns:a16="http://schemas.microsoft.com/office/drawing/2014/main" id="{16017F85-2AD5-0151-0798-B7C74BC3275D}"/>
              </a:ext>
            </a:extLst>
          </p:cNvPr>
          <p:cNvSpPr/>
          <p:nvPr/>
        </p:nvSpPr>
        <p:spPr>
          <a:xfrm>
            <a:off x="3275856" y="3939902"/>
            <a:ext cx="129614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B5994D0C-95C0-0A48-DA26-9B74C7EB6E7D}"/>
              </a:ext>
            </a:extLst>
          </p:cNvPr>
          <p:cNvPicPr>
            <a:picLocks noChangeAspect="1"/>
          </p:cNvPicPr>
          <p:nvPr/>
        </p:nvPicPr>
        <p:blipFill>
          <a:blip r:embed="rId3">
            <a:extLst>
              <a:ext uri="{28A0092B-C50C-407E-A947-70E740481C1C}">
                <a14:useLocalDpi xmlns:a14="http://schemas.microsoft.com/office/drawing/2010/main" val="0"/>
              </a:ext>
            </a:extLst>
          </a:blip>
          <a:srcRect b="57000"/>
          <a:stretch/>
        </p:blipFill>
        <p:spPr>
          <a:xfrm>
            <a:off x="755576" y="1491630"/>
            <a:ext cx="7054087" cy="3033264"/>
          </a:xfrm>
          <a:prstGeom prst="rect">
            <a:avLst/>
          </a:prstGeom>
        </p:spPr>
      </p:pic>
      <p:pic>
        <p:nvPicPr>
          <p:cNvPr id="17" name="UserHacker view for the bank phishing operation that uses Contiinued platform">
            <a:hlinkClick r:id="" action="ppaction://media"/>
            <a:extLst>
              <a:ext uri="{FF2B5EF4-FFF2-40B4-BE49-F238E27FC236}">
                <a16:creationId xmlns:a16="http://schemas.microsoft.com/office/drawing/2014/main" id="{5D3E874E-720C-6087-2946-9B6B249867FC}"/>
              </a:ext>
            </a:extLst>
          </p:cNvPr>
          <p:cNvPicPr>
            <a:picLocks noGrp="1" noChangeAspect="1"/>
          </p:cNvPicPr>
          <p:nvPr/>
        </p:nvPicPr>
        <p:blipFill>
          <a:blip r:embed="rId4"/>
          <a:srcRect r="50827" b="12399"/>
          <a:stretch/>
        </p:blipFill>
        <p:spPr>
          <a:xfrm>
            <a:off x="2633373" y="316625"/>
            <a:ext cx="4506832" cy="4316963"/>
          </a:xfrm>
          <a:prstGeom prst="rect">
            <a:avLst/>
          </a:prstGeom>
        </p:spPr>
      </p:pic>
      <p:sp>
        <p:nvSpPr>
          <p:cNvPr id="18" name="Ellipsi 17">
            <a:extLst>
              <a:ext uri="{FF2B5EF4-FFF2-40B4-BE49-F238E27FC236}">
                <a16:creationId xmlns:a16="http://schemas.microsoft.com/office/drawing/2014/main" id="{C78115F7-F1C7-B425-B731-0B2885603F6D}"/>
              </a:ext>
            </a:extLst>
          </p:cNvPr>
          <p:cNvSpPr/>
          <p:nvPr/>
        </p:nvSpPr>
        <p:spPr>
          <a:xfrm>
            <a:off x="3131840" y="411510"/>
            <a:ext cx="151216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9" name="UserHacker view for the bank phishing operation that uses Contiinued platform">
            <a:hlinkClick r:id="" action="ppaction://media"/>
            <a:extLst>
              <a:ext uri="{FF2B5EF4-FFF2-40B4-BE49-F238E27FC236}">
                <a16:creationId xmlns:a16="http://schemas.microsoft.com/office/drawing/2014/main" id="{CDA1BA8C-EA45-7171-A3BE-ACA74CEE5D64}"/>
              </a:ext>
            </a:extLst>
          </p:cNvPr>
          <p:cNvPicPr>
            <a:picLocks noGrp="1" noChangeAspect="1"/>
          </p:cNvPicPr>
          <p:nvPr/>
        </p:nvPicPr>
        <p:blipFill>
          <a:blip r:embed="rId4"/>
          <a:srcRect r="75805" b="84181"/>
          <a:stretch/>
        </p:blipFill>
        <p:spPr>
          <a:xfrm>
            <a:off x="2411760" y="293812"/>
            <a:ext cx="5175990" cy="1819571"/>
          </a:xfrm>
          <a:prstGeom prst="rect">
            <a:avLst/>
          </a:prstGeom>
        </p:spPr>
      </p:pic>
      <p:sp>
        <p:nvSpPr>
          <p:cNvPr id="20" name="Ellipsi 19">
            <a:extLst>
              <a:ext uri="{FF2B5EF4-FFF2-40B4-BE49-F238E27FC236}">
                <a16:creationId xmlns:a16="http://schemas.microsoft.com/office/drawing/2014/main" id="{129E7AEC-C840-9E69-3B99-B3513CBCCA01}"/>
              </a:ext>
            </a:extLst>
          </p:cNvPr>
          <p:cNvSpPr/>
          <p:nvPr/>
        </p:nvSpPr>
        <p:spPr>
          <a:xfrm>
            <a:off x="3419872" y="618606"/>
            <a:ext cx="3528392" cy="673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8" name="Ellipsi 27">
            <a:extLst>
              <a:ext uri="{FF2B5EF4-FFF2-40B4-BE49-F238E27FC236}">
                <a16:creationId xmlns:a16="http://schemas.microsoft.com/office/drawing/2014/main" id="{8C1642A8-1630-56CE-2D5F-CD4E8F21D7B9}"/>
              </a:ext>
            </a:extLst>
          </p:cNvPr>
          <p:cNvSpPr/>
          <p:nvPr/>
        </p:nvSpPr>
        <p:spPr>
          <a:xfrm>
            <a:off x="4651072" y="1156967"/>
            <a:ext cx="1001048" cy="33466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äivämäärän paikkamerkki 1">
            <a:extLst>
              <a:ext uri="{FF2B5EF4-FFF2-40B4-BE49-F238E27FC236}">
                <a16:creationId xmlns:a16="http://schemas.microsoft.com/office/drawing/2014/main" id="{8BDFB7FF-F0E5-E4EC-38B7-B2790EA9C776}"/>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161877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8"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B913CDE7-5607-43B5-9ED1-E97154A37404}"/>
              </a:ext>
            </a:extLst>
          </p:cNvPr>
          <p:cNvSpPr>
            <a:spLocks noGrp="1"/>
          </p:cNvSpPr>
          <p:nvPr>
            <p:ph type="ctrTitle"/>
          </p:nvPr>
        </p:nvSpPr>
        <p:spPr/>
        <p:txBody>
          <a:bodyPr/>
          <a:lstStyle/>
          <a:p>
            <a:pPr algn="l"/>
            <a:r>
              <a:rPr lang="fi-FI" dirty="0"/>
              <a:t>Ilmiöstä yleisesti</a:t>
            </a:r>
            <a:br>
              <a:rPr lang="fi-FI" dirty="0"/>
            </a:br>
            <a:r>
              <a:rPr lang="fi-FI" dirty="0">
                <a:solidFill>
                  <a:schemeClr val="accent2"/>
                </a:solidFill>
              </a:rPr>
              <a:t>Tekotavoista</a:t>
            </a:r>
            <a:br>
              <a:rPr lang="fi-FI" dirty="0"/>
            </a:br>
            <a:r>
              <a:rPr lang="fi-FI" dirty="0"/>
              <a:t>Neuvoja</a:t>
            </a:r>
          </a:p>
        </p:txBody>
      </p:sp>
      <p:sp>
        <p:nvSpPr>
          <p:cNvPr id="5" name="Dian numeron paikkamerkki 4">
            <a:extLst>
              <a:ext uri="{FF2B5EF4-FFF2-40B4-BE49-F238E27FC236}">
                <a16:creationId xmlns:a16="http://schemas.microsoft.com/office/drawing/2014/main" id="{CBA25786-098D-45ED-8FDB-164A2C80F8CF}"/>
              </a:ext>
            </a:extLst>
          </p:cNvPr>
          <p:cNvSpPr>
            <a:spLocks noGrp="1"/>
          </p:cNvSpPr>
          <p:nvPr>
            <p:ph type="sldNum" sz="quarter" idx="12"/>
          </p:nvPr>
        </p:nvSpPr>
        <p:spPr/>
        <p:txBody>
          <a:bodyPr/>
          <a:lstStyle/>
          <a:p>
            <a:fld id="{0EA9D7C9-68B7-4D90-AC4C-0579D8239218}" type="slidenum">
              <a:rPr lang="fi-FI" smtClean="0"/>
              <a:pPr/>
              <a:t>7</a:t>
            </a:fld>
            <a:endParaRPr lang="fi-FI"/>
          </a:p>
        </p:txBody>
      </p:sp>
      <p:sp>
        <p:nvSpPr>
          <p:cNvPr id="6" name="Päivämäärän paikkamerkki 5">
            <a:extLst>
              <a:ext uri="{FF2B5EF4-FFF2-40B4-BE49-F238E27FC236}">
                <a16:creationId xmlns:a16="http://schemas.microsoft.com/office/drawing/2014/main" id="{29456A51-660B-49EF-859A-77882FEC4FD9}"/>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301274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C77E78C1-CEB7-563E-A529-3F0060AB5D0A}"/>
              </a:ext>
            </a:extLst>
          </p:cNvPr>
          <p:cNvSpPr>
            <a:spLocks noGrp="1"/>
          </p:cNvSpPr>
          <p:nvPr>
            <p:ph type="title"/>
          </p:nvPr>
        </p:nvSpPr>
        <p:spPr/>
        <p:txBody>
          <a:bodyPr/>
          <a:lstStyle/>
          <a:p>
            <a:r>
              <a:rPr lang="fi-FI" dirty="0"/>
              <a:t>Tietojenkalastelu </a:t>
            </a:r>
          </a:p>
        </p:txBody>
      </p:sp>
      <p:sp>
        <p:nvSpPr>
          <p:cNvPr id="8" name="Sisällön paikkamerkki 7">
            <a:extLst>
              <a:ext uri="{FF2B5EF4-FFF2-40B4-BE49-F238E27FC236}">
                <a16:creationId xmlns:a16="http://schemas.microsoft.com/office/drawing/2014/main" id="{B615F019-5C18-D66F-A624-6BA7FEB666D9}"/>
              </a:ext>
            </a:extLst>
          </p:cNvPr>
          <p:cNvSpPr>
            <a:spLocks noGrp="1"/>
          </p:cNvSpPr>
          <p:nvPr>
            <p:ph idx="1"/>
          </p:nvPr>
        </p:nvSpPr>
        <p:spPr/>
        <p:txBody>
          <a:bodyPr>
            <a:normAutofit fontScale="92500" lnSpcReduction="20000"/>
          </a:bodyPr>
          <a:lstStyle/>
          <a:p>
            <a:pPr marL="171450" indent="-171450">
              <a:buFont typeface="Arial" panose="020B0604020202020204" pitchFamily="34" charset="0"/>
              <a:buChar char="•"/>
            </a:pPr>
            <a:r>
              <a:rPr lang="fi-FI" dirty="0"/>
              <a:t>Tietojenkalastelut ovat tyypillisesti aktiivisia ja akuutteja – huijari vetoaa hätätilanteeseen ja kiireeseen. Uhrin läheinen on pulassa tai pankkitili kaapattu jo tai vaarassa.</a:t>
            </a:r>
            <a:br>
              <a:rPr lang="fi-FI" dirty="0"/>
            </a:br>
            <a:endParaRPr lang="fi-FI" dirty="0"/>
          </a:p>
          <a:p>
            <a:pPr marL="171450" indent="-171450">
              <a:buFont typeface="Arial" panose="020B0604020202020204" pitchFamily="34" charset="0"/>
              <a:buChar char="•"/>
            </a:pPr>
            <a:r>
              <a:rPr lang="fi-FI" b="0" dirty="0"/>
              <a:t>Pankkitilin hallinnan menettäminen vaatii yleensä uhrilta jotain aktiivista toimintaa – tunnusten syöttämistä petolliselle alustalle tai puhelimessa ohjattuna tekemään vahvistuksia ja antamaan puheella tietoja huijarille.</a:t>
            </a:r>
            <a:br>
              <a:rPr lang="fi-FI" b="0" dirty="0"/>
            </a:br>
            <a:endParaRPr lang="fi-FI" b="0" dirty="0"/>
          </a:p>
          <a:p>
            <a:pPr marL="171450" indent="-171450">
              <a:buFont typeface="Arial" panose="020B0604020202020204" pitchFamily="34" charset="0"/>
              <a:buChar char="•"/>
            </a:pPr>
            <a:r>
              <a:rPr lang="fi-FI" b="0" dirty="0"/>
              <a:t>Vaikka uhrin tilillä ei olisi suuria summia rahaa suoraan anastettavaksi – huijari voi käyttää uhrin henkilöllisyyttä; perustaa yrityksiä, ottaa lainoja tai luottoja, ostaa puhelinliittymiä ja kallista elektroniikkaa tai päästä johonkin muulle tilille mihin uhrilla on hallintaoikeus, esim. yrityksen tai lähisukulaisen tili. Pahimmillaan huijari voi onnistua avaamaan puhelinliittymän ja aktivoimaan siihen mobiilivarmenteen, joka toimii täysin huijarin hallinnassa olevana vahvana sähköisenä tunnistautumisvälineenä.</a:t>
            </a:r>
          </a:p>
          <a:p>
            <a:pPr marL="0" indent="0">
              <a:buNone/>
            </a:pPr>
            <a:endParaRPr lang="fi-FI" dirty="0"/>
          </a:p>
        </p:txBody>
      </p:sp>
      <p:sp>
        <p:nvSpPr>
          <p:cNvPr id="5" name="Dian numeron paikkamerkki 4">
            <a:extLst>
              <a:ext uri="{FF2B5EF4-FFF2-40B4-BE49-F238E27FC236}">
                <a16:creationId xmlns:a16="http://schemas.microsoft.com/office/drawing/2014/main" id="{9F589894-B23E-6802-A68B-47A64F3B871B}"/>
              </a:ext>
            </a:extLst>
          </p:cNvPr>
          <p:cNvSpPr>
            <a:spLocks noGrp="1"/>
          </p:cNvSpPr>
          <p:nvPr>
            <p:ph type="sldNum" sz="quarter" idx="12"/>
          </p:nvPr>
        </p:nvSpPr>
        <p:spPr/>
        <p:txBody>
          <a:bodyPr/>
          <a:lstStyle/>
          <a:p>
            <a:fld id="{0EA9D7C9-68B7-4D90-AC4C-0579D8239218}" type="slidenum">
              <a:rPr lang="fi-FI" smtClean="0"/>
              <a:pPr/>
              <a:t>8</a:t>
            </a:fld>
            <a:endParaRPr lang="fi-FI"/>
          </a:p>
        </p:txBody>
      </p:sp>
      <p:sp>
        <p:nvSpPr>
          <p:cNvPr id="6" name="Alatunnisteen paikkamerkki 5">
            <a:extLst>
              <a:ext uri="{FF2B5EF4-FFF2-40B4-BE49-F238E27FC236}">
                <a16:creationId xmlns:a16="http://schemas.microsoft.com/office/drawing/2014/main" id="{D807D2D6-5680-BC34-2309-364246183B90}"/>
              </a:ext>
            </a:extLst>
          </p:cNvPr>
          <p:cNvSpPr>
            <a:spLocks noGrp="1"/>
          </p:cNvSpPr>
          <p:nvPr>
            <p:ph type="ftr" sz="quarter" idx="11"/>
          </p:nvPr>
        </p:nvSpPr>
        <p:spPr/>
        <p:txBody>
          <a:bodyPr/>
          <a:lstStyle/>
          <a:p>
            <a:r>
              <a:rPr lang="fi-FI"/>
              <a:t>Sisä-Suomen poliisilaitos</a:t>
            </a:r>
          </a:p>
        </p:txBody>
      </p:sp>
      <p:sp>
        <p:nvSpPr>
          <p:cNvPr id="2" name="Päivämäärän paikkamerkki 1">
            <a:extLst>
              <a:ext uri="{FF2B5EF4-FFF2-40B4-BE49-F238E27FC236}">
                <a16:creationId xmlns:a16="http://schemas.microsoft.com/office/drawing/2014/main" id="{F30A924D-328F-1984-FFE5-8762C7B4C38D}"/>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2961257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7465E0BF-A09D-A271-7877-16B87E62FFEE}"/>
              </a:ext>
            </a:extLst>
          </p:cNvPr>
          <p:cNvSpPr>
            <a:spLocks noGrp="1"/>
          </p:cNvSpPr>
          <p:nvPr>
            <p:ph type="title"/>
          </p:nvPr>
        </p:nvSpPr>
        <p:spPr/>
        <p:txBody>
          <a:bodyPr/>
          <a:lstStyle/>
          <a:p>
            <a:r>
              <a:rPr lang="fi-FI" dirty="0"/>
              <a:t>Tekotapaesimerkkejä - tietojenkalastelu</a:t>
            </a:r>
          </a:p>
        </p:txBody>
      </p:sp>
      <p:sp>
        <p:nvSpPr>
          <p:cNvPr id="7" name="Sisällön paikkamerkki 6">
            <a:extLst>
              <a:ext uri="{FF2B5EF4-FFF2-40B4-BE49-F238E27FC236}">
                <a16:creationId xmlns:a16="http://schemas.microsoft.com/office/drawing/2014/main" id="{B73C7ECF-5E73-4C01-2E1F-381D7538D5C2}"/>
              </a:ext>
            </a:extLst>
          </p:cNvPr>
          <p:cNvSpPr>
            <a:spLocks noGrp="1"/>
          </p:cNvSpPr>
          <p:nvPr>
            <p:ph sz="half" idx="1"/>
          </p:nvPr>
        </p:nvSpPr>
        <p:spPr>
          <a:ln>
            <a:solidFill>
              <a:srgbClr val="06377B"/>
            </a:solidFill>
          </a:ln>
        </p:spPr>
        <p:txBody>
          <a:bodyPr>
            <a:normAutofit fontScale="92500" lnSpcReduction="10000"/>
          </a:bodyPr>
          <a:lstStyle/>
          <a:p>
            <a:r>
              <a:rPr lang="fi-FI" dirty="0"/>
              <a:t>Uhri sai puhelun tuntemattomasta numerosta, soittaja esittäytyi olevansa pankin turvallisuusosastolta.</a:t>
            </a:r>
          </a:p>
          <a:p>
            <a:r>
              <a:rPr lang="fi-FI" dirty="0"/>
              <a:t>Soittaja kertoi uhrille että tämän pankkitilille on hyökätty ja varoja on siirtymässä ulkomaille.</a:t>
            </a:r>
          </a:p>
          <a:p>
            <a:r>
              <a:rPr lang="fi-FI" dirty="0"/>
              <a:t>Soittaja pyysi uhrilta pankkitunnuksia nopeasti, rahasiirtojen perumiseksi.</a:t>
            </a:r>
          </a:p>
          <a:p>
            <a:r>
              <a:rPr lang="fi-FI" dirty="0"/>
              <a:t>Uhri antoi ja hänen oma sekä lasten tilit, joihin uhrilla oli käyttöoikeus, tyhjennettiin.</a:t>
            </a:r>
          </a:p>
          <a:p>
            <a:r>
              <a:rPr lang="fi-FI" dirty="0"/>
              <a:t>Rikoshyöty </a:t>
            </a:r>
            <a:r>
              <a:rPr lang="fi-FI" b="1" dirty="0"/>
              <a:t>9 800 €</a:t>
            </a:r>
          </a:p>
        </p:txBody>
      </p:sp>
      <p:sp>
        <p:nvSpPr>
          <p:cNvPr id="8" name="Sisällön paikkamerkki 7">
            <a:extLst>
              <a:ext uri="{FF2B5EF4-FFF2-40B4-BE49-F238E27FC236}">
                <a16:creationId xmlns:a16="http://schemas.microsoft.com/office/drawing/2014/main" id="{AEA2126C-A4DF-2338-988D-D491B1632E91}"/>
              </a:ext>
            </a:extLst>
          </p:cNvPr>
          <p:cNvSpPr>
            <a:spLocks noGrp="1"/>
          </p:cNvSpPr>
          <p:nvPr>
            <p:ph sz="half" idx="2"/>
          </p:nvPr>
        </p:nvSpPr>
        <p:spPr>
          <a:ln>
            <a:solidFill>
              <a:schemeClr val="tx2"/>
            </a:solidFill>
          </a:ln>
        </p:spPr>
        <p:txBody>
          <a:bodyPr>
            <a:normAutofit fontScale="92500" lnSpcReduction="10000"/>
          </a:bodyPr>
          <a:lstStyle/>
          <a:p>
            <a:r>
              <a:rPr lang="fi-FI" dirty="0"/>
              <a:t>Uhri sai tekstiviestin poliisin nimissä, viestissä kerrottu että uhrin läheinen on joutunut onnettomuuteen ja tarkemmat tiedot luovutetaan vain lähisukulaiselle.</a:t>
            </a:r>
          </a:p>
          <a:p>
            <a:r>
              <a:rPr lang="fi-FI" dirty="0"/>
              <a:t>Viestissä linkki, joka johti petolliselle sivustolle missä pyydetään tunnistautumaan pankkitunnuksilla.</a:t>
            </a:r>
          </a:p>
          <a:p>
            <a:r>
              <a:rPr lang="fi-FI" dirty="0"/>
              <a:t>Uhri ei klikannut, teko jäi yritykseksi.</a:t>
            </a:r>
          </a:p>
        </p:txBody>
      </p:sp>
      <p:sp>
        <p:nvSpPr>
          <p:cNvPr id="4" name="Dian numeron paikkamerkki 3">
            <a:extLst>
              <a:ext uri="{FF2B5EF4-FFF2-40B4-BE49-F238E27FC236}">
                <a16:creationId xmlns:a16="http://schemas.microsoft.com/office/drawing/2014/main" id="{1BCF7D6C-3E27-7E58-02E4-109C5E0ABE29}"/>
              </a:ext>
            </a:extLst>
          </p:cNvPr>
          <p:cNvSpPr>
            <a:spLocks noGrp="1"/>
          </p:cNvSpPr>
          <p:nvPr>
            <p:ph type="sldNum" sz="quarter" idx="12"/>
          </p:nvPr>
        </p:nvSpPr>
        <p:spPr/>
        <p:txBody>
          <a:bodyPr/>
          <a:lstStyle/>
          <a:p>
            <a:fld id="{0EA9D7C9-68B7-4D90-AC4C-0579D8239218}" type="slidenum">
              <a:rPr lang="fi-FI" smtClean="0"/>
              <a:pPr/>
              <a:t>9</a:t>
            </a:fld>
            <a:endParaRPr lang="fi-FI"/>
          </a:p>
        </p:txBody>
      </p:sp>
      <p:sp>
        <p:nvSpPr>
          <p:cNvPr id="5" name="Alatunnisteen paikkamerkki 4">
            <a:extLst>
              <a:ext uri="{FF2B5EF4-FFF2-40B4-BE49-F238E27FC236}">
                <a16:creationId xmlns:a16="http://schemas.microsoft.com/office/drawing/2014/main" id="{EE0765FF-8587-4060-2830-B84046CB337F}"/>
              </a:ext>
            </a:extLst>
          </p:cNvPr>
          <p:cNvSpPr>
            <a:spLocks noGrp="1"/>
          </p:cNvSpPr>
          <p:nvPr>
            <p:ph type="ftr" sz="quarter" idx="11"/>
          </p:nvPr>
        </p:nvSpPr>
        <p:spPr/>
        <p:txBody>
          <a:bodyPr/>
          <a:lstStyle/>
          <a:p>
            <a:r>
              <a:rPr lang="fi-FI"/>
              <a:t>Sisä-Suomen poliisilaitos</a:t>
            </a:r>
          </a:p>
        </p:txBody>
      </p:sp>
      <p:sp>
        <p:nvSpPr>
          <p:cNvPr id="2" name="Päivämäärän paikkamerkki 1">
            <a:extLst>
              <a:ext uri="{FF2B5EF4-FFF2-40B4-BE49-F238E27FC236}">
                <a16:creationId xmlns:a16="http://schemas.microsoft.com/office/drawing/2014/main" id="{4D59BE04-D21F-FA82-3268-6A0C7340AD98}"/>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2045013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CFA87B-F652-5788-4665-1C4040FAEDFF}"/>
              </a:ext>
            </a:extLst>
          </p:cNvPr>
          <p:cNvSpPr>
            <a:spLocks noGrp="1"/>
          </p:cNvSpPr>
          <p:nvPr>
            <p:ph type="title"/>
          </p:nvPr>
        </p:nvSpPr>
        <p:spPr/>
        <p:txBody>
          <a:bodyPr/>
          <a:lstStyle/>
          <a:p>
            <a:r>
              <a:rPr lang="fi-FI" dirty="0"/>
              <a:t>Tekotapaesimerkkejä - tietojenkalastelu</a:t>
            </a:r>
          </a:p>
        </p:txBody>
      </p:sp>
      <p:sp>
        <p:nvSpPr>
          <p:cNvPr id="3" name="Sisällön paikkamerkki 2">
            <a:extLst>
              <a:ext uri="{FF2B5EF4-FFF2-40B4-BE49-F238E27FC236}">
                <a16:creationId xmlns:a16="http://schemas.microsoft.com/office/drawing/2014/main" id="{C21269B1-2820-7EB0-AF54-BE48EC1808FB}"/>
              </a:ext>
            </a:extLst>
          </p:cNvPr>
          <p:cNvSpPr>
            <a:spLocks noGrp="1"/>
          </p:cNvSpPr>
          <p:nvPr>
            <p:ph sz="half" idx="1"/>
          </p:nvPr>
        </p:nvSpPr>
        <p:spPr>
          <a:ln>
            <a:solidFill>
              <a:schemeClr val="tx2"/>
            </a:solidFill>
          </a:ln>
        </p:spPr>
        <p:txBody>
          <a:bodyPr>
            <a:normAutofit fontScale="92500"/>
          </a:bodyPr>
          <a:lstStyle/>
          <a:p>
            <a:r>
              <a:rPr lang="fi-FI" dirty="0"/>
              <a:t>Uhri sai yhteydenoton somessa, tuttavansa kaapatulta käyttäjäprofiililta.</a:t>
            </a:r>
          </a:p>
          <a:p>
            <a:r>
              <a:rPr lang="fi-FI" dirty="0"/>
              <a:t>Uhrille kerrottiin heidän voittaneen suomessa toimivan vähittäiskaupan kilpailussa 4 800 € ja pyydettiin puhelinnumeroa.</a:t>
            </a:r>
          </a:p>
          <a:p>
            <a:r>
              <a:rPr lang="fi-FI" dirty="0"/>
              <a:t>Huijari lähetti uhrille pikaviestisovelluksessa valelinkin, mistä voittorahat piti lunastaa. Uhri syötti valesivulle pankkitunnukset ja pankkitili tyhjennettiin.</a:t>
            </a:r>
          </a:p>
          <a:p>
            <a:r>
              <a:rPr lang="fi-FI" dirty="0"/>
              <a:t>Rikoshyöty </a:t>
            </a:r>
            <a:r>
              <a:rPr lang="fi-FI" b="1" dirty="0"/>
              <a:t>5 500 €</a:t>
            </a:r>
          </a:p>
          <a:p>
            <a:endParaRPr lang="fi-FI" dirty="0"/>
          </a:p>
          <a:p>
            <a:endParaRPr lang="fi-FI" dirty="0"/>
          </a:p>
        </p:txBody>
      </p:sp>
      <p:sp>
        <p:nvSpPr>
          <p:cNvPr id="4" name="Sisällön paikkamerkki 3">
            <a:extLst>
              <a:ext uri="{FF2B5EF4-FFF2-40B4-BE49-F238E27FC236}">
                <a16:creationId xmlns:a16="http://schemas.microsoft.com/office/drawing/2014/main" id="{EF8C2CBD-7EB5-54D7-C050-D44DEB449EFB}"/>
              </a:ext>
            </a:extLst>
          </p:cNvPr>
          <p:cNvSpPr>
            <a:spLocks noGrp="1"/>
          </p:cNvSpPr>
          <p:nvPr>
            <p:ph sz="half" idx="2"/>
          </p:nvPr>
        </p:nvSpPr>
        <p:spPr>
          <a:ln>
            <a:solidFill>
              <a:schemeClr val="tx2"/>
            </a:solidFill>
          </a:ln>
        </p:spPr>
        <p:txBody>
          <a:bodyPr>
            <a:normAutofit fontScale="92500"/>
          </a:bodyPr>
          <a:lstStyle/>
          <a:p>
            <a:r>
              <a:rPr lang="fi-FI" dirty="0"/>
              <a:t>Uhri sai tekstiviestin lastensuojeluviranomaisen nimissä, klikkasi viestissä ollutta linkkiä ja tunnistautui pankkitunnuksilla.</a:t>
            </a:r>
          </a:p>
          <a:p>
            <a:r>
              <a:rPr lang="fi-FI" dirty="0"/>
              <a:t>Tunnistautuminen tapahtui valesivustolla ja huijari pääsi uhrin pankkitilille.</a:t>
            </a:r>
          </a:p>
          <a:p>
            <a:r>
              <a:rPr lang="fi-FI" dirty="0"/>
              <a:t>Uhrin henkilökohtaiset ja hallinnoimansa yrityksen tilit tyhjennettiin.</a:t>
            </a:r>
          </a:p>
          <a:p>
            <a:r>
              <a:rPr lang="fi-FI" dirty="0"/>
              <a:t>Rikoshyöty noin </a:t>
            </a:r>
            <a:r>
              <a:rPr lang="fi-FI" b="1" dirty="0"/>
              <a:t>240 000</a:t>
            </a:r>
            <a:r>
              <a:rPr lang="fi-FI" dirty="0"/>
              <a:t> </a:t>
            </a:r>
            <a:r>
              <a:rPr lang="fi-FI" b="1" dirty="0"/>
              <a:t>€.</a:t>
            </a:r>
            <a:endParaRPr lang="fi-FI" dirty="0"/>
          </a:p>
          <a:p>
            <a:pPr marL="0" indent="0">
              <a:buNone/>
            </a:pPr>
            <a:endParaRPr lang="fi-FI" dirty="0"/>
          </a:p>
        </p:txBody>
      </p:sp>
      <p:sp>
        <p:nvSpPr>
          <p:cNvPr id="5" name="Dian numeron paikkamerkki 4">
            <a:extLst>
              <a:ext uri="{FF2B5EF4-FFF2-40B4-BE49-F238E27FC236}">
                <a16:creationId xmlns:a16="http://schemas.microsoft.com/office/drawing/2014/main" id="{393E6667-AA8C-9E1A-8EE7-4EA9F58BB74C}"/>
              </a:ext>
            </a:extLst>
          </p:cNvPr>
          <p:cNvSpPr>
            <a:spLocks noGrp="1"/>
          </p:cNvSpPr>
          <p:nvPr>
            <p:ph type="sldNum" sz="quarter" idx="12"/>
          </p:nvPr>
        </p:nvSpPr>
        <p:spPr/>
        <p:txBody>
          <a:bodyPr/>
          <a:lstStyle/>
          <a:p>
            <a:fld id="{0EA9D7C9-68B7-4D90-AC4C-0579D8239218}" type="slidenum">
              <a:rPr lang="fi-FI" smtClean="0"/>
              <a:pPr/>
              <a:t>10</a:t>
            </a:fld>
            <a:endParaRPr lang="fi-FI"/>
          </a:p>
        </p:txBody>
      </p:sp>
      <p:sp>
        <p:nvSpPr>
          <p:cNvPr id="6" name="Alatunnisteen paikkamerkki 5">
            <a:extLst>
              <a:ext uri="{FF2B5EF4-FFF2-40B4-BE49-F238E27FC236}">
                <a16:creationId xmlns:a16="http://schemas.microsoft.com/office/drawing/2014/main" id="{789F3099-ED42-E6B6-0E6F-B97E2199C5E7}"/>
              </a:ext>
            </a:extLst>
          </p:cNvPr>
          <p:cNvSpPr>
            <a:spLocks noGrp="1"/>
          </p:cNvSpPr>
          <p:nvPr>
            <p:ph type="ftr" sz="quarter" idx="11"/>
          </p:nvPr>
        </p:nvSpPr>
        <p:spPr/>
        <p:txBody>
          <a:bodyPr/>
          <a:lstStyle/>
          <a:p>
            <a:r>
              <a:rPr lang="fi-FI"/>
              <a:t>Sisä-Suomen poliisilaitos</a:t>
            </a:r>
          </a:p>
        </p:txBody>
      </p:sp>
      <p:sp>
        <p:nvSpPr>
          <p:cNvPr id="7" name="Päivämäärän paikkamerkki 6">
            <a:extLst>
              <a:ext uri="{FF2B5EF4-FFF2-40B4-BE49-F238E27FC236}">
                <a16:creationId xmlns:a16="http://schemas.microsoft.com/office/drawing/2014/main" id="{07D5E5A2-7B73-4ABD-4AC4-8E55E04E571F}"/>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369483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24D6DEF-CC8C-1178-3CEC-C20DE1C569D7}"/>
              </a:ext>
            </a:extLst>
          </p:cNvPr>
          <p:cNvSpPr>
            <a:spLocks noGrp="1"/>
          </p:cNvSpPr>
          <p:nvPr>
            <p:ph type="title"/>
          </p:nvPr>
        </p:nvSpPr>
        <p:spPr/>
        <p:txBody>
          <a:bodyPr/>
          <a:lstStyle/>
          <a:p>
            <a:r>
              <a:rPr lang="fi-FI" dirty="0"/>
              <a:t>Tekotapaesimerkkejä - tietojenkalastelu</a:t>
            </a:r>
          </a:p>
        </p:txBody>
      </p:sp>
      <p:sp>
        <p:nvSpPr>
          <p:cNvPr id="3" name="Sisällön paikkamerkki 2">
            <a:extLst>
              <a:ext uri="{FF2B5EF4-FFF2-40B4-BE49-F238E27FC236}">
                <a16:creationId xmlns:a16="http://schemas.microsoft.com/office/drawing/2014/main" id="{6C500E86-2FF1-C9F5-D9DF-F07095AA2DA5}"/>
              </a:ext>
            </a:extLst>
          </p:cNvPr>
          <p:cNvSpPr>
            <a:spLocks noGrp="1"/>
          </p:cNvSpPr>
          <p:nvPr>
            <p:ph sz="half" idx="1"/>
          </p:nvPr>
        </p:nvSpPr>
        <p:spPr>
          <a:ln>
            <a:solidFill>
              <a:schemeClr val="tx2"/>
            </a:solidFill>
          </a:ln>
        </p:spPr>
        <p:txBody>
          <a:bodyPr>
            <a:normAutofit fontScale="92500"/>
          </a:bodyPr>
          <a:lstStyle/>
          <a:p>
            <a:r>
              <a:rPr lang="fi-FI" dirty="0"/>
              <a:t>Uhrilla oli myynti-ilmoitus internetin kauppapaikalla, sai yhteydenoton liittyen myynti-ilmoitukseen.</a:t>
            </a:r>
          </a:p>
          <a:p>
            <a:r>
              <a:rPr lang="fi-FI" dirty="0"/>
              <a:t>”Ostaja” ilmoitti maksaneensa tuotteen kauppapaikan maksupalveluun ja lähetti uhrille linkin mistä pääsisi lunastamaan rahat.</a:t>
            </a:r>
          </a:p>
          <a:p>
            <a:r>
              <a:rPr lang="fi-FI" dirty="0"/>
              <a:t>Uhri syötti valesivustolle pyydetyt tiedot ja pankkitilit tyhjennettiin.</a:t>
            </a:r>
          </a:p>
          <a:p>
            <a:r>
              <a:rPr lang="fi-FI" dirty="0"/>
              <a:t>Rikoshyöty noin </a:t>
            </a:r>
            <a:r>
              <a:rPr lang="fi-FI" b="1" dirty="0"/>
              <a:t>100 000 €</a:t>
            </a:r>
          </a:p>
          <a:p>
            <a:endParaRPr lang="fi-FI" dirty="0"/>
          </a:p>
          <a:p>
            <a:endParaRPr lang="fi-FI" dirty="0"/>
          </a:p>
        </p:txBody>
      </p:sp>
      <p:sp>
        <p:nvSpPr>
          <p:cNvPr id="4" name="Sisällön paikkamerkki 3">
            <a:extLst>
              <a:ext uri="{FF2B5EF4-FFF2-40B4-BE49-F238E27FC236}">
                <a16:creationId xmlns:a16="http://schemas.microsoft.com/office/drawing/2014/main" id="{93B6C56D-30C7-D76F-7780-97C12F8CB35A}"/>
              </a:ext>
            </a:extLst>
          </p:cNvPr>
          <p:cNvSpPr>
            <a:spLocks noGrp="1"/>
          </p:cNvSpPr>
          <p:nvPr>
            <p:ph sz="half" idx="2"/>
          </p:nvPr>
        </p:nvSpPr>
        <p:spPr>
          <a:ln>
            <a:solidFill>
              <a:schemeClr val="tx2"/>
            </a:solidFill>
          </a:ln>
        </p:spPr>
        <p:txBody>
          <a:bodyPr>
            <a:normAutofit fontScale="92500"/>
          </a:bodyPr>
          <a:lstStyle/>
          <a:p>
            <a:r>
              <a:rPr lang="fi-FI" dirty="0"/>
              <a:t>Uhri kirjoitti internetin hakukoneeseen pankkinsa nimen ja klikkasi hakutulosta, aikomuksena kirjautua verkkopankkiinsa.</a:t>
            </a:r>
          </a:p>
          <a:p>
            <a:r>
              <a:rPr lang="fi-FI" dirty="0"/>
              <a:t>Hakutulos oli petollinen, uhri päätyi valesivustolle johon syötti pankkitunnukset.</a:t>
            </a:r>
          </a:p>
          <a:p>
            <a:r>
              <a:rPr lang="fi-FI" dirty="0"/>
              <a:t>Tunnukset meni huijarin hallintaan ja pankkitili tyhjennettiin. Lisäksi uhrin puhelinliittymä muutettiin </a:t>
            </a:r>
            <a:r>
              <a:rPr lang="fi-FI" dirty="0" err="1"/>
              <a:t>eSIM</a:t>
            </a:r>
            <a:r>
              <a:rPr lang="fi-FI" dirty="0"/>
              <a:t>-liittymäksi teleoperaattorin palvelussa.</a:t>
            </a:r>
          </a:p>
          <a:p>
            <a:r>
              <a:rPr lang="fi-FI" dirty="0"/>
              <a:t>Rikoshyöty noin </a:t>
            </a:r>
            <a:r>
              <a:rPr lang="fi-FI" b="1" dirty="0"/>
              <a:t>97 000</a:t>
            </a:r>
            <a:r>
              <a:rPr lang="fi-FI" dirty="0"/>
              <a:t> </a:t>
            </a:r>
            <a:r>
              <a:rPr lang="fi-FI" b="1" dirty="0"/>
              <a:t>€.</a:t>
            </a:r>
            <a:endParaRPr lang="fi-FI" dirty="0"/>
          </a:p>
        </p:txBody>
      </p:sp>
      <p:sp>
        <p:nvSpPr>
          <p:cNvPr id="5" name="Dian numeron paikkamerkki 4">
            <a:extLst>
              <a:ext uri="{FF2B5EF4-FFF2-40B4-BE49-F238E27FC236}">
                <a16:creationId xmlns:a16="http://schemas.microsoft.com/office/drawing/2014/main" id="{8354897D-F699-3AFC-26ED-4A97B240B12F}"/>
              </a:ext>
            </a:extLst>
          </p:cNvPr>
          <p:cNvSpPr>
            <a:spLocks noGrp="1"/>
          </p:cNvSpPr>
          <p:nvPr>
            <p:ph type="sldNum" sz="quarter" idx="12"/>
          </p:nvPr>
        </p:nvSpPr>
        <p:spPr/>
        <p:txBody>
          <a:bodyPr/>
          <a:lstStyle/>
          <a:p>
            <a:fld id="{0EA9D7C9-68B7-4D90-AC4C-0579D8239218}" type="slidenum">
              <a:rPr lang="fi-FI" smtClean="0"/>
              <a:pPr/>
              <a:t>11</a:t>
            </a:fld>
            <a:endParaRPr lang="fi-FI"/>
          </a:p>
        </p:txBody>
      </p:sp>
      <p:sp>
        <p:nvSpPr>
          <p:cNvPr id="6" name="Alatunnisteen paikkamerkki 5">
            <a:extLst>
              <a:ext uri="{FF2B5EF4-FFF2-40B4-BE49-F238E27FC236}">
                <a16:creationId xmlns:a16="http://schemas.microsoft.com/office/drawing/2014/main" id="{05E25A4E-0997-426B-81D5-14B4B54C718F}"/>
              </a:ext>
            </a:extLst>
          </p:cNvPr>
          <p:cNvSpPr>
            <a:spLocks noGrp="1"/>
          </p:cNvSpPr>
          <p:nvPr>
            <p:ph type="ftr" sz="quarter" idx="11"/>
          </p:nvPr>
        </p:nvSpPr>
        <p:spPr/>
        <p:txBody>
          <a:bodyPr/>
          <a:lstStyle/>
          <a:p>
            <a:r>
              <a:rPr lang="fi-FI"/>
              <a:t>Sisä-Suomen poliisilaitos</a:t>
            </a:r>
          </a:p>
        </p:txBody>
      </p:sp>
      <p:sp>
        <p:nvSpPr>
          <p:cNvPr id="7" name="Päivämäärän paikkamerkki 6">
            <a:extLst>
              <a:ext uri="{FF2B5EF4-FFF2-40B4-BE49-F238E27FC236}">
                <a16:creationId xmlns:a16="http://schemas.microsoft.com/office/drawing/2014/main" id="{CB3FD08B-9328-D3DC-A713-894CD4EF3098}"/>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3870752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BA1E69-E64A-4E56-A177-31B31FD6F983}"/>
              </a:ext>
            </a:extLst>
          </p:cNvPr>
          <p:cNvSpPr>
            <a:spLocks noGrp="1"/>
          </p:cNvSpPr>
          <p:nvPr>
            <p:ph type="title"/>
          </p:nvPr>
        </p:nvSpPr>
        <p:spPr>
          <a:xfrm>
            <a:off x="467544" y="-1456"/>
            <a:ext cx="8064000" cy="791615"/>
          </a:xfrm>
        </p:spPr>
        <p:txBody>
          <a:bodyPr/>
          <a:lstStyle/>
          <a:p>
            <a:r>
              <a:rPr lang="fi-FI" dirty="0"/>
              <a:t>Sijoituspetokset</a:t>
            </a:r>
          </a:p>
        </p:txBody>
      </p:sp>
      <p:sp>
        <p:nvSpPr>
          <p:cNvPr id="3" name="Sisällön paikkamerkki 2">
            <a:extLst>
              <a:ext uri="{FF2B5EF4-FFF2-40B4-BE49-F238E27FC236}">
                <a16:creationId xmlns:a16="http://schemas.microsoft.com/office/drawing/2014/main" id="{CA115E7B-DFEA-4825-9B2D-B07D55FDA5EB}"/>
              </a:ext>
            </a:extLst>
          </p:cNvPr>
          <p:cNvSpPr>
            <a:spLocks noGrp="1"/>
          </p:cNvSpPr>
          <p:nvPr>
            <p:ph idx="1"/>
          </p:nvPr>
        </p:nvSpPr>
        <p:spPr>
          <a:xfrm>
            <a:off x="323528" y="1347614"/>
            <a:ext cx="6989361" cy="3294196"/>
          </a:xfrm>
        </p:spPr>
        <p:txBody>
          <a:bodyPr>
            <a:normAutofit fontScale="92500" lnSpcReduction="20000"/>
          </a:bodyPr>
          <a:lstStyle/>
          <a:p>
            <a:r>
              <a:rPr lang="fi-FI" dirty="0"/>
              <a:t>Uhri huijataan sijoittamaan olemattomaan sijoituskohteeseen, josta luvataan suuria voittoja</a:t>
            </a:r>
          </a:p>
          <a:p>
            <a:r>
              <a:rPr lang="fi-FI" dirty="0"/>
              <a:t>”Sijoitusneuvojan” yhteydenotto</a:t>
            </a:r>
          </a:p>
          <a:p>
            <a:r>
              <a:rPr lang="fi-FI" dirty="0"/>
              <a:t>Usein uhri on ensin käynyt jollakin petollisella sivustolla ja luovuttanut yhteystietonsa</a:t>
            </a:r>
          </a:p>
          <a:p>
            <a:r>
              <a:rPr lang="fi-FI" dirty="0"/>
              <a:t>Pitkäkestoiset sijoitusneuvottelut ja neuvonta</a:t>
            </a:r>
          </a:p>
          <a:p>
            <a:r>
              <a:rPr lang="fi-FI" dirty="0"/>
              <a:t>Tietokoneen etähallinta</a:t>
            </a:r>
          </a:p>
          <a:p>
            <a:r>
              <a:rPr lang="fi-FI" dirty="0"/>
              <a:t>Väärennetyt tuottonäkymät, luottamuksen rakentaminen, huijarin hallitsema sijoitusalusta</a:t>
            </a:r>
          </a:p>
          <a:p>
            <a:r>
              <a:rPr lang="fi-FI" dirty="0"/>
              <a:t>Uhri siirtää itse varansa </a:t>
            </a:r>
          </a:p>
          <a:p>
            <a:r>
              <a:rPr lang="fi-FI" dirty="0"/>
              <a:t>Tuottojen kotiutus ei onnistu, vaaditaan maksuja kotiuttamiseksi</a:t>
            </a:r>
          </a:p>
          <a:p>
            <a:r>
              <a:rPr lang="fi-FI" dirty="0"/>
              <a:t>Suuret vahingot</a:t>
            </a:r>
          </a:p>
          <a:p>
            <a:pPr marL="0" indent="0">
              <a:buNone/>
            </a:pPr>
            <a:endParaRPr lang="fi-FI" dirty="0"/>
          </a:p>
          <a:p>
            <a:endParaRPr lang="fi-FI" dirty="0"/>
          </a:p>
          <a:p>
            <a:pPr marL="0" indent="0">
              <a:buNone/>
            </a:pPr>
            <a:endParaRPr lang="fi-FI" dirty="0"/>
          </a:p>
          <a:p>
            <a:endParaRPr lang="fi-FI" dirty="0"/>
          </a:p>
        </p:txBody>
      </p:sp>
      <p:sp>
        <p:nvSpPr>
          <p:cNvPr id="4" name="Dian numeron paikkamerkki 3">
            <a:extLst>
              <a:ext uri="{FF2B5EF4-FFF2-40B4-BE49-F238E27FC236}">
                <a16:creationId xmlns:a16="http://schemas.microsoft.com/office/drawing/2014/main" id="{16CFDC04-D89E-439E-A9C7-E1C890261D28}"/>
              </a:ext>
            </a:extLst>
          </p:cNvPr>
          <p:cNvSpPr>
            <a:spLocks noGrp="1"/>
          </p:cNvSpPr>
          <p:nvPr>
            <p:ph type="sldNum" sz="quarter" idx="12"/>
          </p:nvPr>
        </p:nvSpPr>
        <p:spPr/>
        <p:txBody>
          <a:bodyPr/>
          <a:lstStyle/>
          <a:p>
            <a:fld id="{0EA9D7C9-68B7-4D90-AC4C-0579D8239218}" type="slidenum">
              <a:rPr lang="fi-FI" smtClean="0"/>
              <a:pPr/>
              <a:t>12</a:t>
            </a:fld>
            <a:endParaRPr lang="fi-FI"/>
          </a:p>
        </p:txBody>
      </p:sp>
      <p:sp>
        <p:nvSpPr>
          <p:cNvPr id="5" name="Päivämäärän paikkamerkki 4">
            <a:extLst>
              <a:ext uri="{FF2B5EF4-FFF2-40B4-BE49-F238E27FC236}">
                <a16:creationId xmlns:a16="http://schemas.microsoft.com/office/drawing/2014/main" id="{35907C4F-E124-4035-A3E5-C82C50BD99B1}"/>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157425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FDEEB-FFA6-4648-AC2E-F5C5CC148816}"/>
              </a:ext>
            </a:extLst>
          </p:cNvPr>
          <p:cNvSpPr>
            <a:spLocks noGrp="1"/>
          </p:cNvSpPr>
          <p:nvPr>
            <p:ph type="title"/>
          </p:nvPr>
        </p:nvSpPr>
        <p:spPr/>
        <p:txBody>
          <a:bodyPr>
            <a:normAutofit/>
          </a:bodyPr>
          <a:lstStyle/>
          <a:p>
            <a:r>
              <a:rPr lang="fi-FI" dirty="0"/>
              <a:t>Sijoituspetokset</a:t>
            </a:r>
            <a:endParaRPr lang="fi-FI" dirty="0">
              <a:solidFill>
                <a:srgbClr val="FF0000"/>
              </a:solidFill>
            </a:endParaRPr>
          </a:p>
        </p:txBody>
      </p:sp>
      <p:sp>
        <p:nvSpPr>
          <p:cNvPr id="3" name="Content Placeholder 2">
            <a:extLst>
              <a:ext uri="{FF2B5EF4-FFF2-40B4-BE49-F238E27FC236}">
                <a16:creationId xmlns:a16="http://schemas.microsoft.com/office/drawing/2014/main" id="{5A63B044-F2D3-43C7-A63E-DE97EB593858}"/>
              </a:ext>
            </a:extLst>
          </p:cNvPr>
          <p:cNvSpPr>
            <a:spLocks noGrp="1"/>
          </p:cNvSpPr>
          <p:nvPr>
            <p:ph idx="1"/>
          </p:nvPr>
        </p:nvSpPr>
        <p:spPr>
          <a:xfrm>
            <a:off x="34941" y="1203598"/>
            <a:ext cx="7849427" cy="2664296"/>
          </a:xfrm>
        </p:spPr>
        <p:txBody>
          <a:bodyPr>
            <a:normAutofit/>
          </a:bodyPr>
          <a:lstStyle/>
          <a:p>
            <a:r>
              <a:rPr lang="fi-FI" dirty="0"/>
              <a:t>Sijoituspetoksiin voi liittyä ns. ”</a:t>
            </a:r>
            <a:r>
              <a:rPr lang="fi-FI" dirty="0" err="1"/>
              <a:t>recovery</a:t>
            </a:r>
            <a:r>
              <a:rPr lang="fi-FI" dirty="0"/>
              <a:t> </a:t>
            </a:r>
            <a:r>
              <a:rPr lang="fi-FI" dirty="0" err="1"/>
              <a:t>scam</a:t>
            </a:r>
            <a:r>
              <a:rPr lang="fi-FI" dirty="0"/>
              <a:t>” –jatkohuijauksia. Uhri on ensin menettänyt varoja huijauksessa ja jonkun ajan kuluttua uhri </a:t>
            </a:r>
            <a:r>
              <a:rPr lang="fi-FI" dirty="0" err="1"/>
              <a:t>kontaktoidaan</a:t>
            </a:r>
            <a:r>
              <a:rPr lang="fi-FI" dirty="0"/>
              <a:t> ammattimaisen yrityksen nimissä esiintyen ja väitetään, että uhrilta viedyt </a:t>
            </a:r>
            <a:r>
              <a:rPr lang="fi-FI" dirty="0" err="1"/>
              <a:t>kryptovarat</a:t>
            </a:r>
            <a:r>
              <a:rPr lang="fi-FI" dirty="0"/>
              <a:t> voidaan jäljittää ja palauttaa – maksua vastaan.</a:t>
            </a:r>
          </a:p>
          <a:p>
            <a:endParaRPr lang="fi-FI" dirty="0"/>
          </a:p>
        </p:txBody>
      </p:sp>
      <p:sp>
        <p:nvSpPr>
          <p:cNvPr id="4" name="Slide Number Placeholder 3">
            <a:extLst>
              <a:ext uri="{FF2B5EF4-FFF2-40B4-BE49-F238E27FC236}">
                <a16:creationId xmlns:a16="http://schemas.microsoft.com/office/drawing/2014/main" id="{0B9AAA14-2103-4F5F-A8D6-AC530EC5E15F}"/>
              </a:ext>
            </a:extLst>
          </p:cNvPr>
          <p:cNvSpPr>
            <a:spLocks noGrp="1"/>
          </p:cNvSpPr>
          <p:nvPr>
            <p:ph type="sldNum" sz="quarter" idx="12"/>
          </p:nvPr>
        </p:nvSpPr>
        <p:spPr/>
        <p:txBody>
          <a:bodyPr/>
          <a:lstStyle/>
          <a:p>
            <a:fld id="{0EA9D7C9-68B7-4D90-AC4C-0579D8239218}" type="slidenum">
              <a:rPr lang="fi-FI" smtClean="0"/>
              <a:pPr/>
              <a:t>13</a:t>
            </a:fld>
            <a:endParaRPr lang="fi-FI"/>
          </a:p>
        </p:txBody>
      </p:sp>
      <p:sp>
        <p:nvSpPr>
          <p:cNvPr id="5" name="Date Placeholder 4">
            <a:extLst>
              <a:ext uri="{FF2B5EF4-FFF2-40B4-BE49-F238E27FC236}">
                <a16:creationId xmlns:a16="http://schemas.microsoft.com/office/drawing/2014/main" id="{D2221A78-EB14-4B20-A2A0-3888015891D1}"/>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781868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DFBC89E-7BFD-4DC9-A499-D4F17D171BEC}"/>
              </a:ext>
            </a:extLst>
          </p:cNvPr>
          <p:cNvSpPr>
            <a:spLocks noGrp="1"/>
          </p:cNvSpPr>
          <p:nvPr>
            <p:ph type="title"/>
          </p:nvPr>
        </p:nvSpPr>
        <p:spPr/>
        <p:txBody>
          <a:bodyPr/>
          <a:lstStyle/>
          <a:p>
            <a:r>
              <a:rPr lang="fi-FI" dirty="0"/>
              <a:t>Esimerkkejä sijoituspetoksista</a:t>
            </a:r>
          </a:p>
        </p:txBody>
      </p:sp>
      <p:sp>
        <p:nvSpPr>
          <p:cNvPr id="3" name="Sisällön paikkamerkki 2">
            <a:extLst>
              <a:ext uri="{FF2B5EF4-FFF2-40B4-BE49-F238E27FC236}">
                <a16:creationId xmlns:a16="http://schemas.microsoft.com/office/drawing/2014/main" id="{AC9B0F97-98C2-46BE-AF7E-8068E8561DE7}"/>
              </a:ext>
            </a:extLst>
          </p:cNvPr>
          <p:cNvSpPr>
            <a:spLocks noGrp="1"/>
          </p:cNvSpPr>
          <p:nvPr>
            <p:ph sz="half" idx="1"/>
          </p:nvPr>
        </p:nvSpPr>
        <p:spPr>
          <a:xfrm>
            <a:off x="4860032" y="1274538"/>
            <a:ext cx="3938400" cy="3276000"/>
          </a:xfrm>
          <a:ln>
            <a:solidFill>
              <a:schemeClr val="accent1"/>
            </a:solidFill>
          </a:ln>
        </p:spPr>
        <p:txBody>
          <a:bodyPr>
            <a:normAutofit fontScale="85000" lnSpcReduction="10000"/>
          </a:bodyPr>
          <a:lstStyle/>
          <a:p>
            <a:r>
              <a:rPr lang="fi-FI" dirty="0"/>
              <a:t>Uhri päätynyt internetissä petolliselle sijoitusalustalle, latasi petollisen applikaation ja siirsi varoja alustalle.</a:t>
            </a:r>
          </a:p>
          <a:p>
            <a:r>
              <a:rPr lang="fi-FI" dirty="0"/>
              <a:t>Uhri saavutti valtavat voitot, joiden kotiutus ei onnistunut. Piti maksaa erilaisia maksuja, veroja yms.</a:t>
            </a:r>
          </a:p>
          <a:p>
            <a:r>
              <a:rPr lang="fi-FI" dirty="0"/>
              <a:t>Uhri otti suuria lainoja yrityksensä nimiin sijoittamisen jatkamiseksi ja saavuttamiensa valtavien voittojen vapauttamiseksi.</a:t>
            </a:r>
          </a:p>
          <a:p>
            <a:r>
              <a:rPr lang="fi-FI" dirty="0"/>
              <a:t>Sijoitusalusta oli täysin valheellinen, uhri ei todellisuudessa sijoittanut mitään vaan lähetti omat rahansa suoraan rosvolle – ”voitot” eivät olleet todellisia.</a:t>
            </a:r>
          </a:p>
          <a:p>
            <a:r>
              <a:rPr lang="fi-FI" dirty="0"/>
              <a:t>Sijoitusalusta ja applikaatio olivat erittäin ammattimaisia, laadukkaasti rakennettuja.</a:t>
            </a:r>
          </a:p>
        </p:txBody>
      </p:sp>
      <p:sp>
        <p:nvSpPr>
          <p:cNvPr id="5" name="Dian numeron paikkamerkki 4">
            <a:extLst>
              <a:ext uri="{FF2B5EF4-FFF2-40B4-BE49-F238E27FC236}">
                <a16:creationId xmlns:a16="http://schemas.microsoft.com/office/drawing/2014/main" id="{0BF54B1C-D4A5-435F-AAB0-468C88C2BBE0}"/>
              </a:ext>
            </a:extLst>
          </p:cNvPr>
          <p:cNvSpPr>
            <a:spLocks noGrp="1"/>
          </p:cNvSpPr>
          <p:nvPr>
            <p:ph type="sldNum" sz="quarter" idx="12"/>
          </p:nvPr>
        </p:nvSpPr>
        <p:spPr/>
        <p:txBody>
          <a:bodyPr/>
          <a:lstStyle/>
          <a:p>
            <a:fld id="{0EA9D7C9-68B7-4D90-AC4C-0579D8239218}" type="slidenum">
              <a:rPr lang="fi-FI" smtClean="0"/>
              <a:pPr/>
              <a:t>14</a:t>
            </a:fld>
            <a:endParaRPr lang="fi-FI"/>
          </a:p>
        </p:txBody>
      </p:sp>
      <p:sp>
        <p:nvSpPr>
          <p:cNvPr id="6" name="Päivämäärän paikkamerkki 5">
            <a:extLst>
              <a:ext uri="{FF2B5EF4-FFF2-40B4-BE49-F238E27FC236}">
                <a16:creationId xmlns:a16="http://schemas.microsoft.com/office/drawing/2014/main" id="{6F775D89-631C-402B-A9A9-9AB950ADF0B6}"/>
              </a:ext>
            </a:extLst>
          </p:cNvPr>
          <p:cNvSpPr>
            <a:spLocks noGrp="1"/>
          </p:cNvSpPr>
          <p:nvPr>
            <p:ph type="dt" sz="half" idx="10"/>
          </p:nvPr>
        </p:nvSpPr>
        <p:spPr/>
        <p:txBody>
          <a:bodyPr/>
          <a:lstStyle/>
          <a:p>
            <a:r>
              <a:rPr lang="fi-FI"/>
              <a:t>14.10.2026</a:t>
            </a:r>
          </a:p>
        </p:txBody>
      </p:sp>
      <p:sp>
        <p:nvSpPr>
          <p:cNvPr id="8" name="Sisällön paikkamerkki 7">
            <a:extLst>
              <a:ext uri="{FF2B5EF4-FFF2-40B4-BE49-F238E27FC236}">
                <a16:creationId xmlns:a16="http://schemas.microsoft.com/office/drawing/2014/main" id="{A8A90D21-E4B5-47AC-A803-B8CA1038A677}"/>
              </a:ext>
            </a:extLst>
          </p:cNvPr>
          <p:cNvSpPr>
            <a:spLocks noGrp="1"/>
          </p:cNvSpPr>
          <p:nvPr>
            <p:ph sz="half" idx="2"/>
          </p:nvPr>
        </p:nvSpPr>
        <p:spPr>
          <a:xfrm>
            <a:off x="539553" y="1274538"/>
            <a:ext cx="4108700" cy="3276000"/>
          </a:xfrm>
          <a:ln>
            <a:solidFill>
              <a:schemeClr val="accent1"/>
            </a:solidFill>
          </a:ln>
        </p:spPr>
        <p:txBody>
          <a:bodyPr>
            <a:normAutofit fontScale="85000" lnSpcReduction="10000"/>
          </a:bodyPr>
          <a:lstStyle/>
          <a:p>
            <a:r>
              <a:rPr lang="fi-FI" dirty="0"/>
              <a:t>Uhri näki somessa ”mainoksen” tunnetun suomalaisen median nimissä </a:t>
            </a:r>
            <a:r>
              <a:rPr lang="fi-FI" dirty="0" err="1"/>
              <a:t>kryptosijoittamisesta</a:t>
            </a:r>
            <a:r>
              <a:rPr lang="fi-FI" dirty="0"/>
              <a:t> – klikkasi linkkiä</a:t>
            </a:r>
          </a:p>
          <a:p>
            <a:r>
              <a:rPr lang="fi-FI" dirty="0"/>
              <a:t>Linkin takana </a:t>
            </a:r>
            <a:r>
              <a:rPr lang="fi-FI" dirty="0" err="1"/>
              <a:t>deepfake</a:t>
            </a:r>
            <a:r>
              <a:rPr lang="fi-FI" dirty="0"/>
              <a:t> –video, jossa presidentti Stubb suosittelee sijoittamaan mainostetulle sivustolle. Video oli tekoälyllä tehty väärennös.</a:t>
            </a:r>
          </a:p>
          <a:p>
            <a:r>
              <a:rPr lang="fi-FI" dirty="0"/>
              <a:t>Uhri antoi yhteystietonsa ja sai yhteydenoton pikaviestisovelluksessa. Uhri ohjattiin asentamaan tietokoneelle etähallintaohjelma ja antamaan huijarille pääsy.</a:t>
            </a:r>
          </a:p>
          <a:p>
            <a:r>
              <a:rPr lang="fi-FI" dirty="0"/>
              <a:t>Uhrin tililtä siirrettiin rahat sekä hänen nimissä otettiin lainoja.</a:t>
            </a:r>
          </a:p>
        </p:txBody>
      </p:sp>
    </p:spTree>
    <p:extLst>
      <p:ext uri="{BB962C8B-B14F-4D97-AF65-F5344CB8AC3E}">
        <p14:creationId xmlns:p14="http://schemas.microsoft.com/office/powerpoint/2010/main" val="2578336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DFBC89E-7BFD-4DC9-A499-D4F17D171BEC}"/>
              </a:ext>
            </a:extLst>
          </p:cNvPr>
          <p:cNvSpPr>
            <a:spLocks noGrp="1"/>
          </p:cNvSpPr>
          <p:nvPr>
            <p:ph type="title"/>
          </p:nvPr>
        </p:nvSpPr>
        <p:spPr/>
        <p:txBody>
          <a:bodyPr/>
          <a:lstStyle/>
          <a:p>
            <a:r>
              <a:rPr lang="fi-FI" dirty="0"/>
              <a:t>Esimerkkejä sijoituspetoksista</a:t>
            </a:r>
          </a:p>
        </p:txBody>
      </p:sp>
      <p:sp>
        <p:nvSpPr>
          <p:cNvPr id="3" name="Sisällön paikkamerkki 2">
            <a:extLst>
              <a:ext uri="{FF2B5EF4-FFF2-40B4-BE49-F238E27FC236}">
                <a16:creationId xmlns:a16="http://schemas.microsoft.com/office/drawing/2014/main" id="{AC9B0F97-98C2-46BE-AF7E-8068E8561DE7}"/>
              </a:ext>
            </a:extLst>
          </p:cNvPr>
          <p:cNvSpPr>
            <a:spLocks noGrp="1"/>
          </p:cNvSpPr>
          <p:nvPr>
            <p:ph sz="half" idx="1"/>
          </p:nvPr>
        </p:nvSpPr>
        <p:spPr>
          <a:xfrm>
            <a:off x="4860032" y="1274538"/>
            <a:ext cx="3938400" cy="3276000"/>
          </a:xfrm>
          <a:ln>
            <a:solidFill>
              <a:schemeClr val="accent1"/>
            </a:solidFill>
          </a:ln>
        </p:spPr>
        <p:txBody>
          <a:bodyPr>
            <a:normAutofit fontScale="85000" lnSpcReduction="20000"/>
          </a:bodyPr>
          <a:lstStyle/>
          <a:p>
            <a:r>
              <a:rPr lang="fi-FI" dirty="0"/>
              <a:t>Huijari esiintyi sijoitusyhtiön nimissä ja toimi uhrille henkilökohtaisena sijoitusneuvojana.</a:t>
            </a:r>
          </a:p>
          <a:p>
            <a:r>
              <a:rPr lang="fi-FI" dirty="0"/>
              <a:t>Viestitys tapahtui pikaviestisovelluksessa ulkomaisesta puhelinnumerosta.</a:t>
            </a:r>
          </a:p>
          <a:p>
            <a:r>
              <a:rPr lang="fi-FI" dirty="0"/>
              <a:t>Uhri otti luottoja ja siirsi varoja petolliseen sijoituspalveluun. Varojen kotiuttamiseksi vaadittiin erilaisia maksuja.</a:t>
            </a:r>
          </a:p>
          <a:p>
            <a:r>
              <a:rPr lang="fi-FI" dirty="0"/>
              <a:t>Uhri sai myöhemmin ns. </a:t>
            </a:r>
            <a:r>
              <a:rPr lang="fi-FI" i="1" dirty="0" err="1"/>
              <a:t>recovery</a:t>
            </a:r>
            <a:r>
              <a:rPr lang="fi-FI" i="1" dirty="0"/>
              <a:t> </a:t>
            </a:r>
            <a:r>
              <a:rPr lang="fi-FI" i="1" dirty="0" err="1"/>
              <a:t>scam</a:t>
            </a:r>
            <a:r>
              <a:rPr lang="fi-FI" i="1" dirty="0"/>
              <a:t> </a:t>
            </a:r>
            <a:r>
              <a:rPr lang="fi-FI" dirty="0"/>
              <a:t>-jatkohuijauksen, jossa yrityksen nimissä esiintyen kerrottiin että hänen menettämät </a:t>
            </a:r>
            <a:r>
              <a:rPr lang="fi-FI" dirty="0" err="1"/>
              <a:t>kryptovarat</a:t>
            </a:r>
            <a:r>
              <a:rPr lang="fi-FI" dirty="0"/>
              <a:t> voidaan jäljittää ja palauttaa – maksua vastaan.</a:t>
            </a:r>
          </a:p>
          <a:p>
            <a:r>
              <a:rPr lang="fi-FI" dirty="0"/>
              <a:t>Jäljitys ja palautus oli petollista ja uhri menetti maksamansa varat.</a:t>
            </a:r>
          </a:p>
          <a:p>
            <a:r>
              <a:rPr lang="fi-FI" dirty="0"/>
              <a:t>Rikoshyöty </a:t>
            </a:r>
            <a:r>
              <a:rPr lang="fi-FI" b="1" dirty="0"/>
              <a:t>44 000 €</a:t>
            </a:r>
          </a:p>
        </p:txBody>
      </p:sp>
      <p:sp>
        <p:nvSpPr>
          <p:cNvPr id="5" name="Dian numeron paikkamerkki 4">
            <a:extLst>
              <a:ext uri="{FF2B5EF4-FFF2-40B4-BE49-F238E27FC236}">
                <a16:creationId xmlns:a16="http://schemas.microsoft.com/office/drawing/2014/main" id="{0BF54B1C-D4A5-435F-AAB0-468C88C2BBE0}"/>
              </a:ext>
            </a:extLst>
          </p:cNvPr>
          <p:cNvSpPr>
            <a:spLocks noGrp="1"/>
          </p:cNvSpPr>
          <p:nvPr>
            <p:ph type="sldNum" sz="quarter" idx="12"/>
          </p:nvPr>
        </p:nvSpPr>
        <p:spPr/>
        <p:txBody>
          <a:bodyPr/>
          <a:lstStyle/>
          <a:p>
            <a:fld id="{0EA9D7C9-68B7-4D90-AC4C-0579D8239218}" type="slidenum">
              <a:rPr lang="fi-FI" smtClean="0"/>
              <a:pPr/>
              <a:t>15</a:t>
            </a:fld>
            <a:endParaRPr lang="fi-FI"/>
          </a:p>
        </p:txBody>
      </p:sp>
      <p:sp>
        <p:nvSpPr>
          <p:cNvPr id="6" name="Päivämäärän paikkamerkki 5">
            <a:extLst>
              <a:ext uri="{FF2B5EF4-FFF2-40B4-BE49-F238E27FC236}">
                <a16:creationId xmlns:a16="http://schemas.microsoft.com/office/drawing/2014/main" id="{6F775D89-631C-402B-A9A9-9AB950ADF0B6}"/>
              </a:ext>
            </a:extLst>
          </p:cNvPr>
          <p:cNvSpPr>
            <a:spLocks noGrp="1"/>
          </p:cNvSpPr>
          <p:nvPr>
            <p:ph type="dt" sz="half" idx="10"/>
          </p:nvPr>
        </p:nvSpPr>
        <p:spPr/>
        <p:txBody>
          <a:bodyPr/>
          <a:lstStyle/>
          <a:p>
            <a:r>
              <a:rPr lang="fi-FI"/>
              <a:t>14.10.2026</a:t>
            </a:r>
          </a:p>
        </p:txBody>
      </p:sp>
      <p:sp>
        <p:nvSpPr>
          <p:cNvPr id="8" name="Sisällön paikkamerkki 7">
            <a:extLst>
              <a:ext uri="{FF2B5EF4-FFF2-40B4-BE49-F238E27FC236}">
                <a16:creationId xmlns:a16="http://schemas.microsoft.com/office/drawing/2014/main" id="{A8A90D21-E4B5-47AC-A803-B8CA1038A677}"/>
              </a:ext>
            </a:extLst>
          </p:cNvPr>
          <p:cNvSpPr>
            <a:spLocks noGrp="1"/>
          </p:cNvSpPr>
          <p:nvPr>
            <p:ph sz="half" idx="2"/>
          </p:nvPr>
        </p:nvSpPr>
        <p:spPr>
          <a:xfrm>
            <a:off x="539553" y="1274538"/>
            <a:ext cx="4108700" cy="3276000"/>
          </a:xfrm>
          <a:ln>
            <a:solidFill>
              <a:schemeClr val="accent1"/>
            </a:solidFill>
          </a:ln>
        </p:spPr>
        <p:txBody>
          <a:bodyPr>
            <a:normAutofit fontScale="85000" lnSpcReduction="20000"/>
          </a:bodyPr>
          <a:lstStyle/>
          <a:p>
            <a:r>
              <a:rPr lang="fi-FI" dirty="0"/>
              <a:t>Uhri tapasi </a:t>
            </a:r>
            <a:r>
              <a:rPr lang="fi-FI" dirty="0" err="1"/>
              <a:t>deittisovelluksessa</a:t>
            </a:r>
            <a:r>
              <a:rPr lang="fi-FI" dirty="0"/>
              <a:t> henkilön, joka houkutteli uhria sijoittamaan petolliselle sijoitusalustalle.</a:t>
            </a:r>
          </a:p>
          <a:p>
            <a:r>
              <a:rPr lang="fi-FI" dirty="0"/>
              <a:t>Huijari lähetti alustalla ison summan rahaa ”yhteistä tulevaisuutta varten” uhrin tilille – varat eivät olleet todellisia mutta houkuttivat sijoittamaan lisää.</a:t>
            </a:r>
          </a:p>
          <a:p>
            <a:r>
              <a:rPr lang="fi-FI" dirty="0"/>
              <a:t>Suuria voittoja, joiden kotiuttamiseksi vaadittiin kasvavia maksuja.</a:t>
            </a:r>
          </a:p>
          <a:p>
            <a:r>
              <a:rPr lang="fi-FI" dirty="0"/>
              <a:t>Petos alkoi rakkauden varjolla ja ohjautui luottamuksen rakentamisen myötä sijoittamiseen.</a:t>
            </a:r>
          </a:p>
          <a:p>
            <a:r>
              <a:rPr lang="fi-FI" dirty="0"/>
              <a:t>Rikoshyöty </a:t>
            </a:r>
            <a:r>
              <a:rPr lang="fi-FI" b="1" dirty="0"/>
              <a:t>31 000 €</a:t>
            </a:r>
          </a:p>
          <a:p>
            <a:endParaRPr lang="fi-FI" dirty="0"/>
          </a:p>
        </p:txBody>
      </p:sp>
    </p:spTree>
    <p:extLst>
      <p:ext uri="{BB962C8B-B14F-4D97-AF65-F5344CB8AC3E}">
        <p14:creationId xmlns:p14="http://schemas.microsoft.com/office/powerpoint/2010/main" val="1127714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FDEEB-FFA6-4648-AC2E-F5C5CC148816}"/>
              </a:ext>
            </a:extLst>
          </p:cNvPr>
          <p:cNvSpPr>
            <a:spLocks noGrp="1"/>
          </p:cNvSpPr>
          <p:nvPr>
            <p:ph type="title"/>
          </p:nvPr>
        </p:nvSpPr>
        <p:spPr/>
        <p:txBody>
          <a:bodyPr>
            <a:normAutofit/>
          </a:bodyPr>
          <a:lstStyle/>
          <a:p>
            <a:r>
              <a:rPr lang="fi-FI" dirty="0"/>
              <a:t>Toimitusjohtajapetokset</a:t>
            </a:r>
            <a:endParaRPr lang="fi-FI" dirty="0">
              <a:solidFill>
                <a:srgbClr val="FF0000"/>
              </a:solidFill>
            </a:endParaRPr>
          </a:p>
        </p:txBody>
      </p:sp>
      <p:sp>
        <p:nvSpPr>
          <p:cNvPr id="3" name="Content Placeholder 2">
            <a:extLst>
              <a:ext uri="{FF2B5EF4-FFF2-40B4-BE49-F238E27FC236}">
                <a16:creationId xmlns:a16="http://schemas.microsoft.com/office/drawing/2014/main" id="{5A63B044-F2D3-43C7-A63E-DE97EB593858}"/>
              </a:ext>
            </a:extLst>
          </p:cNvPr>
          <p:cNvSpPr>
            <a:spLocks noGrp="1"/>
          </p:cNvSpPr>
          <p:nvPr>
            <p:ph idx="1"/>
          </p:nvPr>
        </p:nvSpPr>
        <p:spPr>
          <a:xfrm>
            <a:off x="539553" y="1280308"/>
            <a:ext cx="7489387" cy="3669908"/>
          </a:xfrm>
        </p:spPr>
        <p:txBody>
          <a:bodyPr>
            <a:normAutofit/>
          </a:bodyPr>
          <a:lstStyle/>
          <a:p>
            <a:r>
              <a:rPr lang="fi-FI" sz="1800" dirty="0"/>
              <a:t>Huijari esiintyy yrityksen omana henkilöstönä tai asiakasyrityksen tai yhteisötyökumppanin edustajana</a:t>
            </a:r>
          </a:p>
          <a:p>
            <a:pPr lvl="1"/>
            <a:r>
              <a:rPr lang="fi-FI" dirty="0"/>
              <a:t>Henkilöstön sosiaalisen median jalanjälki ja yksityisyysasetukset kannattaa tiedostaa – näkeekö kuka tahansa missä olet töissä ja missä asemassa?</a:t>
            </a:r>
          </a:p>
          <a:p>
            <a:pPr marL="402431" lvl="1" indent="0">
              <a:buNone/>
            </a:pPr>
            <a:endParaRPr lang="fi-FI" dirty="0"/>
          </a:p>
          <a:p>
            <a:pPr rtl="0" fontAlgn="ctr">
              <a:spcBef>
                <a:spcPts val="0"/>
              </a:spcBef>
              <a:spcAft>
                <a:spcPts val="0"/>
              </a:spcAft>
              <a:buFont typeface="Arial" panose="020B0604020202020204" pitchFamily="34" charset="0"/>
              <a:buChar char="•"/>
            </a:pPr>
            <a:r>
              <a:rPr lang="fi-FI" sz="1800" dirty="0">
                <a:effectLst/>
              </a:rPr>
              <a:t>Huomioitavaksi erityisesti, jos toimitte jossakin seurassa tai järjestössä, sihteerit, puheenjohtajat ja rahastonhoitajat voivat olla kohteena</a:t>
            </a:r>
          </a:p>
          <a:p>
            <a:pPr marL="859631" lvl="1" indent="-285750">
              <a:spcBef>
                <a:spcPts val="0"/>
              </a:spcBef>
              <a:buFont typeface="Wingdings" panose="05000000000000000000" pitchFamily="2" charset="2"/>
              <a:buChar char="à"/>
            </a:pPr>
            <a:r>
              <a:rPr lang="fi-FI" sz="1600" dirty="0"/>
              <a:t>M</a:t>
            </a:r>
            <a:r>
              <a:rPr lang="fi-FI" sz="1600" dirty="0">
                <a:effectLst/>
              </a:rPr>
              <a:t>oni järjestö pitää esim. hallituksen tietoja avoimesti nettisivuilla, mistä huijarit voivat saada ne käsiinsä ja siten ottaa yhteyttä</a:t>
            </a:r>
          </a:p>
          <a:p>
            <a:pPr marL="859631" lvl="1" indent="-285750">
              <a:spcBef>
                <a:spcPts val="0"/>
              </a:spcBef>
              <a:buFont typeface="Wingdings" panose="05000000000000000000" pitchFamily="2" charset="2"/>
              <a:buChar char="à"/>
            </a:pPr>
            <a:r>
              <a:rPr lang="fi-FI" sz="1600" dirty="0"/>
              <a:t>Ei tarvitse huolestua, mutta on hyvä tiedostaa, mitä tietoja sinusta voi olla saatavilla vapaasti esim. internetistä </a:t>
            </a:r>
            <a:endParaRPr lang="fi-FI" sz="1600" dirty="0">
              <a:effectLst/>
            </a:endParaRPr>
          </a:p>
          <a:p>
            <a:pPr marL="85725" marR="0" indent="0">
              <a:spcBef>
                <a:spcPts val="0"/>
              </a:spcBef>
              <a:spcAft>
                <a:spcPts val="0"/>
              </a:spcAft>
              <a:buNone/>
            </a:pPr>
            <a:endParaRPr lang="fi-FI" sz="1800" dirty="0">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0B9AAA14-2103-4F5F-A8D6-AC530EC5E15F}"/>
              </a:ext>
            </a:extLst>
          </p:cNvPr>
          <p:cNvSpPr>
            <a:spLocks noGrp="1"/>
          </p:cNvSpPr>
          <p:nvPr>
            <p:ph type="sldNum" sz="quarter" idx="12"/>
          </p:nvPr>
        </p:nvSpPr>
        <p:spPr/>
        <p:txBody>
          <a:bodyPr/>
          <a:lstStyle/>
          <a:p>
            <a:fld id="{0EA9D7C9-68B7-4D90-AC4C-0579D8239218}" type="slidenum">
              <a:rPr lang="fi-FI" smtClean="0"/>
              <a:pPr/>
              <a:t>16</a:t>
            </a:fld>
            <a:endParaRPr lang="fi-FI"/>
          </a:p>
        </p:txBody>
      </p:sp>
      <p:sp>
        <p:nvSpPr>
          <p:cNvPr id="5" name="Date Placeholder 4">
            <a:extLst>
              <a:ext uri="{FF2B5EF4-FFF2-40B4-BE49-F238E27FC236}">
                <a16:creationId xmlns:a16="http://schemas.microsoft.com/office/drawing/2014/main" id="{D2221A78-EB14-4B20-A2A0-3888015891D1}"/>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1693730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DFBC89E-7BFD-4DC9-A499-D4F17D171BEC}"/>
              </a:ext>
            </a:extLst>
          </p:cNvPr>
          <p:cNvSpPr>
            <a:spLocks noGrp="1"/>
          </p:cNvSpPr>
          <p:nvPr>
            <p:ph type="title"/>
          </p:nvPr>
        </p:nvSpPr>
        <p:spPr/>
        <p:txBody>
          <a:bodyPr/>
          <a:lstStyle/>
          <a:p>
            <a:r>
              <a:rPr lang="fi-FI" dirty="0"/>
              <a:t>Esimerkkejä toimitusjohtajapetoksista</a:t>
            </a:r>
          </a:p>
        </p:txBody>
      </p:sp>
      <p:sp>
        <p:nvSpPr>
          <p:cNvPr id="5" name="Dian numeron paikkamerkki 4">
            <a:extLst>
              <a:ext uri="{FF2B5EF4-FFF2-40B4-BE49-F238E27FC236}">
                <a16:creationId xmlns:a16="http://schemas.microsoft.com/office/drawing/2014/main" id="{0BF54B1C-D4A5-435F-AAB0-468C88C2BBE0}"/>
              </a:ext>
            </a:extLst>
          </p:cNvPr>
          <p:cNvSpPr>
            <a:spLocks noGrp="1"/>
          </p:cNvSpPr>
          <p:nvPr>
            <p:ph type="sldNum" sz="quarter" idx="12"/>
          </p:nvPr>
        </p:nvSpPr>
        <p:spPr/>
        <p:txBody>
          <a:bodyPr/>
          <a:lstStyle/>
          <a:p>
            <a:fld id="{0EA9D7C9-68B7-4D90-AC4C-0579D8239218}" type="slidenum">
              <a:rPr lang="fi-FI" smtClean="0"/>
              <a:pPr/>
              <a:t>17</a:t>
            </a:fld>
            <a:endParaRPr lang="fi-FI"/>
          </a:p>
        </p:txBody>
      </p:sp>
      <p:sp>
        <p:nvSpPr>
          <p:cNvPr id="6" name="Päivämäärän paikkamerkki 5">
            <a:extLst>
              <a:ext uri="{FF2B5EF4-FFF2-40B4-BE49-F238E27FC236}">
                <a16:creationId xmlns:a16="http://schemas.microsoft.com/office/drawing/2014/main" id="{6F775D89-631C-402B-A9A9-9AB950ADF0B6}"/>
              </a:ext>
            </a:extLst>
          </p:cNvPr>
          <p:cNvSpPr>
            <a:spLocks noGrp="1"/>
          </p:cNvSpPr>
          <p:nvPr>
            <p:ph type="dt" sz="half" idx="10"/>
          </p:nvPr>
        </p:nvSpPr>
        <p:spPr/>
        <p:txBody>
          <a:bodyPr/>
          <a:lstStyle/>
          <a:p>
            <a:r>
              <a:rPr lang="fi-FI"/>
              <a:t>14.10.2026</a:t>
            </a:r>
          </a:p>
        </p:txBody>
      </p:sp>
      <p:sp>
        <p:nvSpPr>
          <p:cNvPr id="8" name="Sisällön paikkamerkki 7">
            <a:extLst>
              <a:ext uri="{FF2B5EF4-FFF2-40B4-BE49-F238E27FC236}">
                <a16:creationId xmlns:a16="http://schemas.microsoft.com/office/drawing/2014/main" id="{A8A90D21-E4B5-47AC-A803-B8CA1038A677}"/>
              </a:ext>
            </a:extLst>
          </p:cNvPr>
          <p:cNvSpPr>
            <a:spLocks noGrp="1"/>
          </p:cNvSpPr>
          <p:nvPr>
            <p:ph sz="half" idx="2"/>
          </p:nvPr>
        </p:nvSpPr>
        <p:spPr>
          <a:xfrm>
            <a:off x="4640298" y="1256400"/>
            <a:ext cx="4108700" cy="3276000"/>
          </a:xfrm>
          <a:ln>
            <a:solidFill>
              <a:schemeClr val="accent1"/>
            </a:solidFill>
          </a:ln>
        </p:spPr>
        <p:txBody>
          <a:bodyPr>
            <a:normAutofit/>
          </a:bodyPr>
          <a:lstStyle/>
          <a:p>
            <a:r>
              <a:rPr lang="fi-FI" dirty="0"/>
              <a:t>Yrityksen työntekijä sai sähköpostin esiintyen hänen pomona</a:t>
            </a:r>
          </a:p>
          <a:p>
            <a:r>
              <a:rPr lang="fi-FI" dirty="0"/>
              <a:t>”Pomo” pyysi työntekijän numeroa, jotta voi pyytää WhatsAppissa apua kiireellisen asian takia</a:t>
            </a:r>
          </a:p>
          <a:p>
            <a:r>
              <a:rPr lang="fi-FI" dirty="0"/>
              <a:t>Pomo pyysi ostamaan Apple-lahjakortteja, joiden uhri luuli liittyvän yrityksen </a:t>
            </a:r>
            <a:r>
              <a:rPr lang="fi-FI"/>
              <a:t>työntekijöiden lahjoihin</a:t>
            </a:r>
            <a:endParaRPr lang="fi-FI" dirty="0"/>
          </a:p>
          <a:p>
            <a:r>
              <a:rPr lang="fi-FI" dirty="0"/>
              <a:t>Uhri lähetti kuvat lahjakorteista huijarille</a:t>
            </a:r>
          </a:p>
          <a:p>
            <a:r>
              <a:rPr lang="fi-FI" dirty="0"/>
              <a:t>Rikoshyöty noin </a:t>
            </a:r>
            <a:r>
              <a:rPr lang="fi-FI" b="1" dirty="0"/>
              <a:t>400 €</a:t>
            </a:r>
          </a:p>
          <a:p>
            <a:endParaRPr lang="fi-FI" b="1" dirty="0"/>
          </a:p>
          <a:p>
            <a:endParaRPr lang="fi-FI" dirty="0"/>
          </a:p>
        </p:txBody>
      </p:sp>
      <p:sp>
        <p:nvSpPr>
          <p:cNvPr id="11" name="Sisällön paikkamerkki 7">
            <a:extLst>
              <a:ext uri="{FF2B5EF4-FFF2-40B4-BE49-F238E27FC236}">
                <a16:creationId xmlns:a16="http://schemas.microsoft.com/office/drawing/2014/main" id="{9BC11455-37FE-E28E-015B-5DD27FBD2A18}"/>
              </a:ext>
            </a:extLst>
          </p:cNvPr>
          <p:cNvSpPr>
            <a:spLocks noGrp="1"/>
          </p:cNvSpPr>
          <p:nvPr>
            <p:ph sz="half" idx="1"/>
          </p:nvPr>
        </p:nvSpPr>
        <p:spPr>
          <a:xfrm>
            <a:off x="542925" y="1255713"/>
            <a:ext cx="3938588" cy="3276600"/>
          </a:xfrm>
          <a:ln>
            <a:solidFill>
              <a:schemeClr val="accent1"/>
            </a:solidFill>
          </a:ln>
        </p:spPr>
        <p:txBody>
          <a:bodyPr>
            <a:normAutofit/>
          </a:bodyPr>
          <a:lstStyle/>
          <a:p>
            <a:r>
              <a:rPr lang="fi-FI" dirty="0"/>
              <a:t>Yrityksen talousjohtaja vastaanotti sähköpostiviestejä ulkomaalaiselta yhteistyökumppanilta</a:t>
            </a:r>
          </a:p>
          <a:p>
            <a:r>
              <a:rPr lang="fi-FI" dirty="0"/>
              <a:t>Lähettäjän sähköpostiosoite oli lähes täysin sama kuin aito – vain yksi merkki oli erilainen</a:t>
            </a:r>
          </a:p>
          <a:p>
            <a:r>
              <a:rPr lang="fi-FI" dirty="0"/>
              <a:t>Viestissä oli aitoa jäljittelevä lasku, johon oli vaihdettu huijarin tilinumero</a:t>
            </a:r>
          </a:p>
          <a:p>
            <a:r>
              <a:rPr lang="fi-FI" dirty="0"/>
              <a:t>Rikoshyöty yli </a:t>
            </a:r>
            <a:r>
              <a:rPr lang="fi-FI" b="1" dirty="0"/>
              <a:t>1 000 000 €</a:t>
            </a:r>
          </a:p>
          <a:p>
            <a:endParaRPr lang="fi-FI" dirty="0"/>
          </a:p>
        </p:txBody>
      </p:sp>
    </p:spTree>
    <p:extLst>
      <p:ext uri="{BB962C8B-B14F-4D97-AF65-F5344CB8AC3E}">
        <p14:creationId xmlns:p14="http://schemas.microsoft.com/office/powerpoint/2010/main" val="3490895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B913CDE7-5607-43B5-9ED1-E97154A37404}"/>
              </a:ext>
            </a:extLst>
          </p:cNvPr>
          <p:cNvSpPr>
            <a:spLocks noGrp="1"/>
          </p:cNvSpPr>
          <p:nvPr>
            <p:ph type="ctrTitle"/>
          </p:nvPr>
        </p:nvSpPr>
        <p:spPr/>
        <p:txBody>
          <a:bodyPr/>
          <a:lstStyle/>
          <a:p>
            <a:pPr algn="l"/>
            <a:r>
              <a:rPr lang="fi-FI" dirty="0"/>
              <a:t>Ilmiöstä yleisesti</a:t>
            </a:r>
            <a:br>
              <a:rPr lang="fi-FI" dirty="0"/>
            </a:br>
            <a:r>
              <a:rPr lang="fi-FI" dirty="0"/>
              <a:t>Tekotavoista</a:t>
            </a:r>
            <a:br>
              <a:rPr lang="fi-FI" dirty="0"/>
            </a:br>
            <a:r>
              <a:rPr lang="fi-FI" dirty="0">
                <a:solidFill>
                  <a:schemeClr val="accent2"/>
                </a:solidFill>
              </a:rPr>
              <a:t>Neuvoja</a:t>
            </a:r>
          </a:p>
        </p:txBody>
      </p:sp>
      <p:sp>
        <p:nvSpPr>
          <p:cNvPr id="5" name="Dian numeron paikkamerkki 4">
            <a:extLst>
              <a:ext uri="{FF2B5EF4-FFF2-40B4-BE49-F238E27FC236}">
                <a16:creationId xmlns:a16="http://schemas.microsoft.com/office/drawing/2014/main" id="{CBA25786-098D-45ED-8FDB-164A2C80F8CF}"/>
              </a:ext>
            </a:extLst>
          </p:cNvPr>
          <p:cNvSpPr>
            <a:spLocks noGrp="1"/>
          </p:cNvSpPr>
          <p:nvPr>
            <p:ph type="sldNum" sz="quarter" idx="12"/>
          </p:nvPr>
        </p:nvSpPr>
        <p:spPr/>
        <p:txBody>
          <a:bodyPr/>
          <a:lstStyle/>
          <a:p>
            <a:fld id="{0EA9D7C9-68B7-4D90-AC4C-0579D8239218}" type="slidenum">
              <a:rPr lang="fi-FI" smtClean="0"/>
              <a:pPr/>
              <a:t>18</a:t>
            </a:fld>
            <a:endParaRPr lang="fi-FI"/>
          </a:p>
        </p:txBody>
      </p:sp>
      <p:sp>
        <p:nvSpPr>
          <p:cNvPr id="6" name="Päivämäärän paikkamerkki 5">
            <a:extLst>
              <a:ext uri="{FF2B5EF4-FFF2-40B4-BE49-F238E27FC236}">
                <a16:creationId xmlns:a16="http://schemas.microsoft.com/office/drawing/2014/main" id="{29456A51-660B-49EF-859A-77882FEC4FD9}"/>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2495285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B2B367-448A-4A78-A06B-44F6F5E99A9D}"/>
              </a:ext>
            </a:extLst>
          </p:cNvPr>
          <p:cNvSpPr>
            <a:spLocks noGrp="1"/>
          </p:cNvSpPr>
          <p:nvPr>
            <p:ph type="title"/>
          </p:nvPr>
        </p:nvSpPr>
        <p:spPr>
          <a:xfrm>
            <a:off x="514760" y="0"/>
            <a:ext cx="8064000" cy="683603"/>
          </a:xfrm>
        </p:spPr>
        <p:txBody>
          <a:bodyPr>
            <a:normAutofit fontScale="90000"/>
          </a:bodyPr>
          <a:lstStyle/>
          <a:p>
            <a:r>
              <a:rPr lang="fi-FI" dirty="0"/>
              <a:t>		     		 Suojautuminen</a:t>
            </a:r>
            <a:br>
              <a:rPr lang="fi-FI" dirty="0"/>
            </a:br>
            <a:endParaRPr lang="fi-FI" dirty="0"/>
          </a:p>
        </p:txBody>
      </p:sp>
      <p:sp>
        <p:nvSpPr>
          <p:cNvPr id="3" name="Sisällön paikkamerkki 2">
            <a:extLst>
              <a:ext uri="{FF2B5EF4-FFF2-40B4-BE49-F238E27FC236}">
                <a16:creationId xmlns:a16="http://schemas.microsoft.com/office/drawing/2014/main" id="{10454EEB-9DEB-4536-B932-45AB636D8954}"/>
              </a:ext>
            </a:extLst>
          </p:cNvPr>
          <p:cNvSpPr>
            <a:spLocks noGrp="1"/>
          </p:cNvSpPr>
          <p:nvPr>
            <p:ph sz="half" idx="1"/>
          </p:nvPr>
        </p:nvSpPr>
        <p:spPr>
          <a:xfrm>
            <a:off x="543600" y="1256399"/>
            <a:ext cx="4028400" cy="3691615"/>
          </a:xfrm>
        </p:spPr>
        <p:txBody>
          <a:bodyPr>
            <a:normAutofit fontScale="92500" lnSpcReduction="20000"/>
          </a:bodyPr>
          <a:lstStyle/>
          <a:p>
            <a:r>
              <a:rPr lang="fi-FI" dirty="0"/>
              <a:t>Lähdekritiikki, tilannetaju</a:t>
            </a:r>
          </a:p>
          <a:p>
            <a:pPr lvl="1"/>
            <a:r>
              <a:rPr lang="fi-FI" dirty="0"/>
              <a:t>Onko ulkomailla oleva ihastuksen kohteeni aito?</a:t>
            </a:r>
          </a:p>
          <a:p>
            <a:pPr lvl="1"/>
            <a:r>
              <a:rPr lang="fi-FI" dirty="0"/>
              <a:t>Olenko varmasti oikeassa palvelussa?</a:t>
            </a:r>
          </a:p>
          <a:p>
            <a:pPr lvl="1"/>
            <a:r>
              <a:rPr lang="fi-FI" dirty="0"/>
              <a:t>Onko 300% tuotto parissa kuukaudessa todella mahdollista?</a:t>
            </a:r>
          </a:p>
          <a:p>
            <a:pPr lvl="1"/>
            <a:r>
              <a:rPr lang="fi-FI" dirty="0"/>
              <a:t>Onko hyväksyttävänä oleva rahansiirto varmasti minun?</a:t>
            </a:r>
          </a:p>
          <a:p>
            <a:pPr lvl="1"/>
            <a:r>
              <a:rPr lang="fi-FI" dirty="0"/>
              <a:t>Onko soittaja varmasti läheiseni/viranomainen?</a:t>
            </a:r>
          </a:p>
          <a:p>
            <a:r>
              <a:rPr lang="fi-FI" dirty="0"/>
              <a:t>Aidossa asiassa ei koskaan ole minuutin kiire, hitaus on hyve!</a:t>
            </a:r>
          </a:p>
          <a:p>
            <a:r>
              <a:rPr lang="fi-FI" dirty="0"/>
              <a:t>Aito palveluntarjoaja ei tarvitse henkilön pankkitunnuksia toteuttaakseen suojaustoimia</a:t>
            </a:r>
          </a:p>
          <a:p>
            <a:r>
              <a:rPr lang="fi-FI" dirty="0"/>
              <a:t>Ajattele mitä olet tekemässä ja miksi?</a:t>
            </a:r>
          </a:p>
          <a:p>
            <a:endParaRPr lang="fi-FI" dirty="0"/>
          </a:p>
          <a:p>
            <a:pPr marL="402431" lvl="1" indent="0">
              <a:buNone/>
            </a:pPr>
            <a:endParaRPr lang="fi-FI" dirty="0"/>
          </a:p>
        </p:txBody>
      </p:sp>
      <p:sp>
        <p:nvSpPr>
          <p:cNvPr id="5" name="Dian numeron paikkamerkki 4">
            <a:extLst>
              <a:ext uri="{FF2B5EF4-FFF2-40B4-BE49-F238E27FC236}">
                <a16:creationId xmlns:a16="http://schemas.microsoft.com/office/drawing/2014/main" id="{ABCD3659-7D5F-4000-AAC0-6B0466641BFA}"/>
              </a:ext>
            </a:extLst>
          </p:cNvPr>
          <p:cNvSpPr>
            <a:spLocks noGrp="1"/>
          </p:cNvSpPr>
          <p:nvPr>
            <p:ph type="sldNum" sz="quarter" idx="12"/>
          </p:nvPr>
        </p:nvSpPr>
        <p:spPr/>
        <p:txBody>
          <a:bodyPr/>
          <a:lstStyle/>
          <a:p>
            <a:fld id="{0EA9D7C9-68B7-4D90-AC4C-0579D8239218}" type="slidenum">
              <a:rPr lang="fi-FI" smtClean="0"/>
              <a:pPr/>
              <a:t>19</a:t>
            </a:fld>
            <a:endParaRPr lang="fi-FI"/>
          </a:p>
        </p:txBody>
      </p:sp>
      <p:sp>
        <p:nvSpPr>
          <p:cNvPr id="6" name="Päivämäärän paikkamerkki 5">
            <a:extLst>
              <a:ext uri="{FF2B5EF4-FFF2-40B4-BE49-F238E27FC236}">
                <a16:creationId xmlns:a16="http://schemas.microsoft.com/office/drawing/2014/main" id="{1037017C-4B7C-4079-B6A1-EE4E0356626D}"/>
              </a:ext>
            </a:extLst>
          </p:cNvPr>
          <p:cNvSpPr>
            <a:spLocks noGrp="1"/>
          </p:cNvSpPr>
          <p:nvPr>
            <p:ph type="dt" sz="half" idx="10"/>
          </p:nvPr>
        </p:nvSpPr>
        <p:spPr/>
        <p:txBody>
          <a:bodyPr/>
          <a:lstStyle/>
          <a:p>
            <a:r>
              <a:rPr lang="fi-FI"/>
              <a:t>14.10.2026</a:t>
            </a:r>
          </a:p>
        </p:txBody>
      </p:sp>
      <p:sp>
        <p:nvSpPr>
          <p:cNvPr id="7" name="Sisällön paikkamerkki 2">
            <a:extLst>
              <a:ext uri="{FF2B5EF4-FFF2-40B4-BE49-F238E27FC236}">
                <a16:creationId xmlns:a16="http://schemas.microsoft.com/office/drawing/2014/main" id="{7A29C271-8F2A-4F82-9097-F53F313E9F43}"/>
              </a:ext>
            </a:extLst>
          </p:cNvPr>
          <p:cNvSpPr txBox="1">
            <a:spLocks/>
          </p:cNvSpPr>
          <p:nvPr/>
        </p:nvSpPr>
        <p:spPr>
          <a:xfrm>
            <a:off x="4644008" y="1194767"/>
            <a:ext cx="4028400" cy="3435541"/>
          </a:xfrm>
          <a:prstGeom prst="rect">
            <a:avLst/>
          </a:prstGeom>
        </p:spPr>
        <p:txBody>
          <a:bodyPr vert="horz" lIns="91440" tIns="45720" rIns="91440" bIns="45720" rtlCol="0">
            <a:normAutofit fontScale="92500" lnSpcReduction="10000"/>
          </a:bodyPr>
          <a:lstStyle>
            <a:lvl1pPr marL="257175" indent="-257175" algn="l" defTabSz="685800" rtl="0" eaLnBrk="1" latinLnBrk="0" hangingPunct="1">
              <a:lnSpc>
                <a:spcPct val="95000"/>
              </a:lnSpc>
              <a:spcBef>
                <a:spcPts val="900"/>
              </a:spcBef>
              <a:buClr>
                <a:srgbClr val="06377B"/>
              </a:buClr>
              <a:buFont typeface="Arial" pitchFamily="34" charset="0"/>
              <a:buChar char="•"/>
              <a:defRPr sz="1700" b="0" kern="1200">
                <a:solidFill>
                  <a:schemeClr val="tx1"/>
                </a:solidFill>
                <a:latin typeface="+mn-lt"/>
                <a:ea typeface="+mn-ea"/>
                <a:cs typeface="+mn-cs"/>
              </a:defRPr>
            </a:lvl1pPr>
            <a:lvl2pPr marL="745331" indent="-34290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2pPr>
            <a:lvl3pPr marL="1007269" indent="-201216" algn="l" defTabSz="685800" rtl="0" eaLnBrk="1" latinLnBrk="0" hangingPunct="1">
              <a:spcBef>
                <a:spcPct val="20000"/>
              </a:spcBef>
              <a:buClrTx/>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9pPr>
          </a:lstStyle>
          <a:p>
            <a:r>
              <a:rPr lang="fi-FI" dirty="0"/>
              <a:t>Tekniset apuvälineet</a:t>
            </a:r>
          </a:p>
          <a:p>
            <a:pPr lvl="1"/>
            <a:r>
              <a:rPr lang="fi-FI" dirty="0"/>
              <a:t>Mobiilivarmenne, varmennekortti</a:t>
            </a:r>
          </a:p>
          <a:p>
            <a:pPr lvl="1"/>
            <a:r>
              <a:rPr lang="fi-FI" dirty="0"/>
              <a:t>Applikaatioiden käyttö verkkosivujen sijaan</a:t>
            </a:r>
          </a:p>
          <a:p>
            <a:pPr lvl="1"/>
            <a:r>
              <a:rPr lang="fi-FI" dirty="0"/>
              <a:t>Rauhallisessa tilanteessa luodut omat pikakuvakkeet</a:t>
            </a:r>
          </a:p>
          <a:p>
            <a:pPr lvl="1"/>
            <a:r>
              <a:rPr lang="fi-FI" dirty="0"/>
              <a:t>Virustorjunnan käyttö</a:t>
            </a:r>
          </a:p>
          <a:p>
            <a:r>
              <a:rPr lang="fi-FI" dirty="0"/>
              <a:t>Oman digiteknisen ymmärryksen lisääminen</a:t>
            </a:r>
          </a:p>
          <a:p>
            <a:r>
              <a:rPr lang="fi-FI" dirty="0"/>
              <a:t>Takaisinsoitto, jos herää epäilys soittajan aitoudesta</a:t>
            </a:r>
          </a:p>
          <a:p>
            <a:r>
              <a:rPr lang="fi-FI" dirty="0"/>
              <a:t>Viranomaisten julkaisemien tiedotteiden omaksuminen ja tietojen soveltaminen omaan toimintaan</a:t>
            </a:r>
          </a:p>
          <a:p>
            <a:endParaRPr lang="fi-FI" dirty="0"/>
          </a:p>
        </p:txBody>
      </p:sp>
      <p:sp>
        <p:nvSpPr>
          <p:cNvPr id="8" name="Otsikko 1">
            <a:extLst>
              <a:ext uri="{FF2B5EF4-FFF2-40B4-BE49-F238E27FC236}">
                <a16:creationId xmlns:a16="http://schemas.microsoft.com/office/drawing/2014/main" id="{F51DDDB3-FA3F-461C-BBC6-DA80A7DBB489}"/>
              </a:ext>
            </a:extLst>
          </p:cNvPr>
          <p:cNvSpPr txBox="1">
            <a:spLocks/>
          </p:cNvSpPr>
          <p:nvPr/>
        </p:nvSpPr>
        <p:spPr>
          <a:xfrm>
            <a:off x="514760" y="513784"/>
            <a:ext cx="8064000" cy="791615"/>
          </a:xfrm>
          <a:prstGeom prst="rect">
            <a:avLst/>
          </a:prstGeom>
        </p:spPr>
        <p:txBody>
          <a:bodyPr vert="horz" lIns="91440" tIns="45720" rIns="91440" bIns="45720" rtlCol="0" anchor="b" anchorCtr="0">
            <a:normAutofit/>
          </a:bodyPr>
          <a:lstStyle>
            <a:lvl1pPr algn="l" defTabSz="685800" rtl="0" eaLnBrk="1" latinLnBrk="0" hangingPunct="1">
              <a:lnSpc>
                <a:spcPct val="90000"/>
              </a:lnSpc>
              <a:spcBef>
                <a:spcPct val="0"/>
              </a:spcBef>
              <a:buNone/>
              <a:defRPr sz="2300" b="1" kern="1200">
                <a:solidFill>
                  <a:srgbClr val="06377B"/>
                </a:solidFill>
                <a:latin typeface="+mj-lt"/>
                <a:ea typeface="+mj-ea"/>
                <a:cs typeface="+mj-cs"/>
              </a:defRPr>
            </a:lvl1pPr>
          </a:lstStyle>
          <a:p>
            <a:r>
              <a:rPr lang="fi-FI" dirty="0"/>
              <a:t>	</a:t>
            </a:r>
            <a:r>
              <a:rPr lang="fi-FI" dirty="0" err="1"/>
              <a:t>Ajatustasolla</a:t>
            </a:r>
            <a:r>
              <a:rPr lang="fi-FI" dirty="0"/>
              <a:t>					Teknisesti</a:t>
            </a:r>
            <a:br>
              <a:rPr lang="fi-FI" dirty="0"/>
            </a:br>
            <a:endParaRPr lang="fi-FI" dirty="0"/>
          </a:p>
        </p:txBody>
      </p:sp>
    </p:spTree>
    <p:extLst>
      <p:ext uri="{BB962C8B-B14F-4D97-AF65-F5344CB8AC3E}">
        <p14:creationId xmlns:p14="http://schemas.microsoft.com/office/powerpoint/2010/main" val="4292901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E3CCA3-4153-495E-A41F-E71B2F795892}"/>
              </a:ext>
            </a:extLst>
          </p:cNvPr>
          <p:cNvSpPr>
            <a:spLocks noGrp="1"/>
          </p:cNvSpPr>
          <p:nvPr>
            <p:ph type="title"/>
          </p:nvPr>
        </p:nvSpPr>
        <p:spPr/>
        <p:txBody>
          <a:bodyPr/>
          <a:lstStyle/>
          <a:p>
            <a:r>
              <a:rPr lang="fi-FI" sz="2400" dirty="0"/>
              <a:t>Keinoja välttyä petoksilta</a:t>
            </a:r>
            <a:endParaRPr lang="fi-FI" dirty="0"/>
          </a:p>
        </p:txBody>
      </p:sp>
      <p:sp>
        <p:nvSpPr>
          <p:cNvPr id="3" name="Sisällön paikkamerkki 2">
            <a:extLst>
              <a:ext uri="{FF2B5EF4-FFF2-40B4-BE49-F238E27FC236}">
                <a16:creationId xmlns:a16="http://schemas.microsoft.com/office/drawing/2014/main" id="{46A0BEF5-06CB-4670-9FE4-B7B26CE6146A}"/>
              </a:ext>
            </a:extLst>
          </p:cNvPr>
          <p:cNvSpPr>
            <a:spLocks noGrp="1"/>
          </p:cNvSpPr>
          <p:nvPr>
            <p:ph idx="1"/>
          </p:nvPr>
        </p:nvSpPr>
        <p:spPr>
          <a:xfrm>
            <a:off x="539553" y="1257300"/>
            <a:ext cx="8064000" cy="3474689"/>
          </a:xfrm>
        </p:spPr>
        <p:txBody>
          <a:bodyPr>
            <a:normAutofit/>
          </a:bodyPr>
          <a:lstStyle/>
          <a:p>
            <a:r>
              <a:rPr lang="fi-FI" sz="1400" b="1" dirty="0"/>
              <a:t>Tekstiviesti-kalasteluhuijaukset</a:t>
            </a:r>
          </a:p>
          <a:p>
            <a:pPr lvl="1">
              <a:lnSpc>
                <a:spcPct val="90000"/>
              </a:lnSpc>
            </a:pPr>
            <a:r>
              <a:rPr lang="fi-FI" sz="1200" dirty="0"/>
              <a:t>Älä syötä verkkopankkitunnuksia tekstiviestin linkin kautta avautuneille sivustoille</a:t>
            </a:r>
          </a:p>
          <a:p>
            <a:pPr lvl="1">
              <a:lnSpc>
                <a:spcPct val="90000"/>
              </a:lnSpc>
            </a:pPr>
            <a:r>
              <a:rPr lang="fi-FI" sz="1200" dirty="0"/>
              <a:t>Vältä kiirettä.</a:t>
            </a:r>
          </a:p>
          <a:p>
            <a:pPr fontAlgn="ctr">
              <a:lnSpc>
                <a:spcPct val="75000"/>
              </a:lnSpc>
            </a:pPr>
            <a:r>
              <a:rPr lang="fi-FI" sz="1400" b="1" dirty="0"/>
              <a:t>Oikeudettomat veloitukset maksukortilta</a:t>
            </a:r>
          </a:p>
          <a:p>
            <a:pPr lvl="1" fontAlgn="ctr">
              <a:lnSpc>
                <a:spcPct val="90000"/>
              </a:lnSpc>
            </a:pPr>
            <a:r>
              <a:rPr lang="fi-FI" sz="1200" dirty="0"/>
              <a:t>Ole huolellinen, mihin annat maksukorttisi tiedot. Varmista, että sivusto on luotettava.</a:t>
            </a:r>
          </a:p>
          <a:p>
            <a:pPr lvl="1" fontAlgn="ctr">
              <a:lnSpc>
                <a:spcPct val="90000"/>
              </a:lnSpc>
            </a:pPr>
            <a:r>
              <a:rPr lang="fi-FI" sz="1200" dirty="0"/>
              <a:t>Seuraa maksukortin tiliotetta säännöllisesti. Aseta käyttörajoja, jos mahdollista.</a:t>
            </a:r>
          </a:p>
          <a:p>
            <a:pPr fontAlgn="ctr">
              <a:lnSpc>
                <a:spcPct val="75000"/>
              </a:lnSpc>
            </a:pPr>
            <a:r>
              <a:rPr lang="fi-FI" sz="1400" b="1" dirty="0"/>
              <a:t>Internetin kauppapaikat</a:t>
            </a:r>
          </a:p>
          <a:p>
            <a:pPr lvl="1" fontAlgn="ctr">
              <a:lnSpc>
                <a:spcPct val="90000"/>
              </a:lnSpc>
            </a:pPr>
            <a:r>
              <a:rPr lang="fi-FI" sz="1200" dirty="0"/>
              <a:t>Maksun saamiseksi sinun ei tarvitse luovuttaa verkkopankkitunnuksiasi tai maksukorttisi tietoja.</a:t>
            </a:r>
          </a:p>
          <a:p>
            <a:pPr lvl="1" fontAlgn="ctr">
              <a:lnSpc>
                <a:spcPct val="90000"/>
              </a:lnSpc>
            </a:pPr>
            <a:r>
              <a:rPr lang="fi-FI" sz="1200" dirty="0"/>
              <a:t>Varo ”ostajia”, jotka pyrkivät ohjaamaan sinut ulkopuolisille sivustoille lähettämällä linkkejä.</a:t>
            </a:r>
            <a:endParaRPr lang="fi-FI" sz="1400" dirty="0"/>
          </a:p>
          <a:p>
            <a:pPr fontAlgn="ctr">
              <a:lnSpc>
                <a:spcPct val="75000"/>
              </a:lnSpc>
            </a:pPr>
            <a:r>
              <a:rPr lang="fi-FI" sz="1400" b="1" dirty="0"/>
              <a:t>Internetin hakukoneoptimointi</a:t>
            </a:r>
          </a:p>
          <a:p>
            <a:pPr lvl="1" fontAlgn="ctr">
              <a:lnSpc>
                <a:spcPct val="80000"/>
              </a:lnSpc>
            </a:pPr>
            <a:r>
              <a:rPr lang="fi-FI" sz="1200" dirty="0"/>
              <a:t>Kiinnitä huomiota hakukoneen tulosten verkko-osoitteisiin.</a:t>
            </a:r>
          </a:p>
          <a:p>
            <a:pPr lvl="1" fontAlgn="ctr">
              <a:lnSpc>
                <a:spcPct val="80000"/>
              </a:lnSpc>
            </a:pPr>
            <a:r>
              <a:rPr lang="fi-FI" sz="1200" dirty="0"/>
              <a:t>Verkko-osoite lukee yleensä otsikon alapuolella.</a:t>
            </a:r>
          </a:p>
          <a:p>
            <a:r>
              <a:rPr lang="fi-FI" sz="1400" b="1" dirty="0"/>
              <a:t>Sosiaalinen manipulointi Rakkaus/toimitusjohtaja/</a:t>
            </a:r>
            <a:r>
              <a:rPr lang="fi-FI" sz="1400" b="1" dirty="0" err="1"/>
              <a:t>jne</a:t>
            </a:r>
            <a:r>
              <a:rPr lang="fi-FI" sz="1400" b="1" dirty="0"/>
              <a:t>…</a:t>
            </a:r>
          </a:p>
          <a:p>
            <a:pPr lvl="1"/>
            <a:r>
              <a:rPr lang="fi-FI" sz="1200" dirty="0"/>
              <a:t>Riippumatta kontekstista, jos aletaan siirtää rahaa tai antaa pankkitunnuksia, pitää pysähtyä pohtimaan</a:t>
            </a:r>
          </a:p>
        </p:txBody>
      </p:sp>
      <p:sp>
        <p:nvSpPr>
          <p:cNvPr id="4" name="Dian numeron paikkamerkki 3">
            <a:extLst>
              <a:ext uri="{FF2B5EF4-FFF2-40B4-BE49-F238E27FC236}">
                <a16:creationId xmlns:a16="http://schemas.microsoft.com/office/drawing/2014/main" id="{36EC8791-EA0C-42EB-B931-691A0BF4EC34}"/>
              </a:ext>
            </a:extLst>
          </p:cNvPr>
          <p:cNvSpPr>
            <a:spLocks noGrp="1"/>
          </p:cNvSpPr>
          <p:nvPr>
            <p:ph type="sldNum" sz="quarter" idx="12"/>
          </p:nvPr>
        </p:nvSpPr>
        <p:spPr/>
        <p:txBody>
          <a:bodyPr/>
          <a:lstStyle/>
          <a:p>
            <a:fld id="{0EA9D7C9-68B7-4D90-AC4C-0579D8239218}" type="slidenum">
              <a:rPr lang="fi-FI" smtClean="0"/>
              <a:pPr/>
              <a:t>20</a:t>
            </a:fld>
            <a:endParaRPr lang="fi-FI"/>
          </a:p>
        </p:txBody>
      </p:sp>
      <p:sp>
        <p:nvSpPr>
          <p:cNvPr id="5" name="Päivämäärän paikkamerkki 4">
            <a:extLst>
              <a:ext uri="{FF2B5EF4-FFF2-40B4-BE49-F238E27FC236}">
                <a16:creationId xmlns:a16="http://schemas.microsoft.com/office/drawing/2014/main" id="{E9A4A926-AE3C-4E70-B459-05C7BB87E4D9}"/>
              </a:ext>
            </a:extLst>
          </p:cNvPr>
          <p:cNvSpPr>
            <a:spLocks noGrp="1"/>
          </p:cNvSpPr>
          <p:nvPr>
            <p:ph type="dt" sz="half" idx="10"/>
          </p:nvPr>
        </p:nvSpPr>
        <p:spPr/>
        <p:txBody>
          <a:bodyPr/>
          <a:lstStyle/>
          <a:p>
            <a:r>
              <a:rPr lang="fi-FI"/>
              <a:t>14.10.2026</a:t>
            </a:r>
          </a:p>
        </p:txBody>
      </p:sp>
      <p:pic>
        <p:nvPicPr>
          <p:cNvPr id="6" name="Kuva 5">
            <a:extLst>
              <a:ext uri="{FF2B5EF4-FFF2-40B4-BE49-F238E27FC236}">
                <a16:creationId xmlns:a16="http://schemas.microsoft.com/office/drawing/2014/main" id="{4A52DEBE-E110-46F1-8C89-BD8169235266}"/>
              </a:ext>
            </a:extLst>
          </p:cNvPr>
          <p:cNvPicPr>
            <a:picLocks noChangeAspect="1"/>
          </p:cNvPicPr>
          <p:nvPr/>
        </p:nvPicPr>
        <p:blipFill>
          <a:blip r:embed="rId3"/>
          <a:stretch>
            <a:fillRect/>
          </a:stretch>
        </p:blipFill>
        <p:spPr>
          <a:xfrm>
            <a:off x="5508104" y="3219822"/>
            <a:ext cx="2057400" cy="457200"/>
          </a:xfrm>
          <a:prstGeom prst="rect">
            <a:avLst/>
          </a:prstGeom>
        </p:spPr>
      </p:pic>
      <p:sp>
        <p:nvSpPr>
          <p:cNvPr id="7" name="Ellipsi 6">
            <a:extLst>
              <a:ext uri="{FF2B5EF4-FFF2-40B4-BE49-F238E27FC236}">
                <a16:creationId xmlns:a16="http://schemas.microsoft.com/office/drawing/2014/main" id="{BEAA1FB7-DEE9-469C-BF70-DA1F3A258DC7}"/>
              </a:ext>
            </a:extLst>
          </p:cNvPr>
          <p:cNvSpPr/>
          <p:nvPr/>
        </p:nvSpPr>
        <p:spPr>
          <a:xfrm>
            <a:off x="5652120" y="3291830"/>
            <a:ext cx="360040" cy="2880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Ellipsi 8">
            <a:extLst>
              <a:ext uri="{FF2B5EF4-FFF2-40B4-BE49-F238E27FC236}">
                <a16:creationId xmlns:a16="http://schemas.microsoft.com/office/drawing/2014/main" id="{9E6C2AB6-A903-4DEB-978E-4962C86F1447}"/>
              </a:ext>
            </a:extLst>
          </p:cNvPr>
          <p:cNvSpPr/>
          <p:nvPr/>
        </p:nvSpPr>
        <p:spPr>
          <a:xfrm>
            <a:off x="6719025" y="3281546"/>
            <a:ext cx="360040" cy="2880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a:extLst>
              <a:ext uri="{FF2B5EF4-FFF2-40B4-BE49-F238E27FC236}">
                <a16:creationId xmlns:a16="http://schemas.microsoft.com/office/drawing/2014/main" id="{D462EA8E-D944-42C8-B1B3-B67B4AFF763F}"/>
              </a:ext>
            </a:extLst>
          </p:cNvPr>
          <p:cNvSpPr txBox="1"/>
          <p:nvPr/>
        </p:nvSpPr>
        <p:spPr>
          <a:xfrm>
            <a:off x="7792316" y="3169191"/>
            <a:ext cx="668116" cy="923330"/>
          </a:xfrm>
          <a:prstGeom prst="rect">
            <a:avLst/>
          </a:prstGeom>
          <a:noFill/>
        </p:spPr>
        <p:txBody>
          <a:bodyPr wrap="square" rtlCol="0">
            <a:spAutoFit/>
          </a:bodyPr>
          <a:lstStyle/>
          <a:p>
            <a:r>
              <a:rPr lang="fi-FI" dirty="0">
                <a:solidFill>
                  <a:srgbClr val="FF0000"/>
                </a:solidFill>
              </a:rPr>
              <a:t>.info</a:t>
            </a:r>
          </a:p>
          <a:p>
            <a:r>
              <a:rPr lang="fi-FI" dirty="0">
                <a:solidFill>
                  <a:srgbClr val="FF0000"/>
                </a:solidFill>
              </a:rPr>
              <a:t>.net</a:t>
            </a:r>
          </a:p>
          <a:p>
            <a:r>
              <a:rPr lang="fi-FI" dirty="0">
                <a:solidFill>
                  <a:srgbClr val="FF0000"/>
                </a:solidFill>
              </a:rPr>
              <a:t>.shop</a:t>
            </a:r>
          </a:p>
          <a:p>
            <a:r>
              <a:rPr lang="fi-FI" dirty="0">
                <a:solidFill>
                  <a:srgbClr val="FF0000"/>
                </a:solidFill>
              </a:rPr>
              <a:t>…</a:t>
            </a:r>
          </a:p>
        </p:txBody>
      </p:sp>
    </p:spTree>
    <p:extLst>
      <p:ext uri="{BB962C8B-B14F-4D97-AF65-F5344CB8AC3E}">
        <p14:creationId xmlns:p14="http://schemas.microsoft.com/office/powerpoint/2010/main" val="4121186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E3CCA3-4153-495E-A41F-E71B2F795892}"/>
              </a:ext>
            </a:extLst>
          </p:cNvPr>
          <p:cNvSpPr>
            <a:spLocks noGrp="1"/>
          </p:cNvSpPr>
          <p:nvPr>
            <p:ph type="title"/>
          </p:nvPr>
        </p:nvSpPr>
        <p:spPr/>
        <p:txBody>
          <a:bodyPr/>
          <a:lstStyle/>
          <a:p>
            <a:r>
              <a:rPr lang="fi-FI" sz="2400" dirty="0"/>
              <a:t>Jos joudut rikoksen uhriksi</a:t>
            </a:r>
            <a:endParaRPr lang="fi-FI" dirty="0"/>
          </a:p>
        </p:txBody>
      </p:sp>
      <p:sp>
        <p:nvSpPr>
          <p:cNvPr id="3" name="Sisällön paikkamerkki 2">
            <a:extLst>
              <a:ext uri="{FF2B5EF4-FFF2-40B4-BE49-F238E27FC236}">
                <a16:creationId xmlns:a16="http://schemas.microsoft.com/office/drawing/2014/main" id="{46A0BEF5-06CB-4670-9FE4-B7B26CE6146A}"/>
              </a:ext>
            </a:extLst>
          </p:cNvPr>
          <p:cNvSpPr>
            <a:spLocks noGrp="1"/>
          </p:cNvSpPr>
          <p:nvPr>
            <p:ph idx="1"/>
          </p:nvPr>
        </p:nvSpPr>
        <p:spPr/>
        <p:txBody>
          <a:bodyPr>
            <a:normAutofit/>
          </a:bodyPr>
          <a:lstStyle/>
          <a:p>
            <a:r>
              <a:rPr lang="fi-FI" sz="1400" b="1" dirty="0"/>
              <a:t>Ota heti yhteys omaan pankkiisi</a:t>
            </a:r>
          </a:p>
          <a:p>
            <a:pPr lvl="1"/>
            <a:r>
              <a:rPr lang="fi-FI" sz="1200" dirty="0"/>
              <a:t>Paras ja tehokkain tapa estää rahojen siirto rikollisille</a:t>
            </a:r>
          </a:p>
          <a:p>
            <a:pPr fontAlgn="ctr">
              <a:lnSpc>
                <a:spcPct val="75000"/>
              </a:lnSpc>
            </a:pPr>
            <a:r>
              <a:rPr lang="fi-FI" sz="1400" b="1" dirty="0"/>
              <a:t>Älä hävitä mitään todistusaineistoa</a:t>
            </a:r>
          </a:p>
          <a:p>
            <a:pPr lvl="1" fontAlgn="ctr">
              <a:lnSpc>
                <a:spcPct val="75000"/>
              </a:lnSpc>
            </a:pPr>
            <a:r>
              <a:rPr lang="fi-FI" sz="1200" dirty="0"/>
              <a:t>Kirjoita ylös tapahtumien kulku</a:t>
            </a:r>
          </a:p>
          <a:p>
            <a:pPr lvl="1" fontAlgn="ctr">
              <a:lnSpc>
                <a:spcPct val="75000"/>
              </a:lnSpc>
            </a:pPr>
            <a:r>
              <a:rPr lang="fi-FI" sz="1200" dirty="0"/>
              <a:t>Säilytä kaikki viestit, soittohistoria, puhelinnumerot, sähköpostiviesti alkuperäisinä laitteessasi</a:t>
            </a:r>
          </a:p>
          <a:p>
            <a:pPr lvl="1" fontAlgn="ctr">
              <a:lnSpc>
                <a:spcPct val="75000"/>
              </a:lnSpc>
            </a:pPr>
            <a:r>
              <a:rPr lang="fi-FI" sz="1200" dirty="0"/>
              <a:t>Jos laitteessasi on etähallintaohjelma, älä hävitä sitä vaan tarvittaessa sulje laite</a:t>
            </a:r>
          </a:p>
          <a:p>
            <a:pPr fontAlgn="ctr">
              <a:lnSpc>
                <a:spcPct val="75000"/>
              </a:lnSpc>
            </a:pPr>
            <a:r>
              <a:rPr lang="fi-FI" sz="1400" b="1" dirty="0"/>
              <a:t>Tee rikosilmoitus</a:t>
            </a:r>
          </a:p>
          <a:p>
            <a:pPr lvl="1" fontAlgn="ctr">
              <a:lnSpc>
                <a:spcPct val="75000"/>
              </a:lnSpc>
            </a:pPr>
            <a:r>
              <a:rPr lang="fi-FI" sz="1200" dirty="0"/>
              <a:t>Kirjaa ilmoitukseen tarkasti ja yksityiskohtaisesti kaikki tapahtumaan liittyvät vaiheet ja havainnot</a:t>
            </a:r>
          </a:p>
          <a:p>
            <a:pPr fontAlgn="ctr">
              <a:lnSpc>
                <a:spcPct val="75000"/>
              </a:lnSpc>
            </a:pPr>
            <a:r>
              <a:rPr lang="fi-FI" sz="1400" b="1" dirty="0"/>
              <a:t>Estä lisävahinkojen syntyminen</a:t>
            </a:r>
          </a:p>
          <a:p>
            <a:pPr lvl="1" fontAlgn="ctr">
              <a:lnSpc>
                <a:spcPct val="75000"/>
              </a:lnSpc>
            </a:pPr>
            <a:r>
              <a:rPr lang="fi-FI" sz="1200" dirty="0"/>
              <a:t>Harkitse omaehtoista luottokieltoa, jos henkilötietosi ovat päätyneet rikollisille</a:t>
            </a:r>
          </a:p>
          <a:p>
            <a:pPr fontAlgn="ctr">
              <a:lnSpc>
                <a:spcPct val="75000"/>
              </a:lnSpc>
            </a:pPr>
            <a:r>
              <a:rPr lang="fi-FI" sz="1400" b="1" dirty="0"/>
              <a:t>Ole tarvittaessa yhteydessä rikosuhripäivystykseen,  https://www.riku.fi</a:t>
            </a:r>
          </a:p>
          <a:p>
            <a:pPr lvl="1" fontAlgn="ctr">
              <a:lnSpc>
                <a:spcPct val="75000"/>
              </a:lnSpc>
            </a:pPr>
            <a:r>
              <a:rPr lang="fi-FI" sz="1200" dirty="0"/>
              <a:t>Heiltä saati tietoa rikoksen uhrin asemasta ja oikeuksista sekä prosessin etenemisestä</a:t>
            </a:r>
          </a:p>
          <a:p>
            <a:pPr fontAlgn="ctr">
              <a:lnSpc>
                <a:spcPct val="75000"/>
              </a:lnSpc>
            </a:pPr>
            <a:r>
              <a:rPr lang="fi-FI" sz="1400" b="1" dirty="0"/>
              <a:t>Varo </a:t>
            </a:r>
            <a:r>
              <a:rPr lang="fi-FI" sz="1400" b="1" dirty="0" err="1"/>
              <a:t>jatkopetoksia</a:t>
            </a:r>
            <a:r>
              <a:rPr lang="fi-FI" sz="1400" b="1" dirty="0"/>
              <a:t>!</a:t>
            </a:r>
          </a:p>
          <a:p>
            <a:pPr lvl="1" fontAlgn="ctr">
              <a:lnSpc>
                <a:spcPct val="75000"/>
              </a:lnSpc>
            </a:pPr>
            <a:r>
              <a:rPr lang="fi-FI" sz="1200" dirty="0"/>
              <a:t>Rikolliset voivat ottaa uudelleen yhteyttä uhriin ja esimerkiksi uskotella voivansa palauttaa menetetyt rahat</a:t>
            </a:r>
          </a:p>
        </p:txBody>
      </p:sp>
      <p:sp>
        <p:nvSpPr>
          <p:cNvPr id="4" name="Dian numeron paikkamerkki 3">
            <a:extLst>
              <a:ext uri="{FF2B5EF4-FFF2-40B4-BE49-F238E27FC236}">
                <a16:creationId xmlns:a16="http://schemas.microsoft.com/office/drawing/2014/main" id="{36EC8791-EA0C-42EB-B931-691A0BF4EC34}"/>
              </a:ext>
            </a:extLst>
          </p:cNvPr>
          <p:cNvSpPr>
            <a:spLocks noGrp="1"/>
          </p:cNvSpPr>
          <p:nvPr>
            <p:ph type="sldNum" sz="quarter" idx="12"/>
          </p:nvPr>
        </p:nvSpPr>
        <p:spPr/>
        <p:txBody>
          <a:bodyPr/>
          <a:lstStyle/>
          <a:p>
            <a:fld id="{0EA9D7C9-68B7-4D90-AC4C-0579D8239218}" type="slidenum">
              <a:rPr lang="fi-FI" smtClean="0"/>
              <a:pPr/>
              <a:t>21</a:t>
            </a:fld>
            <a:endParaRPr lang="fi-FI"/>
          </a:p>
        </p:txBody>
      </p:sp>
      <p:sp>
        <p:nvSpPr>
          <p:cNvPr id="5" name="Päivämäärän paikkamerkki 4">
            <a:extLst>
              <a:ext uri="{FF2B5EF4-FFF2-40B4-BE49-F238E27FC236}">
                <a16:creationId xmlns:a16="http://schemas.microsoft.com/office/drawing/2014/main" id="{E9A4A926-AE3C-4E70-B459-05C7BB87E4D9}"/>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2280532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0E8AB6-F152-42C5-9EAA-E84D6AFE60AF}"/>
              </a:ext>
            </a:extLst>
          </p:cNvPr>
          <p:cNvSpPr>
            <a:spLocks noGrp="1"/>
          </p:cNvSpPr>
          <p:nvPr>
            <p:ph type="title"/>
          </p:nvPr>
        </p:nvSpPr>
        <p:spPr/>
        <p:txBody>
          <a:bodyPr/>
          <a:lstStyle/>
          <a:p>
            <a:r>
              <a:rPr lang="fi-FI" dirty="0"/>
              <a:t>Poliisille ilmoittaminen</a:t>
            </a:r>
          </a:p>
        </p:txBody>
      </p:sp>
      <p:sp>
        <p:nvSpPr>
          <p:cNvPr id="3" name="Sisällön paikkamerkki 2">
            <a:extLst>
              <a:ext uri="{FF2B5EF4-FFF2-40B4-BE49-F238E27FC236}">
                <a16:creationId xmlns:a16="http://schemas.microsoft.com/office/drawing/2014/main" id="{7507897D-4344-4467-B3F8-0FC4BF396617}"/>
              </a:ext>
            </a:extLst>
          </p:cNvPr>
          <p:cNvSpPr>
            <a:spLocks noGrp="1"/>
          </p:cNvSpPr>
          <p:nvPr>
            <p:ph idx="1"/>
          </p:nvPr>
        </p:nvSpPr>
        <p:spPr/>
        <p:txBody>
          <a:bodyPr>
            <a:normAutofit fontScale="85000" lnSpcReduction="10000"/>
          </a:bodyPr>
          <a:lstStyle/>
          <a:p>
            <a:pPr marL="0" indent="0">
              <a:buNone/>
            </a:pPr>
            <a:r>
              <a:rPr lang="fi-FI" sz="1800" b="1" dirty="0">
                <a:effectLst/>
                <a:latin typeface="Calibri" panose="020F0502020204030204" pitchFamily="34" charset="0"/>
                <a:ea typeface="Calibri" panose="020F0502020204030204" pitchFamily="34" charset="0"/>
                <a:cs typeface="Times New Roman" panose="02020603050405020304" pitchFamily="18" charset="0"/>
              </a:rPr>
              <a:t>Rikossarjan pysäyttäminen /rikosvastuun kohdentuminen</a:t>
            </a:r>
            <a:endParaRPr lang="fi-FI" sz="1800" b="1" dirty="0">
              <a:effectLst/>
              <a:latin typeface="Calibri" panose="020F0502020204030204" pitchFamily="34" charset="0"/>
              <a:ea typeface="Calibri" panose="020F0502020204030204" pitchFamily="34"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Verkkorikolliset toimivat usein teollisessa mittakaavassa. Yksi ilmoitus voi olla ratkaiseva pala palapelissä, joka auttaa poliisia tunnistamaan laajemman rikossarjan tai saman tekijän käyttämän toimintatavan. Ilmoituksesi voi estää satoja muita joutumasta saman huijauksen uhriksi.</a:t>
            </a:r>
            <a:endParaRPr lang="fi-FI" sz="1800" dirty="0">
              <a:effectLst/>
              <a:latin typeface="Calibri" panose="020F0502020204030204" pitchFamily="34" charset="0"/>
              <a:ea typeface="Calibri" panose="020F0502020204030204" pitchFamily="34" charset="0"/>
            </a:endParaRPr>
          </a:p>
          <a:p>
            <a:pPr marL="0" indent="0">
              <a:buNone/>
            </a:pPr>
            <a:r>
              <a:rPr lang="fi-FI" sz="1800" b="1" dirty="0">
                <a:effectLst/>
                <a:latin typeface="Calibri" panose="020F0502020204030204" pitchFamily="34" charset="0"/>
                <a:ea typeface="Calibri" panose="020F0502020204030204" pitchFamily="34" charset="0"/>
                <a:cs typeface="Times New Roman" panose="02020603050405020304" pitchFamily="18" charset="0"/>
              </a:rPr>
              <a:t>Rahojen palautusmahdollisuus</a:t>
            </a:r>
            <a:endParaRPr lang="fi-FI" sz="1800" b="1" dirty="0">
              <a:effectLst/>
              <a:latin typeface="Calibri" panose="020F0502020204030204" pitchFamily="34" charset="0"/>
              <a:ea typeface="Calibri" panose="020F0502020204030204" pitchFamily="34"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Jos kyseessä on maksupetos tai huijaus, pankit vaativat lähes poikkeuksetta rikosilmoituksen tekemistä ennen kuin ne voivat käynnistää virallisen prosessin varojen palauttamiseksi tai vahinkojen korvaamiseksi. Mitä nopeammin ilmoitus tehdään, sitä suurempi on mahdollisuus saada varat jäädytettyä maailmalla.</a:t>
            </a:r>
            <a:endParaRPr lang="fi-FI" sz="1800" dirty="0">
              <a:effectLst/>
              <a:latin typeface="Calibri" panose="020F0502020204030204" pitchFamily="34" charset="0"/>
              <a:ea typeface="Calibri" panose="020F0502020204030204" pitchFamily="34" charset="0"/>
            </a:endParaRPr>
          </a:p>
          <a:p>
            <a:pPr marL="0" indent="0">
              <a:buNone/>
            </a:pPr>
            <a:r>
              <a:rPr lang="fi-FI" sz="1800" b="1" dirty="0">
                <a:effectLst/>
                <a:latin typeface="Calibri" panose="020F0502020204030204" pitchFamily="34" charset="0"/>
                <a:ea typeface="Calibri" panose="020F0502020204030204" pitchFamily="34" charset="0"/>
                <a:cs typeface="Times New Roman" panose="02020603050405020304" pitchFamily="18" charset="0"/>
              </a:rPr>
              <a:t>Pankkitunnusten ja identiteetin suojaaminen</a:t>
            </a:r>
            <a:endParaRPr lang="fi-FI" sz="1800" b="1" dirty="0">
              <a:effectLst/>
              <a:latin typeface="Calibri" panose="020F0502020204030204" pitchFamily="34" charset="0"/>
              <a:ea typeface="Calibri" panose="020F0502020204030204" pitchFamily="34" charset="0"/>
            </a:endParaRPr>
          </a:p>
          <a:p>
            <a:r>
              <a:rPr lang="fi-FI" sz="1800" dirty="0">
                <a:effectLst/>
                <a:latin typeface="Calibri" panose="020F0502020204030204" pitchFamily="34" charset="0"/>
                <a:ea typeface="Calibri" panose="020F0502020204030204" pitchFamily="34" charset="0"/>
                <a:cs typeface="Times New Roman" panose="02020603050405020304" pitchFamily="18" charset="0"/>
              </a:rPr>
              <a:t>Jos olet antanut tietojasi kalastelusivustolle, rikosilmoitus dokumentoi tapahtuneen. Tämä on tärkeää, jos identiteettiäsi käytetään myöhemmin muihin rikoksiin (esim. pikavippien ottamiseen nimissäsi). Virallinen merkintä helpottaa syyttömyytesi osoittamista myöhemmin.</a:t>
            </a:r>
            <a:endParaRPr lang="fi-FI" sz="1800" dirty="0">
              <a:effectLst/>
              <a:latin typeface="Calibri" panose="020F0502020204030204" pitchFamily="34" charset="0"/>
              <a:ea typeface="Calibri" panose="020F0502020204030204" pitchFamily="34" charset="0"/>
            </a:endParaRPr>
          </a:p>
        </p:txBody>
      </p:sp>
      <p:sp>
        <p:nvSpPr>
          <p:cNvPr id="4" name="Dian numeron paikkamerkki 3">
            <a:extLst>
              <a:ext uri="{FF2B5EF4-FFF2-40B4-BE49-F238E27FC236}">
                <a16:creationId xmlns:a16="http://schemas.microsoft.com/office/drawing/2014/main" id="{B3016D5C-F0BD-4539-B393-944653AC07E5}"/>
              </a:ext>
            </a:extLst>
          </p:cNvPr>
          <p:cNvSpPr>
            <a:spLocks noGrp="1"/>
          </p:cNvSpPr>
          <p:nvPr>
            <p:ph type="sldNum" sz="quarter" idx="12"/>
          </p:nvPr>
        </p:nvSpPr>
        <p:spPr/>
        <p:txBody>
          <a:bodyPr/>
          <a:lstStyle/>
          <a:p>
            <a:fld id="{0EA9D7C9-68B7-4D90-AC4C-0579D8239218}" type="slidenum">
              <a:rPr lang="fi-FI" smtClean="0"/>
              <a:pPr/>
              <a:t>22</a:t>
            </a:fld>
            <a:endParaRPr lang="fi-FI"/>
          </a:p>
        </p:txBody>
      </p:sp>
      <p:sp>
        <p:nvSpPr>
          <p:cNvPr id="5" name="Päivämäärän paikkamerkki 4">
            <a:extLst>
              <a:ext uri="{FF2B5EF4-FFF2-40B4-BE49-F238E27FC236}">
                <a16:creationId xmlns:a16="http://schemas.microsoft.com/office/drawing/2014/main" id="{7D4A0DA7-6BDE-4419-9301-9D7018356E12}"/>
              </a:ext>
            </a:extLst>
          </p:cNvPr>
          <p:cNvSpPr>
            <a:spLocks noGrp="1"/>
          </p:cNvSpPr>
          <p:nvPr>
            <p:ph type="dt" sz="half" idx="10"/>
          </p:nvPr>
        </p:nvSpPr>
        <p:spPr/>
        <p:txBody>
          <a:bodyPr/>
          <a:lstStyle/>
          <a:p>
            <a:r>
              <a:rPr lang="fi-FI"/>
              <a:t>14.10.2026</a:t>
            </a:r>
          </a:p>
        </p:txBody>
      </p:sp>
      <p:sp>
        <p:nvSpPr>
          <p:cNvPr id="6" name="Alatunnisteen paikkamerkki 5">
            <a:extLst>
              <a:ext uri="{FF2B5EF4-FFF2-40B4-BE49-F238E27FC236}">
                <a16:creationId xmlns:a16="http://schemas.microsoft.com/office/drawing/2014/main" id="{529699EE-44AE-40B3-A82D-C942B5081AF0}"/>
              </a:ext>
            </a:extLst>
          </p:cNvPr>
          <p:cNvSpPr>
            <a:spLocks noGrp="1"/>
          </p:cNvSpPr>
          <p:nvPr>
            <p:ph type="ftr" sz="quarter" idx="11"/>
          </p:nvPr>
        </p:nvSpPr>
        <p:spPr/>
        <p:txBody>
          <a:bodyPr/>
          <a:lstStyle/>
          <a:p>
            <a:r>
              <a:rPr lang="fi-FI"/>
              <a:t>Sisä-Suomen poliisilaitos</a:t>
            </a:r>
          </a:p>
        </p:txBody>
      </p:sp>
    </p:spTree>
    <p:extLst>
      <p:ext uri="{BB962C8B-B14F-4D97-AF65-F5344CB8AC3E}">
        <p14:creationId xmlns:p14="http://schemas.microsoft.com/office/powerpoint/2010/main" val="2023962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ED41800-D9A7-4C0B-84EB-BA5EB1E0EF05}"/>
              </a:ext>
            </a:extLst>
          </p:cNvPr>
          <p:cNvSpPr>
            <a:spLocks noGrp="1"/>
          </p:cNvSpPr>
          <p:nvPr>
            <p:ph type="title"/>
          </p:nvPr>
        </p:nvSpPr>
        <p:spPr/>
        <p:txBody>
          <a:bodyPr/>
          <a:lstStyle/>
          <a:p>
            <a:r>
              <a:rPr lang="fi-FI" dirty="0"/>
              <a:t>Poliisille ilmoittaminen -jatkuu</a:t>
            </a:r>
          </a:p>
        </p:txBody>
      </p:sp>
      <p:sp>
        <p:nvSpPr>
          <p:cNvPr id="3" name="Sisällön paikkamerkki 2">
            <a:extLst>
              <a:ext uri="{FF2B5EF4-FFF2-40B4-BE49-F238E27FC236}">
                <a16:creationId xmlns:a16="http://schemas.microsoft.com/office/drawing/2014/main" id="{ED250710-ABB5-439E-B278-D23BAB783487}"/>
              </a:ext>
            </a:extLst>
          </p:cNvPr>
          <p:cNvSpPr>
            <a:spLocks noGrp="1"/>
          </p:cNvSpPr>
          <p:nvPr>
            <p:ph idx="1"/>
          </p:nvPr>
        </p:nvSpPr>
        <p:spPr/>
        <p:txBody>
          <a:bodyPr>
            <a:normAutofit/>
          </a:bodyPr>
          <a:lstStyle/>
          <a:p>
            <a:pPr marL="0" indent="0">
              <a:buNone/>
            </a:pPr>
            <a:r>
              <a:rPr lang="fi-FI" sz="1600" b="1" dirty="0">
                <a:effectLst/>
                <a:latin typeface="Calibri" panose="020F0502020204030204" pitchFamily="34" charset="0"/>
                <a:ea typeface="Calibri" panose="020F0502020204030204" pitchFamily="34" charset="0"/>
                <a:cs typeface="Times New Roman" panose="02020603050405020304" pitchFamily="18" charset="0"/>
              </a:rPr>
              <a:t>Oikea tilannekuva ja resurssit</a:t>
            </a:r>
            <a:endParaRPr lang="fi-FI" sz="1600" b="1" dirty="0">
              <a:effectLst/>
              <a:latin typeface="Calibri" panose="020F0502020204030204" pitchFamily="34" charset="0"/>
              <a:ea typeface="Calibri" panose="020F0502020204030204" pitchFamily="34" charset="0"/>
            </a:endParaRPr>
          </a:p>
          <a:p>
            <a:r>
              <a:rPr lang="fi-FI" sz="1600" dirty="0">
                <a:effectLst/>
                <a:latin typeface="Calibri" panose="020F0502020204030204" pitchFamily="34" charset="0"/>
                <a:ea typeface="Calibri" panose="020F0502020204030204" pitchFamily="34" charset="0"/>
                <a:cs typeface="Times New Roman" panose="02020603050405020304" pitchFamily="18" charset="0"/>
              </a:rPr>
              <a:t>Ilmoittamalla vaikutat siihen, että verkkoturvallisuuteen panostetaan Suomessa enemmän.</a:t>
            </a:r>
            <a:endParaRPr lang="fi-FI" sz="1600" dirty="0">
              <a:effectLst/>
              <a:latin typeface="Calibri" panose="020F0502020204030204" pitchFamily="34" charset="0"/>
              <a:ea typeface="Calibri" panose="020F0502020204030204" pitchFamily="34" charset="0"/>
            </a:endParaRPr>
          </a:p>
          <a:p>
            <a:pPr marL="0" indent="0">
              <a:buNone/>
            </a:pPr>
            <a:r>
              <a:rPr lang="fi-FI" sz="1600" b="1" dirty="0">
                <a:effectLst/>
                <a:latin typeface="Calibri" panose="020F0502020204030204" pitchFamily="34" charset="0"/>
                <a:ea typeface="Calibri" panose="020F0502020204030204" pitchFamily="34" charset="0"/>
                <a:cs typeface="Times New Roman" panose="02020603050405020304" pitchFamily="18" charset="0"/>
              </a:rPr>
              <a:t>Tekniikan ja todisteiden talteenotto</a:t>
            </a:r>
            <a:endParaRPr lang="fi-FI" sz="1600" b="1" dirty="0">
              <a:effectLst/>
              <a:latin typeface="Calibri" panose="020F0502020204030204" pitchFamily="34" charset="0"/>
              <a:ea typeface="Calibri" panose="020F0502020204030204" pitchFamily="34" charset="0"/>
            </a:endParaRPr>
          </a:p>
          <a:p>
            <a:r>
              <a:rPr lang="fi-FI" sz="1600" dirty="0">
                <a:effectLst/>
                <a:latin typeface="Calibri" panose="020F0502020204030204" pitchFamily="34" charset="0"/>
                <a:ea typeface="Calibri" panose="020F0502020204030204" pitchFamily="34" charset="0"/>
                <a:cs typeface="Times New Roman" panose="02020603050405020304" pitchFamily="18" charset="0"/>
              </a:rPr>
              <a:t>Verkkorikollisuudessa digitaaliset jäljet (IP-osoitteet, tilinumerot, viestit) vanhenevat nopeasti. Ilmoitus käynnistää prosessin, jossa poliisi voi pyytää tietoja ennen kuin ne poistetaan.</a:t>
            </a:r>
            <a:endParaRPr lang="fi-FI" sz="1600" dirty="0">
              <a:effectLst/>
              <a:latin typeface="Calibri" panose="020F0502020204030204" pitchFamily="34" charset="0"/>
              <a:ea typeface="Calibri" panose="020F0502020204030204" pitchFamily="34" charset="0"/>
            </a:endParaRPr>
          </a:p>
          <a:p>
            <a:pPr marL="0" indent="0">
              <a:buNone/>
            </a:pPr>
            <a:r>
              <a:rPr lang="fi-FI" sz="1600" b="1" dirty="0">
                <a:effectLst/>
                <a:latin typeface="Calibri" panose="020F0502020204030204" pitchFamily="34" charset="0"/>
                <a:ea typeface="Calibri" panose="020F0502020204030204" pitchFamily="34" charset="0"/>
                <a:cs typeface="Times New Roman" panose="02020603050405020304" pitchFamily="18" charset="0"/>
              </a:rPr>
              <a:t>Vakuutuskorvaukset</a:t>
            </a:r>
            <a:endParaRPr lang="fi-FI" sz="1600" b="1" dirty="0">
              <a:effectLst/>
              <a:latin typeface="Calibri" panose="020F0502020204030204" pitchFamily="34" charset="0"/>
              <a:ea typeface="Calibri" panose="020F0502020204030204" pitchFamily="34" charset="0"/>
            </a:endParaRPr>
          </a:p>
          <a:p>
            <a:r>
              <a:rPr lang="fi-FI" sz="1600" dirty="0">
                <a:effectLst/>
                <a:latin typeface="Calibri" panose="020F0502020204030204" pitchFamily="34" charset="0"/>
                <a:ea typeface="Calibri" panose="020F0502020204030204" pitchFamily="34" charset="0"/>
                <a:cs typeface="Times New Roman" panose="02020603050405020304" pitchFamily="18" charset="0"/>
              </a:rPr>
              <a:t>Monet koti- tai yritysvakuutukset kattavat osan verkkorikosten aiheuttamista vahingoista. Vakuutusyhtiöt vaativat lähes aina poliisin antaman rikosilmoitusjäljennöksen korvauspäätöstä varten.</a:t>
            </a:r>
            <a:endParaRPr lang="fi-FI" sz="1600" dirty="0">
              <a:effectLst/>
              <a:latin typeface="Calibri" panose="020F0502020204030204" pitchFamily="34" charset="0"/>
              <a:ea typeface="Calibri" panose="020F0502020204030204" pitchFamily="34" charset="0"/>
            </a:endParaRPr>
          </a:p>
          <a:p>
            <a:endParaRPr lang="fi-FI" dirty="0"/>
          </a:p>
        </p:txBody>
      </p:sp>
      <p:sp>
        <p:nvSpPr>
          <p:cNvPr id="4" name="Dian numeron paikkamerkki 3">
            <a:extLst>
              <a:ext uri="{FF2B5EF4-FFF2-40B4-BE49-F238E27FC236}">
                <a16:creationId xmlns:a16="http://schemas.microsoft.com/office/drawing/2014/main" id="{0FE651D9-2CC4-476B-98BE-D001482A04BF}"/>
              </a:ext>
            </a:extLst>
          </p:cNvPr>
          <p:cNvSpPr>
            <a:spLocks noGrp="1"/>
          </p:cNvSpPr>
          <p:nvPr>
            <p:ph type="sldNum" sz="quarter" idx="12"/>
          </p:nvPr>
        </p:nvSpPr>
        <p:spPr/>
        <p:txBody>
          <a:bodyPr/>
          <a:lstStyle/>
          <a:p>
            <a:fld id="{0EA9D7C9-68B7-4D90-AC4C-0579D8239218}" type="slidenum">
              <a:rPr lang="fi-FI" smtClean="0"/>
              <a:pPr/>
              <a:t>23</a:t>
            </a:fld>
            <a:endParaRPr lang="fi-FI"/>
          </a:p>
        </p:txBody>
      </p:sp>
      <p:sp>
        <p:nvSpPr>
          <p:cNvPr id="5" name="Päivämäärän paikkamerkki 4">
            <a:extLst>
              <a:ext uri="{FF2B5EF4-FFF2-40B4-BE49-F238E27FC236}">
                <a16:creationId xmlns:a16="http://schemas.microsoft.com/office/drawing/2014/main" id="{E3A9C18A-7930-415A-90FD-D07BF8866943}"/>
              </a:ext>
            </a:extLst>
          </p:cNvPr>
          <p:cNvSpPr>
            <a:spLocks noGrp="1"/>
          </p:cNvSpPr>
          <p:nvPr>
            <p:ph type="dt" sz="half" idx="10"/>
          </p:nvPr>
        </p:nvSpPr>
        <p:spPr/>
        <p:txBody>
          <a:bodyPr/>
          <a:lstStyle/>
          <a:p>
            <a:r>
              <a:rPr lang="fi-FI"/>
              <a:t>14.10.2026</a:t>
            </a:r>
          </a:p>
        </p:txBody>
      </p:sp>
      <p:sp>
        <p:nvSpPr>
          <p:cNvPr id="6" name="Alatunnisteen paikkamerkki 5">
            <a:extLst>
              <a:ext uri="{FF2B5EF4-FFF2-40B4-BE49-F238E27FC236}">
                <a16:creationId xmlns:a16="http://schemas.microsoft.com/office/drawing/2014/main" id="{4A4B5F25-01D7-452A-AE3E-EC6C255617B1}"/>
              </a:ext>
            </a:extLst>
          </p:cNvPr>
          <p:cNvSpPr>
            <a:spLocks noGrp="1"/>
          </p:cNvSpPr>
          <p:nvPr>
            <p:ph type="ftr" sz="quarter" idx="11"/>
          </p:nvPr>
        </p:nvSpPr>
        <p:spPr/>
        <p:txBody>
          <a:bodyPr/>
          <a:lstStyle/>
          <a:p>
            <a:r>
              <a:rPr lang="fi-FI"/>
              <a:t>Sisä-Suomen poliisilaitos</a:t>
            </a:r>
          </a:p>
        </p:txBody>
      </p:sp>
    </p:spTree>
    <p:extLst>
      <p:ext uri="{BB962C8B-B14F-4D97-AF65-F5344CB8AC3E}">
        <p14:creationId xmlns:p14="http://schemas.microsoft.com/office/powerpoint/2010/main" val="2728687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711E36B8-3DE1-4C56-AD8E-B86659370D5E}"/>
              </a:ext>
            </a:extLst>
          </p:cNvPr>
          <p:cNvSpPr>
            <a:spLocks noGrp="1"/>
          </p:cNvSpPr>
          <p:nvPr>
            <p:ph type="ctrTitle"/>
          </p:nvPr>
        </p:nvSpPr>
        <p:spPr/>
        <p:txBody>
          <a:bodyPr/>
          <a:lstStyle/>
          <a:p>
            <a:r>
              <a:rPr lang="fi-FI" dirty="0"/>
              <a:t>Tarkastaja Marika Koskinen</a:t>
            </a:r>
            <a:br>
              <a:rPr lang="fi-FI" dirty="0"/>
            </a:br>
            <a:br>
              <a:rPr lang="fi-FI" dirty="0"/>
            </a:br>
            <a:r>
              <a:rPr lang="fi-FI" b="1" dirty="0"/>
              <a:t>Valtakunnallinen tietoverkkoavusteisten rikosten tutkintayksikkö</a:t>
            </a:r>
            <a:br>
              <a:rPr lang="fi-FI" b="1" dirty="0"/>
            </a:br>
            <a:r>
              <a:rPr lang="fi-FI" b="1" dirty="0"/>
              <a:t>Sisä-Suomen poliisilaitos</a:t>
            </a:r>
          </a:p>
        </p:txBody>
      </p:sp>
      <p:sp>
        <p:nvSpPr>
          <p:cNvPr id="3" name="Dian numeron paikkamerkki 2">
            <a:extLst>
              <a:ext uri="{FF2B5EF4-FFF2-40B4-BE49-F238E27FC236}">
                <a16:creationId xmlns:a16="http://schemas.microsoft.com/office/drawing/2014/main" id="{A6F17DEE-0A3E-D600-0475-0D44A10EF589}"/>
              </a:ext>
            </a:extLst>
          </p:cNvPr>
          <p:cNvSpPr>
            <a:spLocks noGrp="1"/>
          </p:cNvSpPr>
          <p:nvPr>
            <p:ph type="sldNum" sz="quarter" idx="12"/>
          </p:nvPr>
        </p:nvSpPr>
        <p:spPr/>
        <p:txBody>
          <a:bodyPr/>
          <a:lstStyle/>
          <a:p>
            <a:fld id="{0EA9D7C9-68B7-4D90-AC4C-0579D8239218}" type="slidenum">
              <a:rPr lang="fi-FI" smtClean="0"/>
              <a:pPr/>
              <a:t>24</a:t>
            </a:fld>
            <a:endParaRPr lang="fi-FI"/>
          </a:p>
        </p:txBody>
      </p:sp>
      <p:sp>
        <p:nvSpPr>
          <p:cNvPr id="2" name="Päivämäärän paikkamerkki 1">
            <a:extLst>
              <a:ext uri="{FF2B5EF4-FFF2-40B4-BE49-F238E27FC236}">
                <a16:creationId xmlns:a16="http://schemas.microsoft.com/office/drawing/2014/main" id="{C956616A-F19C-7090-6015-4BB22F5FE264}"/>
              </a:ext>
            </a:extLst>
          </p:cNvPr>
          <p:cNvSpPr>
            <a:spLocks noGrp="1"/>
          </p:cNvSpPr>
          <p:nvPr>
            <p:ph type="dt" sz="half" idx="10"/>
          </p:nvPr>
        </p:nvSpPr>
        <p:spPr/>
        <p:txBody>
          <a:bodyPr/>
          <a:lstStyle/>
          <a:p>
            <a:r>
              <a:rPr lang="fi-FI"/>
              <a:t>14.10.2026</a:t>
            </a:r>
          </a:p>
        </p:txBody>
      </p:sp>
    </p:spTree>
    <p:extLst>
      <p:ext uri="{BB962C8B-B14F-4D97-AF65-F5344CB8AC3E}">
        <p14:creationId xmlns:p14="http://schemas.microsoft.com/office/powerpoint/2010/main" val="3468562784"/>
      </p:ext>
    </p:extLst>
  </p:cSld>
  <p:clrMapOvr>
    <a:masterClrMapping/>
  </p:clrMapOvr>
</p:sld>
</file>

<file path=ppt/theme/theme1.xml><?xml version="1.0" encoding="utf-8"?>
<a:theme xmlns:a="http://schemas.openxmlformats.org/drawingml/2006/main" name="Poliisi_perus">
  <a:themeElements>
    <a:clrScheme name="Mukautettu 3">
      <a:dk1>
        <a:sysClr val="windowText" lastClr="000000"/>
      </a:dk1>
      <a:lt1>
        <a:srgbClr val="FFFFFF"/>
      </a:lt1>
      <a:dk2>
        <a:srgbClr val="06377B"/>
      </a:dk2>
      <a:lt2>
        <a:srgbClr val="C5C5C5"/>
      </a:lt2>
      <a:accent1>
        <a:srgbClr val="06377B"/>
      </a:accent1>
      <a:accent2>
        <a:srgbClr val="00BAF2"/>
      </a:accent2>
      <a:accent3>
        <a:srgbClr val="BED600"/>
      </a:accent3>
      <a:accent4>
        <a:srgbClr val="006778"/>
      </a:accent4>
      <a:accent5>
        <a:srgbClr val="00ABBD"/>
      </a:accent5>
      <a:accent6>
        <a:srgbClr val="B6B6B6"/>
      </a:accent6>
      <a:hlink>
        <a:srgbClr val="8E258D"/>
      </a:hlink>
      <a:folHlink>
        <a:srgbClr val="00BAF2"/>
      </a:folHlink>
    </a:clrScheme>
    <a:fontScheme name="Poliis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6B6B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6377B"/>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oliisi_vaaka_sininen.potx" id="{F0436566-B4C8-4F04-B923-D0361495463A}" vid="{D4219EF5-1C15-4B75-B42F-793211C354A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ameleon/>
</file>

<file path=customXml/itemProps1.xml><?xml version="1.0" encoding="utf-8"?>
<ds:datastoreItem xmlns:ds="http://schemas.openxmlformats.org/officeDocument/2006/customXml" ds:itemID="{AD1A6243-F301-4AC6-A973-53BFAF06BEE7}">
  <ds:schemaRefs/>
</ds:datastoreItem>
</file>

<file path=docProps/app.xml><?xml version="1.0" encoding="utf-8"?>
<Properties xmlns="http://schemas.openxmlformats.org/officeDocument/2006/extended-properties" xmlns:vt="http://schemas.openxmlformats.org/officeDocument/2006/docPropsVTypes">
  <Template>Poliisi_vaaka_sininen</Template>
  <TotalTime>2137</TotalTime>
  <Words>2426</Words>
  <Application>Microsoft Office PowerPoint</Application>
  <PresentationFormat>Näytössä katseltava esitys (16:9)</PresentationFormat>
  <Paragraphs>322</Paragraphs>
  <Slides>24</Slides>
  <Notes>7</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24</vt:i4>
      </vt:variant>
    </vt:vector>
  </HeadingPairs>
  <TitlesOfParts>
    <vt:vector size="29" baseType="lpstr">
      <vt:lpstr>Aptos</vt:lpstr>
      <vt:lpstr>Arial</vt:lpstr>
      <vt:lpstr>Calibri</vt:lpstr>
      <vt:lpstr>Wingdings</vt:lpstr>
      <vt:lpstr>Poliisi_perus</vt:lpstr>
      <vt:lpstr>POLIISIN HAVAINNOT JA VINKIT VERKKORIKOLLISUUDESTA</vt:lpstr>
      <vt:lpstr> Kuinka moni on nähnyt tai uskoo saaneensa huijausyrityksen netissä tai puhelimen välityksellä?  </vt:lpstr>
      <vt:lpstr>Ilmiöstä yleisesti Tekotavoista Neuvoja</vt:lpstr>
      <vt:lpstr>TVA-petokset vuonna 2025</vt:lpstr>
      <vt:lpstr>Uhriutumisen anatomia</vt:lpstr>
      <vt:lpstr>PowerPoint-esitys</vt:lpstr>
      <vt:lpstr>Ilmiöstä yleisesti Tekotavoista Neuvoja</vt:lpstr>
      <vt:lpstr>Tietojenkalastelu </vt:lpstr>
      <vt:lpstr>Tekotapaesimerkkejä - tietojenkalastelu</vt:lpstr>
      <vt:lpstr>Tekotapaesimerkkejä - tietojenkalastelu</vt:lpstr>
      <vt:lpstr>Tekotapaesimerkkejä - tietojenkalastelu</vt:lpstr>
      <vt:lpstr>Sijoituspetokset</vt:lpstr>
      <vt:lpstr>Sijoituspetokset</vt:lpstr>
      <vt:lpstr>Esimerkkejä sijoituspetoksista</vt:lpstr>
      <vt:lpstr>Esimerkkejä sijoituspetoksista</vt:lpstr>
      <vt:lpstr>Toimitusjohtajapetokset</vt:lpstr>
      <vt:lpstr>Esimerkkejä toimitusjohtajapetoksista</vt:lpstr>
      <vt:lpstr>Ilmiöstä yleisesti Tekotavoista Neuvoja</vt:lpstr>
      <vt:lpstr>          Suojautuminen </vt:lpstr>
      <vt:lpstr>Keinoja välttyä petoksilta</vt:lpstr>
      <vt:lpstr>Jos joudut rikoksen uhriksi</vt:lpstr>
      <vt:lpstr>Poliisille ilmoittaminen</vt:lpstr>
      <vt:lpstr>Poliisille ilmoittaminen -jatkuu</vt:lpstr>
      <vt:lpstr>Tarkastaja Marika Koskinen  Valtakunnallinen tietoverkkoavusteisten rikosten tutkintayksikkö Sisä-Suomen poliisilaitos</vt:lpstr>
    </vt:vector>
  </TitlesOfParts>
  <Company>Poliisilaitos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POLIISIN HAVAINNOT JA VINKIT VERKKORIKOLLISUUDESTA</dc:title>
  <dc:creator>Marika Koskinen</dc:creator>
  <cp:keywords/>
  <cp:lastModifiedBy>Juhani Sillanpää</cp:lastModifiedBy>
  <cp:revision>103</cp:revision>
  <dcterms:created xsi:type="dcterms:W3CDTF">2026-04-14T14:10:14Z</dcterms:created>
  <dcterms:modified xsi:type="dcterms:W3CDTF">2026-10-23T06:36:09Z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vKameleonVerId">
    <vt:lpwstr>428.5001.03.294</vt:lpwstr>
  </property>
  <property fmtid="{D5CDD505-2E9C-101B-9397-08002B2CF9AE}" pid="3" name="dvSaved">
    <vt:lpwstr>0</vt:lpwstr>
  </property>
  <property fmtid="{D5CDD505-2E9C-101B-9397-08002B2CF9AE}" pid="4" name="dvLanguage">
    <vt:lpwstr>1035</vt:lpwstr>
  </property>
  <property fmtid="{D5CDD505-2E9C-101B-9397-08002B2CF9AE}" pid="5" name="dvTemplate">
    <vt:lpwstr>Poliisi_vaaka_sininen.potx</vt:lpwstr>
  </property>
  <property fmtid="{D5CDD505-2E9C-101B-9397-08002B2CF9AE}" pid="6" name="dvDefinition">
    <vt:lpwstr>5001 (dd_ppt.xml)</vt:lpwstr>
  </property>
  <property fmtid="{D5CDD505-2E9C-101B-9397-08002B2CF9AE}" pid="7" name="dvDefinitionID">
    <vt:lpwstr>5001</vt:lpwstr>
  </property>
  <property fmtid="{D5CDD505-2E9C-101B-9397-08002B2CF9AE}" pid="8" name="dvContentFile">
    <vt:lpwstr>dd_ppt.xml</vt:lpwstr>
  </property>
  <property fmtid="{D5CDD505-2E9C-101B-9397-08002B2CF9AE}" pid="9" name="dvGlobalVerID">
    <vt:lpwstr>428.98.03.295</vt:lpwstr>
  </property>
  <property fmtid="{D5CDD505-2E9C-101B-9397-08002B2CF9AE}" pid="10" name="dvDefinitionVersion">
    <vt:lpwstr>1.0 / 20.11.2025</vt:lpwstr>
  </property>
  <property fmtid="{D5CDD505-2E9C-101B-9397-08002B2CF9AE}" pid="11" name="filename">
    <vt:lpwstr>false</vt:lpwstr>
  </property>
  <property fmtid="{D5CDD505-2E9C-101B-9397-08002B2CF9AE}" pid="12" name="filenameandpath">
    <vt:lpwstr>false</vt:lpwstr>
  </property>
  <property fmtid="{D5CDD505-2E9C-101B-9397-08002B2CF9AE}" pid="13" name="dvPagenumberExist">
    <vt:lpwstr>1</vt:lpwstr>
  </property>
  <property fmtid="{D5CDD505-2E9C-101B-9397-08002B2CF9AE}" pid="14" name="dvAuthorExist">
    <vt:lpwstr>1</vt:lpwstr>
  </property>
  <property fmtid="{D5CDD505-2E9C-101B-9397-08002B2CF9AE}" pid="15" name="dvDateExist">
    <vt:lpwstr>0</vt:lpwstr>
  </property>
  <property fmtid="{D5CDD505-2E9C-101B-9397-08002B2CF9AE}" pid="16" name="dvCategory">
    <vt:lpwstr>1</vt:lpwstr>
  </property>
  <property fmtid="{D5CDD505-2E9C-101B-9397-08002B2CF9AE}" pid="17" name="dvCategory_2">
    <vt:lpwstr>0</vt:lpwstr>
  </property>
  <property fmtid="{D5CDD505-2E9C-101B-9397-08002B2CF9AE}" pid="18" name="dvJakelu">
    <vt:lpwstr/>
  </property>
  <property fmtid="{D5CDD505-2E9C-101B-9397-08002B2CF9AE}" pid="19" name="dvHyvaksyja">
    <vt:lpwstr/>
  </property>
  <property fmtid="{D5CDD505-2E9C-101B-9397-08002B2CF9AE}" pid="20" name="dvVoimassa">
    <vt:lpwstr/>
  </property>
  <property fmtid="{D5CDD505-2E9C-101B-9397-08002B2CF9AE}" pid="21" name="dvKorvaa">
    <vt:lpwstr/>
  </property>
  <property fmtid="{D5CDD505-2E9C-101B-9397-08002B2CF9AE}" pid="22" name="dvSavepath">
    <vt:lpwstr/>
  </property>
  <property fmtid="{D5CDD505-2E9C-101B-9397-08002B2CF9AE}" pid="23" name="dvSiteFooter">
    <vt:lpwstr>Sisä-Suomen poliisilaitos</vt:lpwstr>
  </property>
  <property fmtid="{D5CDD505-2E9C-101B-9397-08002B2CF9AE}" pid="24" name="dvEusaLogoName">
    <vt:lpwstr/>
  </property>
  <property fmtid="{D5CDD505-2E9C-101B-9397-08002B2CF9AE}" pid="25" name="dvUsed">
    <vt:lpwstr>1</vt:lpwstr>
  </property>
  <property fmtid="{D5CDD505-2E9C-101B-9397-08002B2CF9AE}" pid="26" name="dvCompany">
    <vt:lpwstr>KIHL</vt:lpwstr>
  </property>
  <property fmtid="{D5CDD505-2E9C-101B-9397-08002B2CF9AE}" pid="27" name="dvLogoCode">
    <vt:lpwstr>1|K01</vt:lpwstr>
  </property>
  <property fmtid="{D5CDD505-2E9C-101B-9397-08002B2CF9AE}" pid="28" name="dvSite">
    <vt:lpwstr>Sisä-Suomen pl</vt:lpwstr>
  </property>
  <property fmtid="{D5CDD505-2E9C-101B-9397-08002B2CF9AE}" pid="29" name="dvDUname">
    <vt:lpwstr>Antila Markus POL</vt:lpwstr>
  </property>
  <property fmtid="{D5CDD505-2E9C-101B-9397-08002B2CF9AE}" pid="30" name="dvDUdepartment">
    <vt:lpwstr/>
  </property>
  <property fmtid="{D5CDD505-2E9C-101B-9397-08002B2CF9AE}" pid="31" name="dvAddSite">
    <vt:lpwstr/>
  </property>
  <property fmtid="{D5CDD505-2E9C-101B-9397-08002B2CF9AE}" pid="32" name="dvNumbering">
    <vt:lpwstr>0</vt:lpwstr>
  </property>
  <property fmtid="{D5CDD505-2E9C-101B-9397-08002B2CF9AE}" pid="33" name="dvUnitid">
    <vt:lpwstr>304</vt:lpwstr>
  </property>
  <property fmtid="{D5CDD505-2E9C-101B-9397-08002B2CF9AE}" pid="34" name="dvCompanyID">
    <vt:lpwstr>428</vt:lpwstr>
  </property>
  <property fmtid="{D5CDD505-2E9C-101B-9397-08002B2CF9AE}" pid="35" name="dvDuEtunimi">
    <vt:lpwstr/>
  </property>
  <property fmtid="{D5CDD505-2E9C-101B-9397-08002B2CF9AE}" pid="36" name="dvDuSukunimi">
    <vt:lpwstr/>
  </property>
  <property fmtid="{D5CDD505-2E9C-101B-9397-08002B2CF9AE}" pid="37" name="dvLogoExist">
    <vt:lpwstr>-1</vt:lpwstr>
  </property>
  <property fmtid="{D5CDD505-2E9C-101B-9397-08002B2CF9AE}" pid="38" name="dvCurrentListLogo">
    <vt:lpwstr>K01_poliisi_color</vt:lpwstr>
  </property>
  <property fmtid="{D5CDD505-2E9C-101B-9397-08002B2CF9AE}" pid="39" name="dvEusaLogo">
    <vt:lpwstr>0</vt:lpwstr>
  </property>
  <property fmtid="{D5CDD505-2E9C-101B-9397-08002B2CF9AE}" pid="40" name="dvCurrentlogo">
    <vt:lpwstr>K01_poliisi_color</vt:lpwstr>
  </property>
  <property fmtid="{D5CDD505-2E9C-101B-9397-08002B2CF9AE}" pid="41" name="dvnewbankpath">
    <vt:lpwstr>"startup"Data\pplayouts\sininen</vt:lpwstr>
  </property>
  <property fmtid="{D5CDD505-2E9C-101B-9397-08002B2CF9AE}" pid="42" name="dvTurvaluokitus">
    <vt:lpwstr>0</vt:lpwstr>
  </property>
  <property fmtid="{D5CDD505-2E9C-101B-9397-08002B2CF9AE}" pid="43" name="dvTurvaluokitusAutotext">
    <vt:lpwstr>0</vt:lpwstr>
  </property>
  <property fmtid="{D5CDD505-2E9C-101B-9397-08002B2CF9AE}" pid="44" name="dvshowineverypage">
    <vt:lpwstr>0</vt:lpwstr>
  </property>
  <property fmtid="{D5CDD505-2E9C-101B-9397-08002B2CF9AE}" pid="45" name="dvsecurityline">
    <vt:lpwstr>0</vt:lpwstr>
  </property>
</Properties>
</file>