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fi-FI"/>
              <a:t>Muokkaa ots. perustyyl. napsautt.</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3023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amakuva ja kuva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a:t>Lisää kuva napsauttamalla kuvaketta</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a:t>Muokkaa tekstin perustyylejä napsauttamalla</a:t>
            </a:r>
          </a:p>
        </p:txBody>
      </p:sp>
      <p:sp>
        <p:nvSpPr>
          <p:cNvPr id="3" name="Date Placeholder 2"/>
          <p:cNvSpPr>
            <a:spLocks noGrp="1"/>
          </p:cNvSpPr>
          <p:nvPr>
            <p:ph type="dt" sz="half" idx="10"/>
          </p:nvPr>
        </p:nvSpPr>
        <p:spPr/>
        <p:txBody>
          <a:bodyPr/>
          <a:lstStyle/>
          <a:p>
            <a:fld id="{B61BEF0D-F0BB-DE4B-95CE-6DB70DBA9567}" type="datetimeFigureOut">
              <a:rPr lang="en-US" smtClean="0"/>
              <a:pPr/>
              <a:t>9/15/2019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12009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tsikko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fi-FI"/>
              <a:t>Muokkaa ots. perustyyl. napsautt.</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B61BEF0D-F0BB-DE4B-95CE-6DB70DBA9567}" type="datetimeFigureOut">
              <a:rPr lang="en-US" smtClean="0"/>
              <a:pPr/>
              <a:t>9/15/2019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658993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Lainaus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fi-FI"/>
              <a:t>Muokkaa ots. perustyyl. napsautt.</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a:t>Muokkaa tekstin perustyylejä napsauttamalla</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B61BEF0D-F0BB-DE4B-95CE-6DB70DBA9567}" type="datetimeFigureOut">
              <a:rPr lang="en-US" smtClean="0"/>
              <a:pPr/>
              <a:t>9/15/2019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8823698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imikortti">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fi-FI"/>
              <a:t>Muokkaa ots. perustyyl. napsautt.</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B61BEF0D-F0BB-DE4B-95CE-6DB70DBA9567}" type="datetimeFigureOut">
              <a:rPr lang="en-US" smtClean="0"/>
              <a:pPr/>
              <a:t>9/15/2019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326471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Lainauksen nimikortti">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fi-FI"/>
              <a:t>Muokkaa ots. perustyyl. napsautt.</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fi-FI"/>
              <a:t>Muokkaa tekstin perustyylejä napsauttamalla</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B61BEF0D-F0BB-DE4B-95CE-6DB70DBA9567}" type="datetimeFigureOut">
              <a:rPr lang="en-US" smtClean="0"/>
              <a:pPr/>
              <a:t>9/15/2019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0679053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osi tai epätosi">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fi-FI"/>
              <a:t>Muokkaa ots. perustyyl. napsautt.</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fi-FI"/>
              <a:t>Muokkaa tekstin perustyylejä napsauttamalla</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B61BEF0D-F0BB-DE4B-95CE-6DB70DBA9567}" type="datetimeFigureOut">
              <a:rPr lang="en-US" smtClean="0"/>
              <a:pPr/>
              <a:t>9/15/2019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124837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ncho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504523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fi-FI"/>
              <a:t>Muokkaa ots. perustyyl. napsautt.</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6556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idx="1"/>
          </p:nvPr>
        </p:nvSpPr>
        <p:spPr/>
        <p:txBody>
          <a:bodyPr anchor="ct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8795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fi-FI"/>
              <a:t>Muokkaa ots. perustyyl. napsautt.</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B61BEF0D-F0BB-DE4B-95CE-6DB70DBA9567}" type="datetimeFigureOut">
              <a:rPr lang="en-US" smtClean="0"/>
              <a:pPr/>
              <a:t>9/15/2019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95409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8931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a:t>Muokkaa ots. perustyyl. napsautt.</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80590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14006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90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fi-FI"/>
              <a:t>Muokkaa ots. perustyyl. napsautt.</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B61BEF0D-F0BB-DE4B-95CE-6DB70DBA9567}" type="datetimeFigureOut">
              <a:rPr lang="en-US" smtClean="0"/>
              <a:pPr/>
              <a:t>9/15/2019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50082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fi-FI"/>
              <a:t>Muokkaa ots. perustyyl. napsautt.</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a:t>Lisää kuva napsauttamalla kuvaketta</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B61BEF0D-F0BB-DE4B-95CE-6DB70DBA9567}" type="datetimeFigureOut">
              <a:rPr lang="en-US" smtClean="0"/>
              <a:pPr/>
              <a:t>9/15/2019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41204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fi-FI"/>
              <a:t>Muokkaa ots. perustyyl. napsautt.</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smtClean="0"/>
              <a:pPr/>
              <a:t>9/15/2019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67273984"/>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kulttuurikummit.fi/"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8C36C2FF-EA03-45F7-94E9-DC7562E9A032}"/>
              </a:ext>
            </a:extLst>
          </p:cNvPr>
          <p:cNvSpPr>
            <a:spLocks noGrp="1"/>
          </p:cNvSpPr>
          <p:nvPr>
            <p:ph type="title"/>
          </p:nvPr>
        </p:nvSpPr>
        <p:spPr/>
        <p:txBody>
          <a:bodyPr/>
          <a:lstStyle/>
          <a:p>
            <a:r>
              <a:rPr lang="fi-FI" sz="4800" dirty="0"/>
              <a:t>VUODEN 2019 KUMMISUHDE</a:t>
            </a:r>
          </a:p>
        </p:txBody>
      </p:sp>
      <p:sp>
        <p:nvSpPr>
          <p:cNvPr id="5" name="Tekstin paikkamerkki 4">
            <a:extLst>
              <a:ext uri="{FF2B5EF4-FFF2-40B4-BE49-F238E27FC236}">
                <a16:creationId xmlns:a16="http://schemas.microsoft.com/office/drawing/2014/main" id="{16528C78-B7F4-4882-AACB-486D17E4105E}"/>
              </a:ext>
            </a:extLst>
          </p:cNvPr>
          <p:cNvSpPr>
            <a:spLocks noGrp="1"/>
          </p:cNvSpPr>
          <p:nvPr>
            <p:ph type="body" idx="1"/>
          </p:nvPr>
        </p:nvSpPr>
        <p:spPr>
          <a:xfrm>
            <a:off x="896247" y="3107635"/>
            <a:ext cx="8535988" cy="1879600"/>
          </a:xfrm>
        </p:spPr>
        <p:txBody>
          <a:bodyPr>
            <a:normAutofit/>
          </a:bodyPr>
          <a:lstStyle/>
          <a:p>
            <a:r>
              <a:rPr lang="fi-FI" sz="2800" b="1" i="1" dirty="0">
                <a:solidFill>
                  <a:schemeClr val="bg1"/>
                </a:solidFill>
              </a:rPr>
              <a:t>BISNES- JA KULTTUURISEMINAARI 16.9.2019</a:t>
            </a:r>
          </a:p>
          <a:p>
            <a:r>
              <a:rPr lang="fi-FI" sz="2800" b="1" i="1" dirty="0">
                <a:solidFill>
                  <a:schemeClr val="bg1"/>
                </a:solidFill>
              </a:rPr>
              <a:t>KULTTUURIKUMMIT RY</a:t>
            </a:r>
          </a:p>
        </p:txBody>
      </p:sp>
    </p:spTree>
    <p:extLst>
      <p:ext uri="{BB962C8B-B14F-4D97-AF65-F5344CB8AC3E}">
        <p14:creationId xmlns:p14="http://schemas.microsoft.com/office/powerpoint/2010/main" val="3059884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isällön paikkamerkki 4">
            <a:extLst>
              <a:ext uri="{FF2B5EF4-FFF2-40B4-BE49-F238E27FC236}">
                <a16:creationId xmlns:a16="http://schemas.microsoft.com/office/drawing/2014/main" id="{6E33A115-F356-407A-9B1B-17DC963D6264}"/>
              </a:ext>
            </a:extLst>
          </p:cNvPr>
          <p:cNvPicPr>
            <a:picLocks noGrp="1" noChangeAspect="1"/>
          </p:cNvPicPr>
          <p:nvPr>
            <p:ph idx="1"/>
          </p:nvPr>
        </p:nvPicPr>
        <p:blipFill>
          <a:blip r:embed="rId2"/>
          <a:stretch>
            <a:fillRect/>
          </a:stretch>
        </p:blipFill>
        <p:spPr>
          <a:xfrm>
            <a:off x="2869457" y="2279375"/>
            <a:ext cx="5585430" cy="1932513"/>
          </a:xfrm>
        </p:spPr>
      </p:pic>
    </p:spTree>
    <p:extLst>
      <p:ext uri="{BB962C8B-B14F-4D97-AF65-F5344CB8AC3E}">
        <p14:creationId xmlns:p14="http://schemas.microsoft.com/office/powerpoint/2010/main" val="316189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9F95D95-CB79-4499-8E03-90D32D8118A5}"/>
              </a:ext>
            </a:extLst>
          </p:cNvPr>
          <p:cNvSpPr>
            <a:spLocks noGrp="1"/>
          </p:cNvSpPr>
          <p:nvPr>
            <p:ph type="title"/>
          </p:nvPr>
        </p:nvSpPr>
        <p:spPr>
          <a:xfrm>
            <a:off x="684213" y="685800"/>
            <a:ext cx="10058400" cy="679174"/>
          </a:xfrm>
        </p:spPr>
        <p:txBody>
          <a:bodyPr/>
          <a:lstStyle/>
          <a:p>
            <a:r>
              <a:rPr lang="fi-FI" b="1" i="1" dirty="0"/>
              <a:t>TAMPERE FILM FESTIVAL 50 V  VUONNA 2020</a:t>
            </a:r>
          </a:p>
        </p:txBody>
      </p:sp>
      <p:sp>
        <p:nvSpPr>
          <p:cNvPr id="3" name="Tekstin paikkamerkki 2">
            <a:extLst>
              <a:ext uri="{FF2B5EF4-FFF2-40B4-BE49-F238E27FC236}">
                <a16:creationId xmlns:a16="http://schemas.microsoft.com/office/drawing/2014/main" id="{6F25F35E-75CF-4332-88EC-AF58306C1647}"/>
              </a:ext>
            </a:extLst>
          </p:cNvPr>
          <p:cNvSpPr>
            <a:spLocks noGrp="1"/>
          </p:cNvSpPr>
          <p:nvPr>
            <p:ph type="body" idx="1"/>
          </p:nvPr>
        </p:nvSpPr>
        <p:spPr>
          <a:xfrm>
            <a:off x="684211" y="1590261"/>
            <a:ext cx="10977701" cy="4404139"/>
          </a:xfrm>
        </p:spPr>
        <p:txBody>
          <a:bodyPr/>
          <a:lstStyle/>
          <a:p>
            <a:pPr marL="342900" indent="-342900">
              <a:buFont typeface="Wingdings" panose="05000000000000000000" pitchFamily="2" charset="2"/>
              <a:buChar char="q"/>
            </a:pPr>
            <a:r>
              <a:rPr lang="fi-FI" b="1" i="1" dirty="0">
                <a:solidFill>
                  <a:schemeClr val="bg1"/>
                </a:solidFill>
              </a:rPr>
              <a:t>Joka vuosi maaliskuun alussa Tampereen elokuvajuhlat tuo yhteen yli 30 000 elokuvan ystävää, ammattilaisista amatööreihin. Tampereen elokuvajuhlat on maailman kolmen tärkeimmän lyhytelokuvafestivaalin joukossa.</a:t>
            </a:r>
          </a:p>
          <a:p>
            <a:pPr marL="342900" indent="-342900">
              <a:buFont typeface="Wingdings" panose="05000000000000000000" pitchFamily="2" charset="2"/>
              <a:buChar char="q"/>
            </a:pPr>
            <a:r>
              <a:rPr lang="fi-FI" b="1" i="1" dirty="0">
                <a:solidFill>
                  <a:schemeClr val="bg1"/>
                </a:solidFill>
              </a:rPr>
              <a:t>Tampereen elokuvajuhlia järjestää Tampereen elokuvajuhlat – Tampere Film Festival ry. Yhdistys on perustettu vuonna 1969 nimellä Tampereen Elokuvataide ry. Perustajat olivat elokuvakerhoaktivisteja, ja jo samana vuonna järjestettiin kansallinen elokuvatapahtuma. Ensimmäiset kansainväliset elokuvajuhlat järjestettiin 1970. Yhdistyksen nimi vaihtui vuonna 1982. Missio on kuitenkin pysynyt samana – koota saman katon alle mahdollisimman paljon elokuvasta innostuneita ihmisiä.</a:t>
            </a:r>
          </a:p>
          <a:p>
            <a:pPr marL="342900" indent="-342900">
              <a:buFont typeface="Wingdings" panose="05000000000000000000" pitchFamily="2" charset="2"/>
              <a:buChar char="q"/>
            </a:pPr>
            <a:r>
              <a:rPr lang="fi-FI" b="1" i="1" dirty="0">
                <a:solidFill>
                  <a:schemeClr val="bg1"/>
                </a:solidFill>
              </a:rPr>
              <a:t>Festivaalin sydän on kansainvälinen ja kotimainen lyhytelokuvakilpailu. Joka vuosi noin 4000 elokuvaa lähetetään 40 eri maasta, ja niistä noin 110 valitaan loppukilpailuihin.</a:t>
            </a:r>
          </a:p>
        </p:txBody>
      </p:sp>
    </p:spTree>
    <p:extLst>
      <p:ext uri="{BB962C8B-B14F-4D97-AF65-F5344CB8AC3E}">
        <p14:creationId xmlns:p14="http://schemas.microsoft.com/office/powerpoint/2010/main" val="3683348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E0DA0FB-8916-4CE2-8603-F07C14DFDBF4}"/>
              </a:ext>
            </a:extLst>
          </p:cNvPr>
          <p:cNvSpPr>
            <a:spLocks noGrp="1"/>
          </p:cNvSpPr>
          <p:nvPr>
            <p:ph type="title"/>
          </p:nvPr>
        </p:nvSpPr>
        <p:spPr>
          <a:xfrm>
            <a:off x="1163741" y="1235949"/>
            <a:ext cx="9864518" cy="4386102"/>
          </a:xfrm>
        </p:spPr>
        <p:txBody>
          <a:bodyPr>
            <a:normAutofit/>
          </a:bodyPr>
          <a:lstStyle/>
          <a:p>
            <a:r>
              <a:rPr lang="fi-FI" sz="2800" dirty="0"/>
              <a:t>- </a:t>
            </a:r>
            <a:r>
              <a:rPr lang="fi-FI" sz="2800" i="1" cap="none" dirty="0"/>
              <a:t>alkoi vuonna 2012, oli ensimmäisiä kummisuhteita</a:t>
            </a:r>
            <a:br>
              <a:rPr lang="fi-FI" sz="2800" i="1" cap="none" dirty="0"/>
            </a:br>
            <a:br>
              <a:rPr lang="fi-FI" sz="2800" i="1" cap="none" dirty="0"/>
            </a:br>
            <a:r>
              <a:rPr lang="fi-FI" sz="2800" i="1" cap="none" dirty="0"/>
              <a:t>- sääntöjen läpikäyntiä, strategiaa, kävijätutkimuksia, tilinpäätöksiä, toimintakertomuksia, budjetteja</a:t>
            </a:r>
            <a:br>
              <a:rPr lang="fi-FI" sz="2800" i="1" cap="none" dirty="0"/>
            </a:br>
            <a:br>
              <a:rPr lang="fi-FI" sz="2800" i="1" cap="none" dirty="0"/>
            </a:br>
            <a:r>
              <a:rPr lang="fi-FI" sz="2800" i="1" cap="none" dirty="0"/>
              <a:t>- kummina Asko Ahonen</a:t>
            </a:r>
            <a:endParaRPr lang="fi-FI" sz="2800" i="1" dirty="0"/>
          </a:p>
        </p:txBody>
      </p:sp>
      <p:sp>
        <p:nvSpPr>
          <p:cNvPr id="3" name="Sisällön paikkamerkki 2">
            <a:extLst>
              <a:ext uri="{FF2B5EF4-FFF2-40B4-BE49-F238E27FC236}">
                <a16:creationId xmlns:a16="http://schemas.microsoft.com/office/drawing/2014/main" id="{3E7FBA69-C3AD-483B-B473-513878A03C39}"/>
              </a:ext>
            </a:extLst>
          </p:cNvPr>
          <p:cNvSpPr>
            <a:spLocks noGrp="1"/>
          </p:cNvSpPr>
          <p:nvPr>
            <p:ph idx="1"/>
          </p:nvPr>
        </p:nvSpPr>
        <p:spPr>
          <a:xfrm>
            <a:off x="1587811" y="394252"/>
            <a:ext cx="8534400" cy="1408043"/>
          </a:xfrm>
        </p:spPr>
        <p:txBody>
          <a:bodyPr>
            <a:normAutofit/>
          </a:bodyPr>
          <a:lstStyle/>
          <a:p>
            <a:pPr marL="0" indent="0">
              <a:buNone/>
            </a:pPr>
            <a:r>
              <a:rPr lang="fi-FI" sz="4400" dirty="0"/>
              <a:t>VUODEN 2019 KUMMISUDE</a:t>
            </a:r>
          </a:p>
        </p:txBody>
      </p:sp>
    </p:spTree>
    <p:extLst>
      <p:ext uri="{BB962C8B-B14F-4D97-AF65-F5344CB8AC3E}">
        <p14:creationId xmlns:p14="http://schemas.microsoft.com/office/powerpoint/2010/main" val="1482930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2868C72-6EC2-472C-AFAF-FF9C64FDEC52}"/>
              </a:ext>
            </a:extLst>
          </p:cNvPr>
          <p:cNvSpPr>
            <a:spLocks noGrp="1"/>
          </p:cNvSpPr>
          <p:nvPr>
            <p:ph type="ctrTitle"/>
          </p:nvPr>
        </p:nvSpPr>
        <p:spPr>
          <a:xfrm>
            <a:off x="2330132" y="1164100"/>
            <a:ext cx="8001000" cy="2971801"/>
          </a:xfrm>
        </p:spPr>
        <p:txBody>
          <a:bodyPr>
            <a:normAutofit fontScale="90000"/>
          </a:bodyPr>
          <a:lstStyle/>
          <a:p>
            <a:r>
              <a:rPr lang="fi-FI" dirty="0"/>
              <a:t>Kulttuurikummit ry</a:t>
            </a:r>
            <a:br>
              <a:rPr lang="fi-FI" dirty="0"/>
            </a:br>
            <a:br>
              <a:rPr lang="fi-FI" dirty="0"/>
            </a:br>
            <a:r>
              <a:rPr lang="fi-FI" sz="2800" cap="none" dirty="0">
                <a:hlinkClick r:id="rId2"/>
              </a:rPr>
              <a:t>www.kulttuurikummit.fi</a:t>
            </a:r>
            <a:br>
              <a:rPr lang="fi-FI" dirty="0"/>
            </a:br>
            <a:br>
              <a:rPr lang="fi-FI" dirty="0"/>
            </a:br>
            <a:r>
              <a:rPr lang="fi-FI" sz="2200" cap="none" dirty="0"/>
              <a:t>Martti Silvennoinen , puheenjohtaja</a:t>
            </a:r>
            <a:br>
              <a:rPr lang="fi-FI" sz="2200" dirty="0"/>
            </a:br>
            <a:r>
              <a:rPr lang="fi-FI" sz="2200" cap="none" dirty="0" err="1"/>
              <a:t>Martti.Silvennoinen@kotiportti.Fi</a:t>
            </a:r>
            <a:endParaRPr lang="fi-FI" sz="2200" dirty="0"/>
          </a:p>
        </p:txBody>
      </p:sp>
    </p:spTree>
    <p:extLst>
      <p:ext uri="{BB962C8B-B14F-4D97-AF65-F5344CB8AC3E}">
        <p14:creationId xmlns:p14="http://schemas.microsoft.com/office/powerpoint/2010/main" val="1233129902"/>
      </p:ext>
    </p:extLst>
  </p:cSld>
  <p:clrMapOvr>
    <a:masterClrMapping/>
  </p:clrMapOvr>
</p:sld>
</file>

<file path=ppt/theme/theme1.xml><?xml version="1.0" encoding="utf-8"?>
<a:theme xmlns:a="http://schemas.openxmlformats.org/drawingml/2006/main" name="Sektori">
  <a:themeElements>
    <a:clrScheme name="Sektori">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ktori">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ktori">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71</TotalTime>
  <Words>66</Words>
  <Application>Microsoft Office PowerPoint</Application>
  <PresentationFormat>Laajakuva</PresentationFormat>
  <Paragraphs>10</Paragraphs>
  <Slides>5</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5</vt:i4>
      </vt:variant>
    </vt:vector>
  </HeadingPairs>
  <TitlesOfParts>
    <vt:vector size="9" baseType="lpstr">
      <vt:lpstr>Century Gothic</vt:lpstr>
      <vt:lpstr>Wingdings</vt:lpstr>
      <vt:lpstr>Wingdings 3</vt:lpstr>
      <vt:lpstr>Sektori</vt:lpstr>
      <vt:lpstr>VUODEN 2019 KUMMISUHDE</vt:lpstr>
      <vt:lpstr>PowerPoint-esitys</vt:lpstr>
      <vt:lpstr>TAMPERE FILM FESTIVAL 50 V  VUONNA 2020</vt:lpstr>
      <vt:lpstr>- alkoi vuonna 2012, oli ensimmäisiä kummisuhteita  - sääntöjen läpikäyntiä, strategiaa, kävijätutkimuksia, tilinpäätöksiä, toimintakertomuksia, budjetteja  - kummina Asko Ahonen</vt:lpstr>
      <vt:lpstr>Kulttuurikummit ry  www.kulttuurikummit.fi  Martti Silvennoinen , puheenjohtaja Martti.Silvennoinen@kotiportti.Fi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VUODEN 2019 KUMMISUHDE</dc:title>
  <dc:creator>Martti Silvennoinen</dc:creator>
  <cp:lastModifiedBy>Martti Silvennoinen</cp:lastModifiedBy>
  <cp:revision>7</cp:revision>
  <cp:lastPrinted>2019-09-15T10:13:17Z</cp:lastPrinted>
  <dcterms:created xsi:type="dcterms:W3CDTF">2019-09-15T07:47:35Z</dcterms:created>
  <dcterms:modified xsi:type="dcterms:W3CDTF">2019-09-15T18:12:39Z</dcterms:modified>
</cp:coreProperties>
</file>