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89750" cy="9671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E2834900-8057-473B-8926-7FD0DC6A3A6F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B3AC2C32-6087-4C0D-8939-432D80608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18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C2C32-6087-4C0D-8939-432D8060842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27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142366-60DB-B3A7-0660-032023912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5A6563-5FC8-D066-A93E-F7EA5D2F2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F506C4-B8B1-3778-247E-B3670D40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E9FE18-6120-A24D-D387-E614EBBF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C3114C-09CF-FB14-5AAA-B22EEDAB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677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0532F1-C54E-225E-73A2-21173CAE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F4F4C54-1A6C-0310-0F1B-C193DD701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69DC58-4BD0-7F4A-83FB-E93A57CA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A3C33B-F41E-8E0B-FFEF-F28F3293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9ECD2E-4BC1-8A1B-3AA2-7404CF20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69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32F341-0EC4-E589-26F9-2A5E3E0B7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610FAA0-A89F-3FC0-0D3F-3A59B453A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75138C-063F-1A9D-8394-23032F7C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2EE214-EF53-6208-F247-3C1DEFDA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2155C8-607D-06E8-16A8-5E6A192A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8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196913-5C55-C91A-05E3-BC94DF5B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662120-005E-607C-1CF0-ED0A85AC5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D02B8C-3EB1-5FC7-8C7D-B46A2EC2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DE3E62-4FC6-49E0-BCDC-593F6878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75C744-2054-AD8E-1DDD-D2D0463A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68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089061-6169-0C4B-E6F6-2A5EBC6A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1649F63-1BC8-5CA9-97FD-DF95AD669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158327-F5F0-2796-1F26-87870B6A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C098FD-2E17-CDD4-6042-84795D76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37D094-2303-F16C-CF1E-440C6B66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0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7F004-0E03-0166-BF96-3A6FFFB4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527E90-E919-976F-CDC3-63D7A1598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C31618-4A5E-25E1-70BA-7F86A2684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02CA55-0A20-7131-49CA-D84A1818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C51C70-75FF-46AD-6A1A-8A4A0EDE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E187E5-6A3D-9B23-7F17-215E6DD5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691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BEBBF4-C06E-C9F6-3E90-84B52D4A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C38D3A-112B-1EA6-A3CE-379DA1D7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12939EA-6311-DB8E-EF6C-CA1F2BAEA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383854F-0E55-5DE7-C92D-97D17404C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C34934-2F97-0FC8-53A0-14D1C732B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1048AB0-5945-F676-2983-319FE9FC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9362729-1759-DCF9-0C34-0ADF3CAF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D9029C5-570C-EDE1-6411-1A9BA93D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6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9679E1-F26B-635D-8580-1ECCA11B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5EFB907-FF4F-139D-3C7A-36177B36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8253C3-BBC7-0FD5-18A5-FEB3045C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12FDA1A-A67A-0E79-BA6E-B4FDBD6B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14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218E1A7-8906-D779-CAF9-B52C9649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C6BE7A1-D7DD-EADA-16DC-B5010401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931612-77F3-AD24-1F71-4DFD7526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41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32D6C-BF19-E2D1-03C5-E555CB5E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EAE9B1-C8C6-767D-7769-5DF1B724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D781C62-5657-68AE-577E-FECCF75E4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067AC3-23B1-6155-4A2A-851EF4C2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5614AF-2291-290C-E47D-D24C44AB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30FFD63-D7CA-B2B3-2C3A-89B6D7CE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26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CA5557-76F5-95B3-8B2A-D447A00D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6ACC232-DB8E-6F33-436D-76637CF92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015B742-17A3-E9E4-30C9-78E692027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8B1C89-8AD2-E17E-E37F-DC47C02A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62B8FE-2E94-DDC5-5031-F610E72B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66D502-5B72-D65A-ED66-D44965CD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307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042DE85-A40C-374E-8369-FBD53D01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4A89AB-122B-743E-105C-424AB6319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F7B5A6-B62C-EC67-84A7-8503AF7C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2DCFA-6D5E-4CC9-9602-1535DE4959C8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510644-52D4-55F9-572F-87187D47E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98667E-3F51-AC42-AD17-E2963C710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824C1-A919-4D63-9B27-8E25E651F1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C874B7-4D64-6DD0-A052-AE35B4688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0" y="2480152"/>
            <a:ext cx="10697227" cy="4377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EA73B0F-0BC4-10B5-FB82-1BC13883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0" y="63851"/>
            <a:ext cx="3983277" cy="176617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4A1C1D0-1F53-E853-672B-86BC97B37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938" y="450937"/>
            <a:ext cx="4311872" cy="99199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C34B7BD0-1713-71AA-A11B-A9C4DAD4F6F1}"/>
              </a:ext>
            </a:extLst>
          </p:cNvPr>
          <p:cNvSpPr txBox="1"/>
          <p:nvPr/>
        </p:nvSpPr>
        <p:spPr>
          <a:xfrm>
            <a:off x="538620" y="1561933"/>
            <a:ext cx="93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Missä mennään Helsingin Piirissä- haasteet ja mahdollisuudet toimintavuonna 2026.      Pj. Reijo Vuorento</a:t>
            </a:r>
          </a:p>
        </p:txBody>
      </p:sp>
    </p:spTree>
    <p:extLst>
      <p:ext uri="{BB962C8B-B14F-4D97-AF65-F5344CB8AC3E}">
        <p14:creationId xmlns:p14="http://schemas.microsoft.com/office/powerpoint/2010/main" val="126089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DF88317-0246-8A84-8278-148180718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3" y="375781"/>
            <a:ext cx="11791167" cy="64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5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E77BF42-67BC-5B72-8847-3E8B7A22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36" y="0"/>
            <a:ext cx="11452964" cy="65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9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07F7274-201D-A2CF-7E8E-6B6A3851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6" y="313151"/>
            <a:ext cx="11812044" cy="66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8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E429E19-2B9E-7D94-CA78-291B750C1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7" y="-65430"/>
            <a:ext cx="11085534" cy="649128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C032C69-E19F-CBF1-46F5-89A62A3AD6BC}"/>
              </a:ext>
            </a:extLst>
          </p:cNvPr>
          <p:cNvSpPr txBox="1"/>
          <p:nvPr/>
        </p:nvSpPr>
        <p:spPr>
          <a:xfrm>
            <a:off x="10158608" y="463463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1/5</a:t>
            </a:r>
          </a:p>
        </p:txBody>
      </p:sp>
    </p:spTree>
    <p:extLst>
      <p:ext uri="{BB962C8B-B14F-4D97-AF65-F5344CB8AC3E}">
        <p14:creationId xmlns:p14="http://schemas.microsoft.com/office/powerpoint/2010/main" val="334447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E78F777-BC94-01BD-A159-875DF7E1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1" y="187890"/>
            <a:ext cx="11145759" cy="45469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5DFDB5E-55D4-1B95-024E-E34D48EF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3" y="4734837"/>
            <a:ext cx="10392428" cy="212316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1BA721A-E994-DE92-A549-6DB286F172E1}"/>
              </a:ext>
            </a:extLst>
          </p:cNvPr>
          <p:cNvSpPr txBox="1"/>
          <p:nvPr/>
        </p:nvSpPr>
        <p:spPr>
          <a:xfrm>
            <a:off x="10258816" y="638827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2/5</a:t>
            </a:r>
          </a:p>
        </p:txBody>
      </p:sp>
    </p:spTree>
    <p:extLst>
      <p:ext uri="{BB962C8B-B14F-4D97-AF65-F5344CB8AC3E}">
        <p14:creationId xmlns:p14="http://schemas.microsoft.com/office/powerpoint/2010/main" val="165250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3EFC30A-62A2-1771-B0D3-F23C22452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81" y="363255"/>
            <a:ext cx="11198268" cy="637574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6E1F0E8-91A0-F49F-AFA2-9EDD3D45A94C}"/>
              </a:ext>
            </a:extLst>
          </p:cNvPr>
          <p:cNvSpPr txBox="1"/>
          <p:nvPr/>
        </p:nvSpPr>
        <p:spPr>
          <a:xfrm>
            <a:off x="10822488" y="513567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258682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085D955-F6E4-4BF7-2518-63F4D55A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30" y="325677"/>
            <a:ext cx="10484285" cy="637574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79D5D05-22BF-873D-8C66-5C45CDA714A1}"/>
              </a:ext>
            </a:extLst>
          </p:cNvPr>
          <p:cNvSpPr txBox="1"/>
          <p:nvPr/>
        </p:nvSpPr>
        <p:spPr>
          <a:xfrm>
            <a:off x="11160690" y="526093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4/5</a:t>
            </a:r>
          </a:p>
        </p:txBody>
      </p:sp>
    </p:spTree>
    <p:extLst>
      <p:ext uri="{BB962C8B-B14F-4D97-AF65-F5344CB8AC3E}">
        <p14:creationId xmlns:p14="http://schemas.microsoft.com/office/powerpoint/2010/main" val="394324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10F6842-2024-5257-B1F9-502FF5A03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74" y="250521"/>
            <a:ext cx="10045873" cy="584965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816CCDA-1F87-7D3B-6B2A-0A8C4E10D3AB}"/>
              </a:ext>
            </a:extLst>
          </p:cNvPr>
          <p:cNvSpPr txBox="1"/>
          <p:nvPr/>
        </p:nvSpPr>
        <p:spPr>
          <a:xfrm>
            <a:off x="10772384" y="638827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5/5</a:t>
            </a:r>
          </a:p>
        </p:txBody>
      </p:sp>
    </p:spTree>
    <p:extLst>
      <p:ext uri="{BB962C8B-B14F-4D97-AF65-F5344CB8AC3E}">
        <p14:creationId xmlns:p14="http://schemas.microsoft.com/office/powerpoint/2010/main" val="163623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23A2F5-D564-7A6E-A6F8-CA205CA48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3" y="202060"/>
            <a:ext cx="11611628" cy="64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</Words>
  <Application>Microsoft Office PowerPoint</Application>
  <PresentationFormat>Laajakuva</PresentationFormat>
  <Paragraphs>7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Reijo Vuorento</dc:creator>
  <cp:lastModifiedBy>Reijo Vuorento</cp:lastModifiedBy>
  <cp:revision>2</cp:revision>
  <cp:lastPrinted>2026-03-08T12:12:50Z</cp:lastPrinted>
  <dcterms:created xsi:type="dcterms:W3CDTF">2026-03-05T13:25:17Z</dcterms:created>
  <dcterms:modified xsi:type="dcterms:W3CDTF">2026-03-08T12:17:08Z</dcterms:modified>
</cp:coreProperties>
</file>