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27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9" r:id="rId7"/>
    <p:sldId id="5081" r:id="rId8"/>
    <p:sldId id="4781" r:id="rId9"/>
    <p:sldId id="4992" r:id="rId10"/>
    <p:sldId id="5065" r:id="rId11"/>
    <p:sldId id="5082" r:id="rId12"/>
    <p:sldId id="260" r:id="rId13"/>
    <p:sldId id="5069" r:id="rId14"/>
    <p:sldId id="5083" r:id="rId15"/>
    <p:sldId id="258" r:id="rId16"/>
    <p:sldId id="261" r:id="rId17"/>
    <p:sldId id="5074" r:id="rId18"/>
    <p:sldId id="5080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4747" userDrawn="1">
          <p15:clr>
            <a:srgbClr val="A4A3A4"/>
          </p15:clr>
        </p15:guide>
        <p15:guide id="4" orient="horz" pos="1888" userDrawn="1">
          <p15:clr>
            <a:srgbClr val="A4A3A4"/>
          </p15:clr>
        </p15:guide>
        <p15:guide id="5" orient="horz" pos="2273" userDrawn="1">
          <p15:clr>
            <a:srgbClr val="A4A3A4"/>
          </p15:clr>
        </p15:guide>
        <p15:guide id="6" pos="42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97C39A-CB2C-E908-6693-1ED2649FF319}" name="Marita Kuoppala" initials="" userId="S::marita.kuoppala@valve.fi::d3274b36-75aa-4b61-be85-faaf5660d87d" providerId="AD"/>
  <p188:author id="{A7BAA1A1-0F0C-DE79-D440-41A440AB1C16}" name="Vuori Marjaana" initials="VM" userId="S::Marjaana.Vuori@keva.fi::0e062f64-0502-4874-bc47-ff3e6fda1945" providerId="AD"/>
  <p188:author id="{5379A0D6-F5FC-94FF-680C-C6355EDC9BAD}" name="Rantanen Elina" initials="RE" userId="S::elina.rantanen@keva.fi::0466a127-9217-4923-ad8a-49967ae130ee" providerId="AD"/>
  <p188:author id="{AA7B4CFD-9F24-C910-4AAD-AD97FA9BB7D8}" name="Kainulainen Ismo" initials="KI" userId="S::ismo.kainulainen@keva.fi::4a492ce3-4bc7-4cc8-9876-b7dbe309cc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CF1575"/>
    <a:srgbClr val="484E9D"/>
    <a:srgbClr val="A61676"/>
    <a:srgbClr val="D1CCBD"/>
    <a:srgbClr val="00C1D5"/>
    <a:srgbClr val="003D4C"/>
    <a:srgbClr val="00A4B5"/>
    <a:srgbClr val="D8E8EC"/>
    <a:srgbClr val="007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–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–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9631B5-78F2-41C9-869B-9F39066F8104}" styleName="Medium Style 3 –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38" autoAdjust="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>
        <p:guide orient="horz" pos="1525"/>
        <p:guide pos="4747"/>
        <p:guide orient="horz" pos="1888"/>
        <p:guide orient="horz" pos="2273"/>
        <p:guide pos="4294"/>
      </p:guideLst>
    </p:cSldViewPr>
  </p:slideViewPr>
  <p:outlineViewPr>
    <p:cViewPr>
      <p:scale>
        <a:sx n="33" d="100"/>
        <a:sy n="33" d="100"/>
      </p:scale>
      <p:origin x="0" y="-719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notesViewPr>
    <p:cSldViewPr snapToGrid="0" showGuides="1">
      <p:cViewPr varScale="1">
        <p:scale>
          <a:sx n="157" d="100"/>
          <a:sy n="157" d="100"/>
        </p:scale>
        <p:origin x="1864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evafi-my.sharepoint.com/personal/joonas_rahkola_keva_fi/Documents/El&#228;kematskut%20yleinen/el&#228;kkeelle%20siirtymisi&#228;n%20odo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evafi-my.sharepoint.com/personal/joonas_rahkola_keva_fi/Documents/El&#228;kematskut%20yleinen/tk-alkavuu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r>
              <a:rPr lang="fi-FI">
                <a:solidFill>
                  <a:schemeClr val="tx2"/>
                </a:solidFill>
                <a:latin typeface="+mj-lt"/>
              </a:rPr>
              <a:t>Eläkkeellesiirtymisiän odote, vuotta</a:t>
            </a:r>
          </a:p>
          <a:p>
            <a:pPr>
              <a:defRPr>
                <a:solidFill>
                  <a:schemeClr val="tx2"/>
                </a:solidFill>
                <a:latin typeface="+mj-lt"/>
              </a:defRPr>
            </a:pPr>
            <a:endParaRPr lang="fi-FI">
              <a:solidFill>
                <a:schemeClr val="tx2"/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esiirtymisika01!$C$3</c:f>
              <c:strCache>
                <c:ptCount val="1"/>
                <c:pt idx="0">
                  <c:v>Eläkkeellesiirtymisiän odote 25-vuotiaalle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esiirtymisika01!$B$4:$B$28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esiirtymisika01!$C$4:$C$28</c:f>
              <c:numCache>
                <c:formatCode>0.0</c:formatCode>
                <c:ptCount val="25"/>
                <c:pt idx="0">
                  <c:v>58.8</c:v>
                </c:pt>
                <c:pt idx="1">
                  <c:v>58.9</c:v>
                </c:pt>
                <c:pt idx="2">
                  <c:v>58.8</c:v>
                </c:pt>
                <c:pt idx="3">
                  <c:v>58.9</c:v>
                </c:pt>
                <c:pt idx="4">
                  <c:v>59.1</c:v>
                </c:pt>
                <c:pt idx="5">
                  <c:v>59.1</c:v>
                </c:pt>
                <c:pt idx="6">
                  <c:v>59.5</c:v>
                </c:pt>
                <c:pt idx="7">
                  <c:v>59.5</c:v>
                </c:pt>
                <c:pt idx="8">
                  <c:v>59.4</c:v>
                </c:pt>
                <c:pt idx="9">
                  <c:v>59.8</c:v>
                </c:pt>
                <c:pt idx="10">
                  <c:v>60.4</c:v>
                </c:pt>
                <c:pt idx="11">
                  <c:v>60.5</c:v>
                </c:pt>
                <c:pt idx="12">
                  <c:v>60.9</c:v>
                </c:pt>
                <c:pt idx="13">
                  <c:v>60.9</c:v>
                </c:pt>
                <c:pt idx="14">
                  <c:v>61.2</c:v>
                </c:pt>
                <c:pt idx="15">
                  <c:v>61.1</c:v>
                </c:pt>
                <c:pt idx="16">
                  <c:v>61.1</c:v>
                </c:pt>
                <c:pt idx="17">
                  <c:v>61.2</c:v>
                </c:pt>
                <c:pt idx="18">
                  <c:v>61.3</c:v>
                </c:pt>
                <c:pt idx="19">
                  <c:v>61.5</c:v>
                </c:pt>
                <c:pt idx="20">
                  <c:v>61.9</c:v>
                </c:pt>
                <c:pt idx="21">
                  <c:v>62.4</c:v>
                </c:pt>
                <c:pt idx="22">
                  <c:v>62.2</c:v>
                </c:pt>
                <c:pt idx="23">
                  <c:v>62.8</c:v>
                </c:pt>
                <c:pt idx="24">
                  <c:v>63.1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1D-4155-9F54-C743939E3B8B}"/>
            </c:ext>
          </c:extLst>
        </c:ser>
        <c:ser>
          <c:idx val="1"/>
          <c:order val="1"/>
          <c:tx>
            <c:strRef>
              <c:f>esiirtymisika01!$D$3</c:f>
              <c:strCache>
                <c:ptCount val="1"/>
                <c:pt idx="0">
                  <c:v>Eläkkeellesiirtymisiän odote 50-vuotiaalle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esiirtymisika01!$B$4:$B$28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esiirtymisika01!$D$4:$D$28</c:f>
              <c:numCache>
                <c:formatCode>0.0</c:formatCode>
                <c:ptCount val="25"/>
                <c:pt idx="0">
                  <c:v>60.6</c:v>
                </c:pt>
                <c:pt idx="1">
                  <c:v>60.7</c:v>
                </c:pt>
                <c:pt idx="2">
                  <c:v>60.7</c:v>
                </c:pt>
                <c:pt idx="3">
                  <c:v>60.9</c:v>
                </c:pt>
                <c:pt idx="4">
                  <c:v>61.1</c:v>
                </c:pt>
                <c:pt idx="5">
                  <c:v>61.1</c:v>
                </c:pt>
                <c:pt idx="6">
                  <c:v>61.5</c:v>
                </c:pt>
                <c:pt idx="7">
                  <c:v>61.6</c:v>
                </c:pt>
                <c:pt idx="8">
                  <c:v>61.4</c:v>
                </c:pt>
                <c:pt idx="9">
                  <c:v>61.7</c:v>
                </c:pt>
                <c:pt idx="10">
                  <c:v>62.3</c:v>
                </c:pt>
                <c:pt idx="11">
                  <c:v>62.4</c:v>
                </c:pt>
                <c:pt idx="12">
                  <c:v>62.7</c:v>
                </c:pt>
                <c:pt idx="13">
                  <c:v>62.6</c:v>
                </c:pt>
                <c:pt idx="14">
                  <c:v>62.8</c:v>
                </c:pt>
                <c:pt idx="15">
                  <c:v>62.8</c:v>
                </c:pt>
                <c:pt idx="16">
                  <c:v>62.8</c:v>
                </c:pt>
                <c:pt idx="17">
                  <c:v>62.8</c:v>
                </c:pt>
                <c:pt idx="18">
                  <c:v>63.1</c:v>
                </c:pt>
                <c:pt idx="19">
                  <c:v>63.4</c:v>
                </c:pt>
                <c:pt idx="20">
                  <c:v>63.8</c:v>
                </c:pt>
                <c:pt idx="21">
                  <c:v>64</c:v>
                </c:pt>
                <c:pt idx="22">
                  <c:v>63.8</c:v>
                </c:pt>
                <c:pt idx="23">
                  <c:v>64.400000000000006</c:v>
                </c:pt>
                <c:pt idx="24">
                  <c:v>64.599999999999994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1D-4155-9F54-C743939E3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9219983"/>
        <c:axId val="1049221903"/>
      </c:lineChart>
      <c:catAx>
        <c:axId val="1049219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49221903"/>
        <c:crosses val="autoZero"/>
        <c:auto val="1"/>
        <c:lblAlgn val="ctr"/>
        <c:lblOffset val="100"/>
        <c:noMultiLvlLbl val="0"/>
      </c:catAx>
      <c:valAx>
        <c:axId val="1049221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4921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r>
              <a:rPr lang="fi-FI">
                <a:solidFill>
                  <a:schemeClr val="tx2"/>
                </a:solidFill>
                <a:latin typeface="+mj-lt"/>
              </a:rPr>
              <a:t>Työkyvyttömyyseläkkeiden alkavuus (25</a:t>
            </a:r>
            <a:r>
              <a:rPr lang="fi-FI" sz="1400" b="0" i="0" u="none" strike="noStrike" kern="1200" spc="0" baseline="0">
                <a:solidFill>
                  <a:schemeClr val="tx2"/>
                </a:solidFill>
              </a:rPr>
              <a:t>–</a:t>
            </a:r>
            <a:r>
              <a:rPr lang="fi-FI">
                <a:solidFill>
                  <a:schemeClr val="tx2"/>
                </a:solidFill>
                <a:latin typeface="+mj-lt"/>
              </a:rPr>
              <a:t>62-vuotiaat),</a:t>
            </a:r>
            <a:r>
              <a:rPr lang="fi-FI" baseline="0">
                <a:solidFill>
                  <a:schemeClr val="tx2"/>
                </a:solidFill>
                <a:latin typeface="+mj-lt"/>
              </a:rPr>
              <a:t> prosenttia</a:t>
            </a:r>
            <a:endParaRPr lang="fi-FI">
              <a:solidFill>
                <a:schemeClr val="tx2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3746490404727793"/>
          <c:y val="1.7111534483110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'25-62'!$D$3</c:f>
              <c:strCache>
                <c:ptCount val="1"/>
                <c:pt idx="0">
                  <c:v>Sairausryhmät yhteensä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'25-62'!$C$4:$C$16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strCache>
            </c:strRef>
          </c:cat>
          <c:val>
            <c:numRef>
              <c:f>'25-62'!$D$4:$D$16</c:f>
              <c:numCache>
                <c:formatCode>General</c:formatCode>
                <c:ptCount val="13"/>
                <c:pt idx="0">
                  <c:v>0.74199999999999999</c:v>
                </c:pt>
                <c:pt idx="1">
                  <c:v>0.73299999999999998</c:v>
                </c:pt>
                <c:pt idx="2">
                  <c:v>0.67</c:v>
                </c:pt>
                <c:pt idx="3">
                  <c:v>0.65999999999999992</c:v>
                </c:pt>
                <c:pt idx="4">
                  <c:v>0.66100000000000003</c:v>
                </c:pt>
                <c:pt idx="5">
                  <c:v>0.65300000000000002</c:v>
                </c:pt>
                <c:pt idx="6">
                  <c:v>0.69000000000000006</c:v>
                </c:pt>
                <c:pt idx="7">
                  <c:v>0.68200000000000005</c:v>
                </c:pt>
                <c:pt idx="8">
                  <c:v>0.623</c:v>
                </c:pt>
                <c:pt idx="9">
                  <c:v>0.55700000000000005</c:v>
                </c:pt>
                <c:pt idx="10">
                  <c:v>0.54699999999999993</c:v>
                </c:pt>
                <c:pt idx="11">
                  <c:v>0.52600000000000002</c:v>
                </c:pt>
                <c:pt idx="12">
                  <c:v>0.502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5E-47CE-A5D3-8FBBDDDC80E4}"/>
            </c:ext>
          </c:extLst>
        </c:ser>
        <c:ser>
          <c:idx val="1"/>
          <c:order val="1"/>
          <c:tx>
            <c:strRef>
              <c:f>'25-62'!$E$3</c:f>
              <c:strCache>
                <c:ptCount val="1"/>
                <c:pt idx="0">
                  <c:v>Mielenterveyden ja käyttäytymisen häiriöt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'25-62'!$C$4:$C$16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strCache>
            </c:strRef>
          </c:cat>
          <c:val>
            <c:numRef>
              <c:f>'25-62'!$E$4:$E$16</c:f>
              <c:numCache>
                <c:formatCode>General</c:formatCode>
                <c:ptCount val="13"/>
                <c:pt idx="0">
                  <c:v>0.20699999999999999</c:v>
                </c:pt>
                <c:pt idx="1">
                  <c:v>0.20200000000000001</c:v>
                </c:pt>
                <c:pt idx="2">
                  <c:v>0.18</c:v>
                </c:pt>
                <c:pt idx="3">
                  <c:v>0.18</c:v>
                </c:pt>
                <c:pt idx="4">
                  <c:v>0.182</c:v>
                </c:pt>
                <c:pt idx="5">
                  <c:v>0.188</c:v>
                </c:pt>
                <c:pt idx="6">
                  <c:v>0.21000000000000002</c:v>
                </c:pt>
                <c:pt idx="7">
                  <c:v>0.221</c:v>
                </c:pt>
                <c:pt idx="8">
                  <c:v>0.20600000000000002</c:v>
                </c:pt>
                <c:pt idx="9">
                  <c:v>0.186</c:v>
                </c:pt>
                <c:pt idx="10">
                  <c:v>0.17699999999999999</c:v>
                </c:pt>
                <c:pt idx="11">
                  <c:v>0.17499999999999999</c:v>
                </c:pt>
                <c:pt idx="12">
                  <c:v>0.16699999999999998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5E-47CE-A5D3-8FBBDDDC80E4}"/>
            </c:ext>
          </c:extLst>
        </c:ser>
        <c:ser>
          <c:idx val="2"/>
          <c:order val="2"/>
          <c:tx>
            <c:strRef>
              <c:f>'25-62'!$F$3</c:f>
              <c:strCache>
                <c:ptCount val="1"/>
                <c:pt idx="0">
                  <c:v>Tuki- ja liikuntaelinten sekä sidekudosten sairaudet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'25-62'!$C$4:$C$16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strCache>
            </c:strRef>
          </c:cat>
          <c:val>
            <c:numRef>
              <c:f>'25-62'!$F$4:$F$16</c:f>
              <c:numCache>
                <c:formatCode>General</c:formatCode>
                <c:ptCount val="13"/>
                <c:pt idx="0">
                  <c:v>0.26300000000000001</c:v>
                </c:pt>
                <c:pt idx="1">
                  <c:v>0.26</c:v>
                </c:pt>
                <c:pt idx="2">
                  <c:v>0.24300000000000002</c:v>
                </c:pt>
                <c:pt idx="3">
                  <c:v>0.23300000000000001</c:v>
                </c:pt>
                <c:pt idx="4">
                  <c:v>0.22999999999999998</c:v>
                </c:pt>
                <c:pt idx="5">
                  <c:v>0.22400000000000003</c:v>
                </c:pt>
                <c:pt idx="6">
                  <c:v>0.22799999999999998</c:v>
                </c:pt>
                <c:pt idx="7">
                  <c:v>0.21400000000000002</c:v>
                </c:pt>
                <c:pt idx="8">
                  <c:v>0.192</c:v>
                </c:pt>
                <c:pt idx="9">
                  <c:v>0.17399999999999999</c:v>
                </c:pt>
                <c:pt idx="10">
                  <c:v>0.18</c:v>
                </c:pt>
                <c:pt idx="11">
                  <c:v>0.16200000000000001</c:v>
                </c:pt>
                <c:pt idx="12">
                  <c:v>0.155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5E-47CE-A5D3-8FBBDDDC80E4}"/>
            </c:ext>
          </c:extLst>
        </c:ser>
        <c:ser>
          <c:idx val="3"/>
          <c:order val="3"/>
          <c:tx>
            <c:strRef>
              <c:f>'25-62'!$G$3</c:f>
              <c:strCache>
                <c:ptCount val="1"/>
                <c:pt idx="0">
                  <c:v>Muut sairaudet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'25-62'!$C$4:$C$16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strCache>
            </c:strRef>
          </c:cat>
          <c:val>
            <c:numRef>
              <c:f>'25-62'!$G$4:$G$16</c:f>
              <c:numCache>
                <c:formatCode>General</c:formatCode>
                <c:ptCount val="13"/>
                <c:pt idx="0">
                  <c:v>0.27300000000000002</c:v>
                </c:pt>
                <c:pt idx="1">
                  <c:v>0.27200000000000002</c:v>
                </c:pt>
                <c:pt idx="2">
                  <c:v>0.248</c:v>
                </c:pt>
                <c:pt idx="3">
                  <c:v>0.24700000000000003</c:v>
                </c:pt>
                <c:pt idx="4">
                  <c:v>0.25</c:v>
                </c:pt>
                <c:pt idx="5">
                  <c:v>0.24100000000000002</c:v>
                </c:pt>
                <c:pt idx="6">
                  <c:v>0.252</c:v>
                </c:pt>
                <c:pt idx="7">
                  <c:v>0.246</c:v>
                </c:pt>
                <c:pt idx="8">
                  <c:v>0.22500000000000001</c:v>
                </c:pt>
                <c:pt idx="9">
                  <c:v>0.19800000000000001</c:v>
                </c:pt>
                <c:pt idx="10">
                  <c:v>0.19</c:v>
                </c:pt>
                <c:pt idx="11">
                  <c:v>0.19</c:v>
                </c:pt>
                <c:pt idx="12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5E-47CE-A5D3-8FBBDDDC8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6546959"/>
        <c:axId val="486564239"/>
      </c:lineChart>
      <c:catAx>
        <c:axId val="48654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6564239"/>
        <c:crosses val="autoZero"/>
        <c:auto val="1"/>
        <c:lblAlgn val="ctr"/>
        <c:lblOffset val="100"/>
        <c:noMultiLvlLbl val="0"/>
      </c:catAx>
      <c:valAx>
        <c:axId val="48656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6546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8A73B6-9774-5695-6275-138CF48100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E25CE-AE2F-9142-F15D-49ADFC9111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02E52-12F6-F244-BD16-9ECFE25D4E82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14609-571F-4B0C-491E-3BB426356D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9AFA2-37C1-D741-984F-0AA99F3CDA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EE2AC-8EBC-AC40-804E-AE72439F57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37435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C1731-AFBA-4829-ADA6-5070933F1909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8BD17-A720-4E65-A8AB-6EBA9E33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09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852488"/>
            <a:ext cx="5427662" cy="3052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0D02-E3C8-4424-BA43-DB27A97EFDE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00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näkymä tunnuks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239F0C5-D0C6-8AB3-A445-98C2C6C018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i-FI" noProof="0" dirty="0"/>
          </a:p>
        </p:txBody>
      </p:sp>
      <p:grpSp>
        <p:nvGrpSpPr>
          <p:cNvPr id="7" name="Graphic 3" descr="KEVA">
            <a:extLst>
              <a:ext uri="{FF2B5EF4-FFF2-40B4-BE49-F238E27FC236}">
                <a16:creationId xmlns:a16="http://schemas.microsoft.com/office/drawing/2014/main" id="{37C7C910-DDFB-58C8-9491-0726F9AD41FF}"/>
              </a:ext>
            </a:extLst>
          </p:cNvPr>
          <p:cNvGrpSpPr/>
          <p:nvPr/>
        </p:nvGrpSpPr>
        <p:grpSpPr>
          <a:xfrm>
            <a:off x="4540440" y="2277173"/>
            <a:ext cx="3010613" cy="2303462"/>
            <a:chOff x="4540440" y="2277173"/>
            <a:chExt cx="3010613" cy="2303462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181D145-5A67-3135-5A51-20C0DADF584A}"/>
                </a:ext>
              </a:extLst>
            </p:cNvPr>
            <p:cNvSpPr/>
            <p:nvPr/>
          </p:nvSpPr>
          <p:spPr>
            <a:xfrm>
              <a:off x="4540440" y="2277173"/>
              <a:ext cx="3010613" cy="2303462"/>
            </a:xfrm>
            <a:custGeom>
              <a:avLst/>
              <a:gdLst>
                <a:gd name="connsiteX0" fmla="*/ 114427 w 3010613"/>
                <a:gd name="connsiteY0" fmla="*/ 63 h 2303462"/>
                <a:gd name="connsiteX1" fmla="*/ 0 w 3010613"/>
                <a:gd name="connsiteY1" fmla="*/ 112649 h 2303462"/>
                <a:gd name="connsiteX2" fmla="*/ 0 w 3010613"/>
                <a:gd name="connsiteY2" fmla="*/ 944309 h 2303462"/>
                <a:gd name="connsiteX3" fmla="*/ 114427 w 3010613"/>
                <a:gd name="connsiteY3" fmla="*/ 1056894 h 2303462"/>
                <a:gd name="connsiteX4" fmla="*/ 228854 w 3010613"/>
                <a:gd name="connsiteY4" fmla="*/ 944309 h 2303462"/>
                <a:gd name="connsiteX5" fmla="*/ 228854 w 3010613"/>
                <a:gd name="connsiteY5" fmla="*/ 112649 h 2303462"/>
                <a:gd name="connsiteX6" fmla="*/ 114427 w 3010613"/>
                <a:gd name="connsiteY6" fmla="*/ 63 h 2303462"/>
                <a:gd name="connsiteX7" fmla="*/ 827850 w 3010613"/>
                <a:gd name="connsiteY7" fmla="*/ 888301 h 2303462"/>
                <a:gd name="connsiteX8" fmla="*/ 614108 w 3010613"/>
                <a:gd name="connsiteY8" fmla="*/ 523875 h 2303462"/>
                <a:gd name="connsiteX9" fmla="*/ 822261 w 3010613"/>
                <a:gd name="connsiteY9" fmla="*/ 168973 h 2303462"/>
                <a:gd name="connsiteX10" fmla="*/ 780415 w 3010613"/>
                <a:gd name="connsiteY10" fmla="*/ 15113 h 2303462"/>
                <a:gd name="connsiteX11" fmla="*/ 624141 w 3010613"/>
                <a:gd name="connsiteY11" fmla="*/ 56324 h 2303462"/>
                <a:gd name="connsiteX12" fmla="*/ 349948 w 3010613"/>
                <a:gd name="connsiteY12" fmla="*/ 523811 h 2303462"/>
                <a:gd name="connsiteX13" fmla="*/ 629729 w 3010613"/>
                <a:gd name="connsiteY13" fmla="*/ 1000823 h 2303462"/>
                <a:gd name="connsiteX14" fmla="*/ 786003 w 3010613"/>
                <a:gd name="connsiteY14" fmla="*/ 1042035 h 2303462"/>
                <a:gd name="connsiteX15" fmla="*/ 827850 w 3010613"/>
                <a:gd name="connsiteY15" fmla="*/ 888175 h 2303462"/>
                <a:gd name="connsiteX16" fmla="*/ 1979613 w 3010613"/>
                <a:gd name="connsiteY16" fmla="*/ 2134870 h 2303462"/>
                <a:gd name="connsiteX17" fmla="*/ 2487549 w 3010613"/>
                <a:gd name="connsiteY17" fmla="*/ 1261809 h 2303462"/>
                <a:gd name="connsiteX18" fmla="*/ 2995486 w 3010613"/>
                <a:gd name="connsiteY18" fmla="*/ 2134870 h 2303462"/>
                <a:gd name="connsiteX19" fmla="*/ 2953067 w 3010613"/>
                <a:gd name="connsiteY19" fmla="*/ 2288540 h 2303462"/>
                <a:gd name="connsiteX20" fmla="*/ 2796921 w 3010613"/>
                <a:gd name="connsiteY20" fmla="*/ 2246757 h 2303462"/>
                <a:gd name="connsiteX21" fmla="*/ 2487549 w 3010613"/>
                <a:gd name="connsiteY21" fmla="*/ 1714944 h 2303462"/>
                <a:gd name="connsiteX22" fmla="*/ 2178177 w 3010613"/>
                <a:gd name="connsiteY22" fmla="*/ 2246757 h 2303462"/>
                <a:gd name="connsiteX23" fmla="*/ 2022030 w 3010613"/>
                <a:gd name="connsiteY23" fmla="*/ 2288540 h 2303462"/>
                <a:gd name="connsiteX24" fmla="*/ 1979613 w 3010613"/>
                <a:gd name="connsiteY24" fmla="*/ 2134870 h 2303462"/>
                <a:gd name="connsiteX25" fmla="*/ 2027682 w 3010613"/>
                <a:gd name="connsiteY25" fmla="*/ 1430401 h 2303462"/>
                <a:gd name="connsiteX26" fmla="*/ 1519745 w 3010613"/>
                <a:gd name="connsiteY26" fmla="*/ 2303462 h 2303462"/>
                <a:gd name="connsiteX27" fmla="*/ 1011809 w 3010613"/>
                <a:gd name="connsiteY27" fmla="*/ 1430401 h 2303462"/>
                <a:gd name="connsiteX28" fmla="*/ 1054227 w 3010613"/>
                <a:gd name="connsiteY28" fmla="*/ 1276731 h 2303462"/>
                <a:gd name="connsiteX29" fmla="*/ 1210373 w 3010613"/>
                <a:gd name="connsiteY29" fmla="*/ 1318514 h 2303462"/>
                <a:gd name="connsiteX30" fmla="*/ 1519745 w 3010613"/>
                <a:gd name="connsiteY30" fmla="*/ 1850326 h 2303462"/>
                <a:gd name="connsiteX31" fmla="*/ 1829117 w 3010613"/>
                <a:gd name="connsiteY31" fmla="*/ 1318514 h 2303462"/>
                <a:gd name="connsiteX32" fmla="*/ 1985264 w 3010613"/>
                <a:gd name="connsiteY32" fmla="*/ 1276731 h 2303462"/>
                <a:gd name="connsiteX33" fmla="*/ 2027682 w 3010613"/>
                <a:gd name="connsiteY33" fmla="*/ 1430401 h 230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010613" h="2303462">
                  <a:moveTo>
                    <a:pt x="114427" y="63"/>
                  </a:moveTo>
                  <a:cubicBezTo>
                    <a:pt x="51244" y="63"/>
                    <a:pt x="0" y="50482"/>
                    <a:pt x="0" y="112649"/>
                  </a:cubicBezTo>
                  <a:lnTo>
                    <a:pt x="0" y="944309"/>
                  </a:lnTo>
                  <a:cubicBezTo>
                    <a:pt x="0" y="1006475"/>
                    <a:pt x="51244" y="1056894"/>
                    <a:pt x="114427" y="1056894"/>
                  </a:cubicBezTo>
                  <a:cubicBezTo>
                    <a:pt x="177609" y="1056894"/>
                    <a:pt x="228790" y="1006475"/>
                    <a:pt x="228854" y="944309"/>
                  </a:cubicBezTo>
                  <a:lnTo>
                    <a:pt x="228854" y="112649"/>
                  </a:lnTo>
                  <a:cubicBezTo>
                    <a:pt x="228854" y="50482"/>
                    <a:pt x="177609" y="63"/>
                    <a:pt x="114427" y="63"/>
                  </a:cubicBezTo>
                  <a:moveTo>
                    <a:pt x="827850" y="888301"/>
                  </a:moveTo>
                  <a:lnTo>
                    <a:pt x="614108" y="523875"/>
                  </a:lnTo>
                  <a:lnTo>
                    <a:pt x="822261" y="168973"/>
                  </a:lnTo>
                  <a:cubicBezTo>
                    <a:pt x="853821" y="115125"/>
                    <a:pt x="835088" y="46228"/>
                    <a:pt x="780415" y="15113"/>
                  </a:cubicBezTo>
                  <a:cubicBezTo>
                    <a:pt x="725678" y="-16002"/>
                    <a:pt x="655701" y="2476"/>
                    <a:pt x="624141" y="56324"/>
                  </a:cubicBezTo>
                  <a:lnTo>
                    <a:pt x="349948" y="523811"/>
                  </a:lnTo>
                  <a:lnTo>
                    <a:pt x="629729" y="1000823"/>
                  </a:lnTo>
                  <a:cubicBezTo>
                    <a:pt x="661289" y="1054672"/>
                    <a:pt x="731266" y="1073150"/>
                    <a:pt x="786003" y="1042035"/>
                  </a:cubicBezTo>
                  <a:cubicBezTo>
                    <a:pt x="840740" y="1010920"/>
                    <a:pt x="859472" y="942086"/>
                    <a:pt x="827850" y="888175"/>
                  </a:cubicBezTo>
                  <a:moveTo>
                    <a:pt x="1979613" y="2134870"/>
                  </a:moveTo>
                  <a:lnTo>
                    <a:pt x="2487549" y="1261809"/>
                  </a:lnTo>
                  <a:lnTo>
                    <a:pt x="2995486" y="2134870"/>
                  </a:lnTo>
                  <a:cubicBezTo>
                    <a:pt x="3026854" y="2188845"/>
                    <a:pt x="3007868" y="2257679"/>
                    <a:pt x="2953067" y="2288540"/>
                  </a:cubicBezTo>
                  <a:cubicBezTo>
                    <a:pt x="2898267" y="2319465"/>
                    <a:pt x="2828353" y="2300732"/>
                    <a:pt x="2796921" y="2246757"/>
                  </a:cubicBezTo>
                  <a:cubicBezTo>
                    <a:pt x="2796921" y="2246757"/>
                    <a:pt x="2652458" y="1998409"/>
                    <a:pt x="2487549" y="1714944"/>
                  </a:cubicBezTo>
                  <a:cubicBezTo>
                    <a:pt x="2322640" y="1998409"/>
                    <a:pt x="2178177" y="2246757"/>
                    <a:pt x="2178177" y="2246757"/>
                  </a:cubicBezTo>
                  <a:cubicBezTo>
                    <a:pt x="2146808" y="2300732"/>
                    <a:pt x="2076894" y="2319401"/>
                    <a:pt x="2022030" y="2288540"/>
                  </a:cubicBezTo>
                  <a:cubicBezTo>
                    <a:pt x="1967230" y="2257616"/>
                    <a:pt x="1948244" y="2188781"/>
                    <a:pt x="1979613" y="2134870"/>
                  </a:cubicBezTo>
                  <a:moveTo>
                    <a:pt x="2027682" y="1430401"/>
                  </a:moveTo>
                  <a:lnTo>
                    <a:pt x="1519745" y="2303462"/>
                  </a:lnTo>
                  <a:lnTo>
                    <a:pt x="1011809" y="1430401"/>
                  </a:lnTo>
                  <a:cubicBezTo>
                    <a:pt x="980440" y="1376426"/>
                    <a:pt x="999426" y="1307592"/>
                    <a:pt x="1054227" y="1276731"/>
                  </a:cubicBezTo>
                  <a:cubicBezTo>
                    <a:pt x="1109027" y="1245870"/>
                    <a:pt x="1178941" y="1264539"/>
                    <a:pt x="1210373" y="1318514"/>
                  </a:cubicBezTo>
                  <a:cubicBezTo>
                    <a:pt x="1210373" y="1318514"/>
                    <a:pt x="1354836" y="1566862"/>
                    <a:pt x="1519745" y="1850326"/>
                  </a:cubicBezTo>
                  <a:cubicBezTo>
                    <a:pt x="1684655" y="1566862"/>
                    <a:pt x="1829117" y="1318514"/>
                    <a:pt x="1829117" y="1318514"/>
                  </a:cubicBezTo>
                  <a:cubicBezTo>
                    <a:pt x="1860550" y="1264539"/>
                    <a:pt x="1930400" y="1245870"/>
                    <a:pt x="1985264" y="1276731"/>
                  </a:cubicBezTo>
                  <a:cubicBezTo>
                    <a:pt x="2040065" y="1307655"/>
                    <a:pt x="2059051" y="1376426"/>
                    <a:pt x="2027682" y="1430401"/>
                  </a:cubicBezTo>
                </a:path>
              </a:pathLst>
            </a:custGeom>
            <a:solidFill>
              <a:srgbClr val="003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D78E3B7-E158-98F9-DDBE-F3AE0D9AA02A}"/>
                </a:ext>
              </a:extLst>
            </p:cNvPr>
            <p:cNvSpPr/>
            <p:nvPr/>
          </p:nvSpPr>
          <p:spPr>
            <a:xfrm>
              <a:off x="5621337" y="2282444"/>
              <a:ext cx="838708" cy="1046797"/>
            </a:xfrm>
            <a:custGeom>
              <a:avLst/>
              <a:gdLst>
                <a:gd name="connsiteX0" fmla="*/ 838708 w 838708"/>
                <a:gd name="connsiteY0" fmla="*/ 821563 h 1046797"/>
                <a:gd name="connsiteX1" fmla="*/ 838708 w 838708"/>
                <a:gd name="connsiteY1" fmla="*/ 1046797 h 1046797"/>
                <a:gd name="connsiteX2" fmla="*/ 114427 w 838708"/>
                <a:gd name="connsiteY2" fmla="*/ 1046797 h 1046797"/>
                <a:gd name="connsiteX3" fmla="*/ 0 w 838708"/>
                <a:gd name="connsiteY3" fmla="*/ 934148 h 1046797"/>
                <a:gd name="connsiteX4" fmla="*/ 114427 w 838708"/>
                <a:gd name="connsiteY4" fmla="*/ 821500 h 1046797"/>
                <a:gd name="connsiteX5" fmla="*/ 838708 w 838708"/>
                <a:gd name="connsiteY5" fmla="*/ 821500 h 1046797"/>
                <a:gd name="connsiteX6" fmla="*/ 114427 w 838708"/>
                <a:gd name="connsiteY6" fmla="*/ 410782 h 1046797"/>
                <a:gd name="connsiteX7" fmla="*/ 0 w 838708"/>
                <a:gd name="connsiteY7" fmla="*/ 523430 h 1046797"/>
                <a:gd name="connsiteX8" fmla="*/ 114427 w 838708"/>
                <a:gd name="connsiteY8" fmla="*/ 636016 h 1046797"/>
                <a:gd name="connsiteX9" fmla="*/ 838708 w 838708"/>
                <a:gd name="connsiteY9" fmla="*/ 636016 h 1046797"/>
                <a:gd name="connsiteX10" fmla="*/ 838708 w 838708"/>
                <a:gd name="connsiteY10" fmla="*/ 410782 h 1046797"/>
                <a:gd name="connsiteX11" fmla="*/ 114427 w 838708"/>
                <a:gd name="connsiteY11" fmla="*/ 410782 h 1046797"/>
                <a:gd name="connsiteX12" fmla="*/ 114427 w 838708"/>
                <a:gd name="connsiteY12" fmla="*/ 0 h 1046797"/>
                <a:gd name="connsiteX13" fmla="*/ 0 w 838708"/>
                <a:gd name="connsiteY13" fmla="*/ 112586 h 1046797"/>
                <a:gd name="connsiteX14" fmla="*/ 114427 w 838708"/>
                <a:gd name="connsiteY14" fmla="*/ 225235 h 1046797"/>
                <a:gd name="connsiteX15" fmla="*/ 838708 w 838708"/>
                <a:gd name="connsiteY15" fmla="*/ 225235 h 1046797"/>
                <a:gd name="connsiteX16" fmla="*/ 838708 w 838708"/>
                <a:gd name="connsiteY16" fmla="*/ 0 h 1046797"/>
                <a:gd name="connsiteX17" fmla="*/ 114427 w 838708"/>
                <a:gd name="connsiteY17" fmla="*/ 0 h 104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8708" h="1046797">
                  <a:moveTo>
                    <a:pt x="838708" y="821563"/>
                  </a:moveTo>
                  <a:lnTo>
                    <a:pt x="838708" y="1046797"/>
                  </a:lnTo>
                  <a:lnTo>
                    <a:pt x="114427" y="1046797"/>
                  </a:lnTo>
                  <a:cubicBezTo>
                    <a:pt x="51245" y="1046797"/>
                    <a:pt x="0" y="996378"/>
                    <a:pt x="0" y="934148"/>
                  </a:cubicBezTo>
                  <a:cubicBezTo>
                    <a:pt x="0" y="871919"/>
                    <a:pt x="51245" y="821500"/>
                    <a:pt x="114427" y="821500"/>
                  </a:cubicBezTo>
                  <a:lnTo>
                    <a:pt x="838708" y="821500"/>
                  </a:lnTo>
                  <a:close/>
                  <a:moveTo>
                    <a:pt x="114427" y="410782"/>
                  </a:moveTo>
                  <a:cubicBezTo>
                    <a:pt x="51245" y="410782"/>
                    <a:pt x="0" y="461201"/>
                    <a:pt x="0" y="523430"/>
                  </a:cubicBezTo>
                  <a:cubicBezTo>
                    <a:pt x="0" y="585661"/>
                    <a:pt x="51245" y="636016"/>
                    <a:pt x="114427" y="636016"/>
                  </a:cubicBezTo>
                  <a:lnTo>
                    <a:pt x="838708" y="636016"/>
                  </a:lnTo>
                  <a:lnTo>
                    <a:pt x="838708" y="410782"/>
                  </a:lnTo>
                  <a:lnTo>
                    <a:pt x="114427" y="410782"/>
                  </a:lnTo>
                  <a:close/>
                  <a:moveTo>
                    <a:pt x="114427" y="0"/>
                  </a:moveTo>
                  <a:cubicBezTo>
                    <a:pt x="51245" y="0"/>
                    <a:pt x="0" y="50419"/>
                    <a:pt x="0" y="112586"/>
                  </a:cubicBezTo>
                  <a:cubicBezTo>
                    <a:pt x="0" y="174752"/>
                    <a:pt x="51245" y="225235"/>
                    <a:pt x="114427" y="225235"/>
                  </a:cubicBezTo>
                  <a:lnTo>
                    <a:pt x="838708" y="225235"/>
                  </a:lnTo>
                  <a:lnTo>
                    <a:pt x="838708" y="0"/>
                  </a:lnTo>
                  <a:lnTo>
                    <a:pt x="114427" y="0"/>
                  </a:lnTo>
                  <a:close/>
                </a:path>
              </a:pathLst>
            </a:custGeom>
            <a:solidFill>
              <a:srgbClr val="00C1D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1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4" y="1490400"/>
            <a:ext cx="10586360" cy="36753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400" b="1" i="0" spc="2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766763" y="1972800"/>
            <a:ext cx="10585449" cy="40485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3D70-1AC6-43AF-A850-B45EA9767827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070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51">
          <p15:clr>
            <a:srgbClr val="FBAE40"/>
          </p15:clr>
        </p15:guide>
        <p15:guide id="3" orient="horz" pos="129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4" y="1490400"/>
            <a:ext cx="5112196" cy="647650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400" b="1" i="0" spc="2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766764" y="2271600"/>
            <a:ext cx="5111756" cy="37497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240016" y="1490400"/>
            <a:ext cx="5112197" cy="647650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400" b="1" i="0" spc="2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6240018" y="2271600"/>
            <a:ext cx="5112196" cy="37497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607B-2C7B-4203-A7A2-0B728082EEF1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1392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6800" y="302400"/>
            <a:ext cx="5132195" cy="936000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66763" y="1490400"/>
            <a:ext cx="5125881" cy="45309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EEE697-7D6C-1520-4F6E-BA830C806A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50" y="0"/>
            <a:ext cx="5937250" cy="6858000"/>
          </a:xfrm>
          <a:solidFill>
            <a:schemeClr val="bg1">
              <a:lumMod val="95000"/>
            </a:schemeClr>
          </a:solidFill>
        </p:spPr>
        <p:txBody>
          <a:bodyPr tIns="180000" rIns="180000" anchor="t" anchorCtr="0"/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C1D5"/>
              </a:buClr>
              <a:buSzPct val="130000"/>
              <a:buFont typeface="Noto Sans SemiBold" panose="020B0502040504020204" pitchFamily="34" charset="0"/>
              <a:buNone/>
              <a:tabLst/>
              <a:defRPr/>
            </a:pPr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65C-999B-48B4-B221-415CE70F3BC0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991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ape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6800" y="302400"/>
            <a:ext cx="6960995" cy="936000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66763" y="1490400"/>
            <a:ext cx="6949881" cy="45309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EEE697-7D6C-1520-4F6E-BA830C806A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681" y="0"/>
            <a:ext cx="4065318" cy="6858000"/>
          </a:xfrm>
          <a:solidFill>
            <a:schemeClr val="bg1">
              <a:lumMod val="95000"/>
            </a:schemeClr>
          </a:solidFill>
        </p:spPr>
        <p:txBody>
          <a:bodyPr tIns="180000" rIns="180000" anchor="t" anchorCtr="0"/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C1D5"/>
              </a:buClr>
              <a:buSzPct val="130000"/>
              <a:buFont typeface="Noto Sans SemiBold" panose="020B0502040504020204" pitchFamily="34" charset="0"/>
              <a:buNone/>
              <a:tabLst/>
              <a:defRPr/>
            </a:pPr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3320-7C5E-4EB6-88FF-227A475B90DE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65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väritaustall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9F98F8-483A-F296-0657-C2DD7B28A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79144633-8099-B277-6419-1DCBE40BF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2880" y="230401"/>
            <a:ext cx="5304980" cy="6108616"/>
          </a:xfrm>
          <a:custGeom>
            <a:avLst/>
            <a:gdLst>
              <a:gd name="connsiteX0" fmla="*/ 1388346 w 5304980"/>
              <a:gd name="connsiteY0" fmla="*/ 0 h 6130817"/>
              <a:gd name="connsiteX1" fmla="*/ 5304980 w 5304980"/>
              <a:gd name="connsiteY1" fmla="*/ 0 h 6130817"/>
              <a:gd name="connsiteX2" fmla="*/ 5304980 w 5304980"/>
              <a:gd name="connsiteY2" fmla="*/ 1986327 h 6130817"/>
              <a:gd name="connsiteX3" fmla="*/ 5304980 w 5304980"/>
              <a:gd name="connsiteY3" fmla="*/ 3054138 h 6130817"/>
              <a:gd name="connsiteX4" fmla="*/ 5304980 w 5304980"/>
              <a:gd name="connsiteY4" fmla="*/ 6130817 h 6130817"/>
              <a:gd name="connsiteX5" fmla="*/ 0 w 5304980"/>
              <a:gd name="connsiteY5" fmla="*/ 6130817 h 6130817"/>
              <a:gd name="connsiteX6" fmla="*/ 0 w 5304980"/>
              <a:gd name="connsiteY6" fmla="*/ 3054138 h 6130817"/>
              <a:gd name="connsiteX7" fmla="*/ 0 w 5304980"/>
              <a:gd name="connsiteY7" fmla="*/ 1986327 h 6130817"/>
              <a:gd name="connsiteX8" fmla="*/ 0 w 5304980"/>
              <a:gd name="connsiteY8" fmla="*/ 1448465 h 6130817"/>
              <a:gd name="connsiteX9" fmla="*/ 3054 w 5304980"/>
              <a:gd name="connsiteY9" fmla="*/ 1381636 h 6130817"/>
              <a:gd name="connsiteX10" fmla="*/ 1388346 w 5304980"/>
              <a:gd name="connsiteY10" fmla="*/ 0 h 613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04980" h="6130817">
                <a:moveTo>
                  <a:pt x="1388346" y="0"/>
                </a:moveTo>
                <a:lnTo>
                  <a:pt x="5304980" y="0"/>
                </a:lnTo>
                <a:lnTo>
                  <a:pt x="5304980" y="1986327"/>
                </a:lnTo>
                <a:lnTo>
                  <a:pt x="5304980" y="3054138"/>
                </a:lnTo>
                <a:lnTo>
                  <a:pt x="5304980" y="6130817"/>
                </a:lnTo>
                <a:lnTo>
                  <a:pt x="0" y="6130817"/>
                </a:lnTo>
                <a:lnTo>
                  <a:pt x="0" y="3054138"/>
                </a:lnTo>
                <a:lnTo>
                  <a:pt x="0" y="1986327"/>
                </a:lnTo>
                <a:lnTo>
                  <a:pt x="0" y="1448465"/>
                </a:lnTo>
                <a:lnTo>
                  <a:pt x="3054" y="1381636"/>
                </a:lnTo>
                <a:cubicBezTo>
                  <a:pt x="74364" y="605601"/>
                  <a:pt x="667374" y="0"/>
                  <a:pt x="1388346" y="0"/>
                </a:cubicBezTo>
                <a:close/>
              </a:path>
            </a:pathLst>
          </a:custGeom>
          <a:solidFill>
            <a:srgbClr val="E8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1B9DEEC9-9143-4380-CD82-DFCF7990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1494000"/>
            <a:ext cx="4463122" cy="1504800"/>
          </a:xfrm>
        </p:spPr>
        <p:txBody>
          <a:bodyPr anchor="b" anchorCtr="0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B94A7C4-B6F5-BDF6-253E-F9C37DA516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764" y="3241964"/>
            <a:ext cx="4462301" cy="274219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D77F344-CB6C-5C82-7E2F-C7F912C2002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37860" y="225631"/>
            <a:ext cx="6432467" cy="6113385"/>
          </a:xfrm>
          <a:solidFill>
            <a:schemeClr val="bg1">
              <a:lumMod val="95000"/>
            </a:schemeClr>
          </a:solidFill>
        </p:spPr>
        <p:txBody>
          <a:bodyPr tIns="180000" rIns="180000" anchor="t" anchorCtr="0"/>
          <a:lstStyle>
            <a:lvl1pPr marL="0" indent="0" algn="ctr" rtl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C1D5"/>
              </a:buClr>
              <a:buSzPct val="130000"/>
              <a:buFont typeface="Noto Sans SemiBold" panose="020B0502040504020204" pitchFamily="34" charset="0"/>
              <a:buNone/>
              <a:tabLst/>
              <a:defRPr/>
            </a:pPr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90A8-B578-4905-A654-4A3B587F3728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382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77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väritaustalla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:a16="http://schemas.microsoft.com/office/drawing/2014/main" id="{C532BB21-B077-0694-265F-53D626307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1999" cy="3429000"/>
          </a:xfrm>
          <a:prstGeom prst="rect">
            <a:avLst/>
          </a:prstGeom>
          <a:solidFill>
            <a:srgbClr val="E8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6800" y="1493234"/>
            <a:ext cx="4280213" cy="1503305"/>
          </a:xfrm>
        </p:spPr>
        <p:txBody>
          <a:bodyPr anchor="b" anchorCtr="0"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A8C8826F-B4B6-749F-6354-E5A1A6B8C0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64001" y="0"/>
            <a:ext cx="5827998" cy="3429000"/>
          </a:xfrm>
          <a:custGeom>
            <a:avLst/>
            <a:gdLst>
              <a:gd name="connsiteX0" fmla="*/ 1534415 w 5863120"/>
              <a:gd name="connsiteY0" fmla="*/ 0 h 3054138"/>
              <a:gd name="connsiteX1" fmla="*/ 5863120 w 5863120"/>
              <a:gd name="connsiteY1" fmla="*/ 0 h 3054138"/>
              <a:gd name="connsiteX2" fmla="*/ 5863120 w 5863120"/>
              <a:gd name="connsiteY2" fmla="*/ 3054138 h 3054138"/>
              <a:gd name="connsiteX3" fmla="*/ 0 w 5863120"/>
              <a:gd name="connsiteY3" fmla="*/ 3054138 h 3054138"/>
              <a:gd name="connsiteX4" fmla="*/ 0 w 5863120"/>
              <a:gd name="connsiteY4" fmla="*/ 1448465 h 3054138"/>
              <a:gd name="connsiteX5" fmla="*/ 3375 w 5863120"/>
              <a:gd name="connsiteY5" fmla="*/ 1381636 h 3054138"/>
              <a:gd name="connsiteX6" fmla="*/ 1534415 w 5863120"/>
              <a:gd name="connsiteY6" fmla="*/ 0 h 3054138"/>
              <a:gd name="connsiteX0" fmla="*/ 1534415 w 5863120"/>
              <a:gd name="connsiteY0" fmla="*/ 0 h 3054138"/>
              <a:gd name="connsiteX1" fmla="*/ 5863120 w 5863120"/>
              <a:gd name="connsiteY1" fmla="*/ 0 h 3054138"/>
              <a:gd name="connsiteX2" fmla="*/ 5863120 w 5863120"/>
              <a:gd name="connsiteY2" fmla="*/ 3054138 h 3054138"/>
              <a:gd name="connsiteX3" fmla="*/ 0 w 5863120"/>
              <a:gd name="connsiteY3" fmla="*/ 3054138 h 3054138"/>
              <a:gd name="connsiteX4" fmla="*/ 0 w 5863120"/>
              <a:gd name="connsiteY4" fmla="*/ 1448465 h 3054138"/>
              <a:gd name="connsiteX5" fmla="*/ 3375 w 5863120"/>
              <a:gd name="connsiteY5" fmla="*/ 1381636 h 3054138"/>
              <a:gd name="connsiteX6" fmla="*/ 1534415 w 5863120"/>
              <a:gd name="connsiteY6" fmla="*/ 0 h 3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3120" h="3054138">
                <a:moveTo>
                  <a:pt x="1534415" y="0"/>
                </a:moveTo>
                <a:lnTo>
                  <a:pt x="5863120" y="0"/>
                </a:lnTo>
                <a:lnTo>
                  <a:pt x="5863120" y="3054138"/>
                </a:lnTo>
                <a:lnTo>
                  <a:pt x="0" y="3054138"/>
                </a:lnTo>
                <a:lnTo>
                  <a:pt x="0" y="1448465"/>
                </a:lnTo>
                <a:lnTo>
                  <a:pt x="3375" y="1381636"/>
                </a:lnTo>
                <a:cubicBezTo>
                  <a:pt x="82188" y="605601"/>
                  <a:pt x="817235" y="7052"/>
                  <a:pt x="15344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80000" rIns="180000"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8F67279F-8722-3795-64CE-656F060CC5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4" y="3740727"/>
            <a:ext cx="5052146" cy="22711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3204C657-793A-0FBF-5678-2FC2FDC25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4001" y="3740727"/>
            <a:ext cx="5052146" cy="22711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C0ED-2E05-4498-884A-9E6B99F5B349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239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us ja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3">
            <a:extLst>
              <a:ext uri="{FF2B5EF4-FFF2-40B4-BE49-F238E27FC236}">
                <a16:creationId xmlns:a16="http://schemas.microsoft.com/office/drawing/2014/main" id="{9FD21C2C-0ED1-3E19-9052-E824D3139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599" y="228600"/>
            <a:ext cx="3912415" cy="3050350"/>
          </a:xfrm>
          <a:custGeom>
            <a:avLst/>
            <a:gdLst>
              <a:gd name="connsiteX0" fmla="*/ 0 w 3907218"/>
              <a:gd name="connsiteY0" fmla="*/ 0 h 6121400"/>
              <a:gd name="connsiteX1" fmla="*/ 3907219 w 3907218"/>
              <a:gd name="connsiteY1" fmla="*/ 0 h 6121400"/>
              <a:gd name="connsiteX2" fmla="*/ 3907219 w 3907218"/>
              <a:gd name="connsiteY2" fmla="*/ 6121400 h 6121400"/>
              <a:gd name="connsiteX3" fmla="*/ 0 w 3907218"/>
              <a:gd name="connsiteY3" fmla="*/ 6121400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218" h="6121400">
                <a:moveTo>
                  <a:pt x="0" y="0"/>
                </a:moveTo>
                <a:lnTo>
                  <a:pt x="3907219" y="0"/>
                </a:lnTo>
                <a:lnTo>
                  <a:pt x="3907219" y="6121400"/>
                </a:lnTo>
                <a:lnTo>
                  <a:pt x="0" y="6121400"/>
                </a:lnTo>
                <a:close/>
              </a:path>
            </a:pathLst>
          </a:custGeom>
          <a:solidFill>
            <a:srgbClr val="00A4B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i-FI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8822" y="1132652"/>
            <a:ext cx="3234640" cy="1256068"/>
          </a:xfrm>
        </p:spPr>
        <p:txBody>
          <a:bodyPr anchor="ctr" anchorCtr="0"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212" y="1015201"/>
            <a:ext cx="7065452" cy="5006188"/>
          </a:xfrm>
        </p:spPr>
        <p:txBody>
          <a:bodyPr/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D2CD256D-42F9-A189-317D-A22F99AB1E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599" y="3278950"/>
            <a:ext cx="3912415" cy="3073511"/>
          </a:xfrm>
          <a:custGeom>
            <a:avLst/>
            <a:gdLst>
              <a:gd name="connsiteX0" fmla="*/ 0 w 3912415"/>
              <a:gd name="connsiteY0" fmla="*/ 0 h 3073512"/>
              <a:gd name="connsiteX1" fmla="*/ 3912415 w 3912415"/>
              <a:gd name="connsiteY1" fmla="*/ 0 h 3073512"/>
              <a:gd name="connsiteX2" fmla="*/ 3912415 w 3912415"/>
              <a:gd name="connsiteY2" fmla="*/ 3073512 h 3073512"/>
              <a:gd name="connsiteX3" fmla="*/ 0 w 3912415"/>
              <a:gd name="connsiteY3" fmla="*/ 3073512 h 3073512"/>
              <a:gd name="connsiteX4" fmla="*/ 0 w 3912415"/>
              <a:gd name="connsiteY4" fmla="*/ 0 h 3073512"/>
              <a:gd name="connsiteX0" fmla="*/ 0 w 3912415"/>
              <a:gd name="connsiteY0" fmla="*/ 0 h 3073512"/>
              <a:gd name="connsiteX1" fmla="*/ 3912415 w 3912415"/>
              <a:gd name="connsiteY1" fmla="*/ 0 h 3073512"/>
              <a:gd name="connsiteX2" fmla="*/ 3911601 w 3912415"/>
              <a:gd name="connsiteY2" fmla="*/ 1519533 h 3073512"/>
              <a:gd name="connsiteX3" fmla="*/ 3912415 w 3912415"/>
              <a:gd name="connsiteY3" fmla="*/ 3073512 h 3073512"/>
              <a:gd name="connsiteX4" fmla="*/ 0 w 3912415"/>
              <a:gd name="connsiteY4" fmla="*/ 3073512 h 3073512"/>
              <a:gd name="connsiteX5" fmla="*/ 0 w 3912415"/>
              <a:gd name="connsiteY5" fmla="*/ 0 h 3073512"/>
              <a:gd name="connsiteX0" fmla="*/ 0 w 3912415"/>
              <a:gd name="connsiteY0" fmla="*/ 0 h 3073512"/>
              <a:gd name="connsiteX1" fmla="*/ 3912415 w 3912415"/>
              <a:gd name="connsiteY1" fmla="*/ 0 h 3073512"/>
              <a:gd name="connsiteX2" fmla="*/ 3911601 w 3912415"/>
              <a:gd name="connsiteY2" fmla="*/ 1519533 h 3073512"/>
              <a:gd name="connsiteX3" fmla="*/ 3912415 w 3912415"/>
              <a:gd name="connsiteY3" fmla="*/ 3073512 h 3073512"/>
              <a:gd name="connsiteX4" fmla="*/ 2264834 w 3912415"/>
              <a:gd name="connsiteY4" fmla="*/ 3071050 h 3073512"/>
              <a:gd name="connsiteX5" fmla="*/ 0 w 3912415"/>
              <a:gd name="connsiteY5" fmla="*/ 3073512 h 3073512"/>
              <a:gd name="connsiteX6" fmla="*/ 0 w 3912415"/>
              <a:gd name="connsiteY6" fmla="*/ 0 h 3073512"/>
              <a:gd name="connsiteX0" fmla="*/ 0 w 4156350"/>
              <a:gd name="connsiteY0" fmla="*/ 0 h 3073512"/>
              <a:gd name="connsiteX1" fmla="*/ 3912415 w 4156350"/>
              <a:gd name="connsiteY1" fmla="*/ 0 h 3073512"/>
              <a:gd name="connsiteX2" fmla="*/ 3911601 w 4156350"/>
              <a:gd name="connsiteY2" fmla="*/ 1519533 h 3073512"/>
              <a:gd name="connsiteX3" fmla="*/ 3912415 w 4156350"/>
              <a:gd name="connsiteY3" fmla="*/ 3073512 h 3073512"/>
              <a:gd name="connsiteX4" fmla="*/ 2264834 w 4156350"/>
              <a:gd name="connsiteY4" fmla="*/ 3071050 h 3073512"/>
              <a:gd name="connsiteX5" fmla="*/ 0 w 4156350"/>
              <a:gd name="connsiteY5" fmla="*/ 3073512 h 3073512"/>
              <a:gd name="connsiteX6" fmla="*/ 0 w 4156350"/>
              <a:gd name="connsiteY6" fmla="*/ 0 h 3073512"/>
              <a:gd name="connsiteX0" fmla="*/ 0 w 4020883"/>
              <a:gd name="connsiteY0" fmla="*/ 0 h 3200633"/>
              <a:gd name="connsiteX1" fmla="*/ 3912415 w 4020883"/>
              <a:gd name="connsiteY1" fmla="*/ 0 h 3200633"/>
              <a:gd name="connsiteX2" fmla="*/ 3911601 w 4020883"/>
              <a:gd name="connsiteY2" fmla="*/ 1519533 h 3200633"/>
              <a:gd name="connsiteX3" fmla="*/ 3912415 w 4020883"/>
              <a:gd name="connsiteY3" fmla="*/ 3073512 h 3200633"/>
              <a:gd name="connsiteX4" fmla="*/ 2264834 w 4020883"/>
              <a:gd name="connsiteY4" fmla="*/ 3071050 h 3200633"/>
              <a:gd name="connsiteX5" fmla="*/ 0 w 4020883"/>
              <a:gd name="connsiteY5" fmla="*/ 3073512 h 3200633"/>
              <a:gd name="connsiteX6" fmla="*/ 0 w 4020883"/>
              <a:gd name="connsiteY6" fmla="*/ 0 h 3200633"/>
              <a:gd name="connsiteX0" fmla="*/ 0 w 3912415"/>
              <a:gd name="connsiteY0" fmla="*/ 0 h 3073512"/>
              <a:gd name="connsiteX1" fmla="*/ 3912415 w 3912415"/>
              <a:gd name="connsiteY1" fmla="*/ 0 h 3073512"/>
              <a:gd name="connsiteX2" fmla="*/ 3911601 w 3912415"/>
              <a:gd name="connsiteY2" fmla="*/ 1519533 h 3073512"/>
              <a:gd name="connsiteX3" fmla="*/ 3561048 w 3912415"/>
              <a:gd name="connsiteY3" fmla="*/ 2518946 h 3073512"/>
              <a:gd name="connsiteX4" fmla="*/ 2264834 w 3912415"/>
              <a:gd name="connsiteY4" fmla="*/ 3071050 h 3073512"/>
              <a:gd name="connsiteX5" fmla="*/ 0 w 3912415"/>
              <a:gd name="connsiteY5" fmla="*/ 3073512 h 3073512"/>
              <a:gd name="connsiteX6" fmla="*/ 0 w 3912415"/>
              <a:gd name="connsiteY6" fmla="*/ 0 h 3073512"/>
              <a:gd name="connsiteX0" fmla="*/ 0 w 3912415"/>
              <a:gd name="connsiteY0" fmla="*/ 0 h 3073512"/>
              <a:gd name="connsiteX1" fmla="*/ 3912415 w 3912415"/>
              <a:gd name="connsiteY1" fmla="*/ 0 h 3073512"/>
              <a:gd name="connsiteX2" fmla="*/ 3911601 w 3912415"/>
              <a:gd name="connsiteY2" fmla="*/ 1519533 h 3073512"/>
              <a:gd name="connsiteX3" fmla="*/ 3561048 w 3912415"/>
              <a:gd name="connsiteY3" fmla="*/ 2518946 h 3073512"/>
              <a:gd name="connsiteX4" fmla="*/ 2264834 w 3912415"/>
              <a:gd name="connsiteY4" fmla="*/ 3071050 h 3073512"/>
              <a:gd name="connsiteX5" fmla="*/ 0 w 3912415"/>
              <a:gd name="connsiteY5" fmla="*/ 3073512 h 3073512"/>
              <a:gd name="connsiteX6" fmla="*/ 0 w 3912415"/>
              <a:gd name="connsiteY6" fmla="*/ 0 h 3073512"/>
              <a:gd name="connsiteX0" fmla="*/ 0 w 3912415"/>
              <a:gd name="connsiteY0" fmla="*/ 0 h 3073512"/>
              <a:gd name="connsiteX1" fmla="*/ 3912415 w 3912415"/>
              <a:gd name="connsiteY1" fmla="*/ 0 h 3073512"/>
              <a:gd name="connsiteX2" fmla="*/ 3911601 w 3912415"/>
              <a:gd name="connsiteY2" fmla="*/ 1519533 h 3073512"/>
              <a:gd name="connsiteX3" fmla="*/ 3561048 w 3912415"/>
              <a:gd name="connsiteY3" fmla="*/ 2518946 h 3073512"/>
              <a:gd name="connsiteX4" fmla="*/ 2264834 w 3912415"/>
              <a:gd name="connsiteY4" fmla="*/ 3071050 h 3073512"/>
              <a:gd name="connsiteX5" fmla="*/ 0 w 3912415"/>
              <a:gd name="connsiteY5" fmla="*/ 3073512 h 3073512"/>
              <a:gd name="connsiteX6" fmla="*/ 0 w 3912415"/>
              <a:gd name="connsiteY6" fmla="*/ 0 h 3073512"/>
              <a:gd name="connsiteX0" fmla="*/ 0 w 3912415"/>
              <a:gd name="connsiteY0" fmla="*/ 0 h 3073512"/>
              <a:gd name="connsiteX1" fmla="*/ 3912415 w 3912415"/>
              <a:gd name="connsiteY1" fmla="*/ 0 h 3073512"/>
              <a:gd name="connsiteX2" fmla="*/ 3911601 w 3912415"/>
              <a:gd name="connsiteY2" fmla="*/ 1519533 h 3073512"/>
              <a:gd name="connsiteX3" fmla="*/ 3561048 w 3912415"/>
              <a:gd name="connsiteY3" fmla="*/ 2518946 h 3073512"/>
              <a:gd name="connsiteX4" fmla="*/ 2264834 w 3912415"/>
              <a:gd name="connsiteY4" fmla="*/ 3071050 h 3073512"/>
              <a:gd name="connsiteX5" fmla="*/ 0 w 3912415"/>
              <a:gd name="connsiteY5" fmla="*/ 3073512 h 3073512"/>
              <a:gd name="connsiteX6" fmla="*/ 0 w 3912415"/>
              <a:gd name="connsiteY6" fmla="*/ 0 h 30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2415" h="3073512">
                <a:moveTo>
                  <a:pt x="0" y="0"/>
                </a:moveTo>
                <a:lnTo>
                  <a:pt x="3912415" y="0"/>
                </a:lnTo>
                <a:cubicBezTo>
                  <a:pt x="3912144" y="506511"/>
                  <a:pt x="3911872" y="1013022"/>
                  <a:pt x="3911601" y="1519533"/>
                </a:cubicBezTo>
                <a:cubicBezTo>
                  <a:pt x="3907639" y="1940159"/>
                  <a:pt x="3826608" y="2204383"/>
                  <a:pt x="3561048" y="2518946"/>
                </a:cubicBezTo>
                <a:cubicBezTo>
                  <a:pt x="3295488" y="2833509"/>
                  <a:pt x="2919861" y="3059171"/>
                  <a:pt x="2264834" y="3071050"/>
                </a:cubicBezTo>
                <a:lnTo>
                  <a:pt x="0" y="30735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0C8C-14FF-4B55-AF96-C53160D6F52A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000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inostot väripohjalla,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13B7735E-6F62-74B5-D783-5AEA16D41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40216" y="1489770"/>
            <a:ext cx="3917744" cy="4595977"/>
          </a:xfrm>
          <a:custGeom>
            <a:avLst/>
            <a:gdLst>
              <a:gd name="connsiteX0" fmla="*/ 0 w 3917744"/>
              <a:gd name="connsiteY0" fmla="*/ 0 h 4595977"/>
              <a:gd name="connsiteX1" fmla="*/ 983744 w 3917744"/>
              <a:gd name="connsiteY1" fmla="*/ 0 h 4595977"/>
              <a:gd name="connsiteX2" fmla="*/ 2934000 w 3917744"/>
              <a:gd name="connsiteY2" fmla="*/ 0 h 4595977"/>
              <a:gd name="connsiteX3" fmla="*/ 3917744 w 3917744"/>
              <a:gd name="connsiteY3" fmla="*/ 0 h 4595977"/>
              <a:gd name="connsiteX4" fmla="*/ 3916833 w 3917744"/>
              <a:gd name="connsiteY4" fmla="*/ 3059113 h 4595977"/>
              <a:gd name="connsiteX5" fmla="*/ 3545210 w 3917744"/>
              <a:gd name="connsiteY5" fmla="*/ 4117610 h 4595977"/>
              <a:gd name="connsiteX6" fmla="*/ 2454216 w 3917744"/>
              <a:gd name="connsiteY6" fmla="*/ 4595813 h 4595977"/>
              <a:gd name="connsiteX7" fmla="*/ 983744 w 3917744"/>
              <a:gd name="connsiteY7" fmla="*/ 4595977 h 4595977"/>
              <a:gd name="connsiteX8" fmla="*/ 983744 w 3917744"/>
              <a:gd name="connsiteY8" fmla="*/ 4595868 h 4595977"/>
              <a:gd name="connsiteX9" fmla="*/ 0 w 3917744"/>
              <a:gd name="connsiteY9" fmla="*/ 4595977 h 4595977"/>
              <a:gd name="connsiteX0" fmla="*/ 0 w 3917744"/>
              <a:gd name="connsiteY0" fmla="*/ 0 h 4595977"/>
              <a:gd name="connsiteX1" fmla="*/ 2934000 w 3917744"/>
              <a:gd name="connsiteY1" fmla="*/ 0 h 4595977"/>
              <a:gd name="connsiteX2" fmla="*/ 3917744 w 3917744"/>
              <a:gd name="connsiteY2" fmla="*/ 0 h 4595977"/>
              <a:gd name="connsiteX3" fmla="*/ 3916833 w 3917744"/>
              <a:gd name="connsiteY3" fmla="*/ 3059113 h 4595977"/>
              <a:gd name="connsiteX4" fmla="*/ 3545210 w 3917744"/>
              <a:gd name="connsiteY4" fmla="*/ 4117610 h 4595977"/>
              <a:gd name="connsiteX5" fmla="*/ 2454216 w 3917744"/>
              <a:gd name="connsiteY5" fmla="*/ 4595813 h 4595977"/>
              <a:gd name="connsiteX6" fmla="*/ 983744 w 3917744"/>
              <a:gd name="connsiteY6" fmla="*/ 4595977 h 4595977"/>
              <a:gd name="connsiteX7" fmla="*/ 983744 w 3917744"/>
              <a:gd name="connsiteY7" fmla="*/ 4595868 h 4595977"/>
              <a:gd name="connsiteX8" fmla="*/ 0 w 3917744"/>
              <a:gd name="connsiteY8" fmla="*/ 4595977 h 4595977"/>
              <a:gd name="connsiteX9" fmla="*/ 0 w 3917744"/>
              <a:gd name="connsiteY9" fmla="*/ 0 h 4595977"/>
              <a:gd name="connsiteX0" fmla="*/ 0 w 3917744"/>
              <a:gd name="connsiteY0" fmla="*/ 0 h 4595977"/>
              <a:gd name="connsiteX1" fmla="*/ 3917744 w 3917744"/>
              <a:gd name="connsiteY1" fmla="*/ 0 h 4595977"/>
              <a:gd name="connsiteX2" fmla="*/ 3916833 w 3917744"/>
              <a:gd name="connsiteY2" fmla="*/ 3059113 h 4595977"/>
              <a:gd name="connsiteX3" fmla="*/ 3545210 w 3917744"/>
              <a:gd name="connsiteY3" fmla="*/ 4117610 h 4595977"/>
              <a:gd name="connsiteX4" fmla="*/ 2454216 w 3917744"/>
              <a:gd name="connsiteY4" fmla="*/ 4595813 h 4595977"/>
              <a:gd name="connsiteX5" fmla="*/ 983744 w 3917744"/>
              <a:gd name="connsiteY5" fmla="*/ 4595977 h 4595977"/>
              <a:gd name="connsiteX6" fmla="*/ 983744 w 3917744"/>
              <a:gd name="connsiteY6" fmla="*/ 4595868 h 4595977"/>
              <a:gd name="connsiteX7" fmla="*/ 0 w 3917744"/>
              <a:gd name="connsiteY7" fmla="*/ 4595977 h 4595977"/>
              <a:gd name="connsiteX8" fmla="*/ 0 w 3917744"/>
              <a:gd name="connsiteY8" fmla="*/ 0 h 4595977"/>
              <a:gd name="connsiteX0" fmla="*/ 0 w 3917744"/>
              <a:gd name="connsiteY0" fmla="*/ 0 h 4595977"/>
              <a:gd name="connsiteX1" fmla="*/ 3917744 w 3917744"/>
              <a:gd name="connsiteY1" fmla="*/ 0 h 4595977"/>
              <a:gd name="connsiteX2" fmla="*/ 3916833 w 3917744"/>
              <a:gd name="connsiteY2" fmla="*/ 3059113 h 4595977"/>
              <a:gd name="connsiteX3" fmla="*/ 3545210 w 3917744"/>
              <a:gd name="connsiteY3" fmla="*/ 4117610 h 4595977"/>
              <a:gd name="connsiteX4" fmla="*/ 2454216 w 3917744"/>
              <a:gd name="connsiteY4" fmla="*/ 4595813 h 4595977"/>
              <a:gd name="connsiteX5" fmla="*/ 983744 w 3917744"/>
              <a:gd name="connsiteY5" fmla="*/ 4595977 h 4595977"/>
              <a:gd name="connsiteX6" fmla="*/ 0 w 3917744"/>
              <a:gd name="connsiteY6" fmla="*/ 4595977 h 4595977"/>
              <a:gd name="connsiteX7" fmla="*/ 0 w 3917744"/>
              <a:gd name="connsiteY7" fmla="*/ 0 h 4595977"/>
              <a:gd name="connsiteX0" fmla="*/ 0 w 3917744"/>
              <a:gd name="connsiteY0" fmla="*/ 0 h 4595977"/>
              <a:gd name="connsiteX1" fmla="*/ 3917744 w 3917744"/>
              <a:gd name="connsiteY1" fmla="*/ 0 h 4595977"/>
              <a:gd name="connsiteX2" fmla="*/ 3916833 w 3917744"/>
              <a:gd name="connsiteY2" fmla="*/ 3059113 h 4595977"/>
              <a:gd name="connsiteX3" fmla="*/ 3545210 w 3917744"/>
              <a:gd name="connsiteY3" fmla="*/ 4117610 h 4595977"/>
              <a:gd name="connsiteX4" fmla="*/ 2454216 w 3917744"/>
              <a:gd name="connsiteY4" fmla="*/ 4595813 h 4595977"/>
              <a:gd name="connsiteX5" fmla="*/ 0 w 3917744"/>
              <a:gd name="connsiteY5" fmla="*/ 4595977 h 4595977"/>
              <a:gd name="connsiteX6" fmla="*/ 0 w 3917744"/>
              <a:gd name="connsiteY6" fmla="*/ 0 h 459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7744" h="4595977">
                <a:moveTo>
                  <a:pt x="0" y="0"/>
                </a:moveTo>
                <a:lnTo>
                  <a:pt x="3917744" y="0"/>
                </a:lnTo>
                <a:cubicBezTo>
                  <a:pt x="3917440" y="1019704"/>
                  <a:pt x="3917137" y="2039409"/>
                  <a:pt x="3916833" y="3059113"/>
                </a:cubicBezTo>
                <a:cubicBezTo>
                  <a:pt x="3917137" y="3571401"/>
                  <a:pt x="3779758" y="3848142"/>
                  <a:pt x="3545210" y="4117610"/>
                </a:cubicBezTo>
                <a:cubicBezTo>
                  <a:pt x="3310662" y="4387078"/>
                  <a:pt x="2915247" y="4586696"/>
                  <a:pt x="2454216" y="4595813"/>
                </a:cubicBezTo>
                <a:lnTo>
                  <a:pt x="0" y="4595977"/>
                </a:lnTo>
                <a:lnTo>
                  <a:pt x="0" y="0"/>
                </a:lnTo>
                <a:close/>
              </a:path>
            </a:pathLst>
          </a:custGeom>
          <a:solidFill>
            <a:srgbClr val="F1F0EB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2449405B-7660-DF81-308A-AE3547D1F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5426" y="1489770"/>
            <a:ext cx="3913199" cy="4595977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D448DACE-EB18-0420-F9FD-101C5860E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36145" y="1489770"/>
            <a:ext cx="3913199" cy="4595977"/>
          </a:xfrm>
          <a:prstGeom prst="rect">
            <a:avLst/>
          </a:prstGeom>
          <a:solidFill>
            <a:srgbClr val="00A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16BB51CC-4563-3A8E-B916-3C3962C013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748" y="1838752"/>
            <a:ext cx="3175533" cy="40132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kstin paikkamerkki 16">
            <a:extLst>
              <a:ext uri="{FF2B5EF4-FFF2-40B4-BE49-F238E27FC236}">
                <a16:creationId xmlns:a16="http://schemas.microsoft.com/office/drawing/2014/main" id="{9DAEB5F5-A4EF-0E02-E4A3-A468A04B4F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8349" y="1838752"/>
            <a:ext cx="3220106" cy="40132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kstin paikkamerkki 16">
            <a:extLst>
              <a:ext uri="{FF2B5EF4-FFF2-40B4-BE49-F238E27FC236}">
                <a16:creationId xmlns:a16="http://schemas.microsoft.com/office/drawing/2014/main" id="{190C6CE4-DE58-2703-8D71-B475C3E65E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9912" y="1838752"/>
            <a:ext cx="3178738" cy="40132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E289-0412-42A7-8129-AA6666678BEE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nimi / Esiintyjän nimi</a:t>
            </a:r>
          </a:p>
        </p:txBody>
      </p:sp>
    </p:spTree>
    <p:extLst>
      <p:ext uri="{BB962C8B-B14F-4D97-AF65-F5344CB8AC3E}">
        <p14:creationId xmlns:p14="http://schemas.microsoft.com/office/powerpoint/2010/main" val="2856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7151">
          <p15:clr>
            <a:srgbClr val="FBAE40"/>
          </p15:clr>
        </p15:guide>
        <p15:guide id="3" orient="horz" pos="22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nostot väripohjalla,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2449405B-7660-DF81-308A-AE3547D1F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5426" y="1489770"/>
            <a:ext cx="2934000" cy="4595977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3213C341-4D25-7342-C6E5-F6884E95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7000" y="1489770"/>
            <a:ext cx="2934000" cy="4595977"/>
          </a:xfrm>
          <a:prstGeom prst="rect">
            <a:avLst/>
          </a:prstGeom>
          <a:solidFill>
            <a:srgbClr val="D1C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D448DACE-EB18-0420-F9FD-101C5860E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0205" y="1489770"/>
            <a:ext cx="2934000" cy="4595977"/>
          </a:xfrm>
          <a:prstGeom prst="rect">
            <a:avLst/>
          </a:prstGeom>
          <a:solidFill>
            <a:srgbClr val="00A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D679FA50-E02A-5FD5-2516-C6CA3C669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23960" y="1489770"/>
            <a:ext cx="2934000" cy="4595977"/>
          </a:xfrm>
          <a:custGeom>
            <a:avLst/>
            <a:gdLst>
              <a:gd name="connsiteX0" fmla="*/ 0 w 2934000"/>
              <a:gd name="connsiteY0" fmla="*/ 0 h 4595977"/>
              <a:gd name="connsiteX1" fmla="*/ 2934000 w 2934000"/>
              <a:gd name="connsiteY1" fmla="*/ 0 h 4595977"/>
              <a:gd name="connsiteX2" fmla="*/ 2934000 w 2934000"/>
              <a:gd name="connsiteY2" fmla="*/ 4595977 h 4595977"/>
              <a:gd name="connsiteX3" fmla="*/ 0 w 2934000"/>
              <a:gd name="connsiteY3" fmla="*/ 4595977 h 4595977"/>
              <a:gd name="connsiteX4" fmla="*/ 0 w 2934000"/>
              <a:gd name="connsiteY4" fmla="*/ 0 h 4595977"/>
              <a:gd name="connsiteX0" fmla="*/ 0 w 2934000"/>
              <a:gd name="connsiteY0" fmla="*/ 0 h 4595977"/>
              <a:gd name="connsiteX1" fmla="*/ 2934000 w 2934000"/>
              <a:gd name="connsiteY1" fmla="*/ 0 h 4595977"/>
              <a:gd name="connsiteX2" fmla="*/ 2933089 w 2934000"/>
              <a:gd name="connsiteY2" fmla="*/ 3059113 h 4595977"/>
              <a:gd name="connsiteX3" fmla="*/ 2934000 w 2934000"/>
              <a:gd name="connsiteY3" fmla="*/ 4595977 h 4595977"/>
              <a:gd name="connsiteX4" fmla="*/ 0 w 2934000"/>
              <a:gd name="connsiteY4" fmla="*/ 4595977 h 4595977"/>
              <a:gd name="connsiteX5" fmla="*/ 0 w 2934000"/>
              <a:gd name="connsiteY5" fmla="*/ 0 h 4595977"/>
              <a:gd name="connsiteX0" fmla="*/ 0 w 2934000"/>
              <a:gd name="connsiteY0" fmla="*/ 0 h 4595977"/>
              <a:gd name="connsiteX1" fmla="*/ 2934000 w 2934000"/>
              <a:gd name="connsiteY1" fmla="*/ 0 h 4595977"/>
              <a:gd name="connsiteX2" fmla="*/ 2933089 w 2934000"/>
              <a:gd name="connsiteY2" fmla="*/ 3059113 h 4595977"/>
              <a:gd name="connsiteX3" fmla="*/ 2934000 w 2934000"/>
              <a:gd name="connsiteY3" fmla="*/ 4595977 h 4595977"/>
              <a:gd name="connsiteX4" fmla="*/ 1470472 w 2934000"/>
              <a:gd name="connsiteY4" fmla="*/ 4595813 h 4595977"/>
              <a:gd name="connsiteX5" fmla="*/ 0 w 2934000"/>
              <a:gd name="connsiteY5" fmla="*/ 4595977 h 4595977"/>
              <a:gd name="connsiteX6" fmla="*/ 0 w 2934000"/>
              <a:gd name="connsiteY6" fmla="*/ 0 h 4595977"/>
              <a:gd name="connsiteX0" fmla="*/ 0 w 3150650"/>
              <a:gd name="connsiteY0" fmla="*/ 0 h 4595977"/>
              <a:gd name="connsiteX1" fmla="*/ 2934000 w 3150650"/>
              <a:gd name="connsiteY1" fmla="*/ 0 h 4595977"/>
              <a:gd name="connsiteX2" fmla="*/ 2933089 w 3150650"/>
              <a:gd name="connsiteY2" fmla="*/ 3059113 h 4595977"/>
              <a:gd name="connsiteX3" fmla="*/ 2934000 w 3150650"/>
              <a:gd name="connsiteY3" fmla="*/ 4595977 h 4595977"/>
              <a:gd name="connsiteX4" fmla="*/ 1470472 w 3150650"/>
              <a:gd name="connsiteY4" fmla="*/ 4595813 h 4595977"/>
              <a:gd name="connsiteX5" fmla="*/ 0 w 3150650"/>
              <a:gd name="connsiteY5" fmla="*/ 4595977 h 4595977"/>
              <a:gd name="connsiteX6" fmla="*/ 0 w 3150650"/>
              <a:gd name="connsiteY6" fmla="*/ 0 h 4595977"/>
              <a:gd name="connsiteX0" fmla="*/ 0 w 2945327"/>
              <a:gd name="connsiteY0" fmla="*/ 0 h 4595977"/>
              <a:gd name="connsiteX1" fmla="*/ 2934000 w 2945327"/>
              <a:gd name="connsiteY1" fmla="*/ 0 h 4595977"/>
              <a:gd name="connsiteX2" fmla="*/ 2933089 w 2945327"/>
              <a:gd name="connsiteY2" fmla="*/ 3059113 h 4595977"/>
              <a:gd name="connsiteX3" fmla="*/ 2561466 w 2945327"/>
              <a:gd name="connsiteY3" fmla="*/ 4117610 h 4595977"/>
              <a:gd name="connsiteX4" fmla="*/ 1470472 w 2945327"/>
              <a:gd name="connsiteY4" fmla="*/ 4595813 h 4595977"/>
              <a:gd name="connsiteX5" fmla="*/ 0 w 2945327"/>
              <a:gd name="connsiteY5" fmla="*/ 4595977 h 4595977"/>
              <a:gd name="connsiteX6" fmla="*/ 0 w 2945327"/>
              <a:gd name="connsiteY6" fmla="*/ 0 h 4595977"/>
              <a:gd name="connsiteX0" fmla="*/ 0 w 2934000"/>
              <a:gd name="connsiteY0" fmla="*/ 0 h 4595977"/>
              <a:gd name="connsiteX1" fmla="*/ 2934000 w 2934000"/>
              <a:gd name="connsiteY1" fmla="*/ 0 h 4595977"/>
              <a:gd name="connsiteX2" fmla="*/ 2933089 w 2934000"/>
              <a:gd name="connsiteY2" fmla="*/ 3059113 h 4595977"/>
              <a:gd name="connsiteX3" fmla="*/ 2561466 w 2934000"/>
              <a:gd name="connsiteY3" fmla="*/ 4117610 h 4595977"/>
              <a:gd name="connsiteX4" fmla="*/ 1470472 w 2934000"/>
              <a:gd name="connsiteY4" fmla="*/ 4595813 h 4595977"/>
              <a:gd name="connsiteX5" fmla="*/ 0 w 2934000"/>
              <a:gd name="connsiteY5" fmla="*/ 4595977 h 4595977"/>
              <a:gd name="connsiteX6" fmla="*/ 0 w 2934000"/>
              <a:gd name="connsiteY6" fmla="*/ 0 h 4595977"/>
              <a:gd name="connsiteX0" fmla="*/ 0 w 2934000"/>
              <a:gd name="connsiteY0" fmla="*/ 0 h 4595977"/>
              <a:gd name="connsiteX1" fmla="*/ 2934000 w 2934000"/>
              <a:gd name="connsiteY1" fmla="*/ 0 h 4595977"/>
              <a:gd name="connsiteX2" fmla="*/ 2933089 w 2934000"/>
              <a:gd name="connsiteY2" fmla="*/ 3059113 h 4595977"/>
              <a:gd name="connsiteX3" fmla="*/ 2561466 w 2934000"/>
              <a:gd name="connsiteY3" fmla="*/ 4117610 h 4595977"/>
              <a:gd name="connsiteX4" fmla="*/ 1470472 w 2934000"/>
              <a:gd name="connsiteY4" fmla="*/ 4595813 h 4595977"/>
              <a:gd name="connsiteX5" fmla="*/ 0 w 2934000"/>
              <a:gd name="connsiteY5" fmla="*/ 4595977 h 4595977"/>
              <a:gd name="connsiteX6" fmla="*/ 0 w 2934000"/>
              <a:gd name="connsiteY6" fmla="*/ 0 h 459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4000" h="4595977">
                <a:moveTo>
                  <a:pt x="0" y="0"/>
                </a:moveTo>
                <a:lnTo>
                  <a:pt x="2934000" y="0"/>
                </a:lnTo>
                <a:cubicBezTo>
                  <a:pt x="2933696" y="1019704"/>
                  <a:pt x="2933393" y="2039409"/>
                  <a:pt x="2933089" y="3059113"/>
                </a:cubicBezTo>
                <a:cubicBezTo>
                  <a:pt x="2933393" y="3571401"/>
                  <a:pt x="2796014" y="3848142"/>
                  <a:pt x="2561466" y="4117610"/>
                </a:cubicBezTo>
                <a:cubicBezTo>
                  <a:pt x="2326918" y="4387078"/>
                  <a:pt x="1931503" y="4586696"/>
                  <a:pt x="1470472" y="4595813"/>
                </a:cubicBezTo>
                <a:lnTo>
                  <a:pt x="0" y="4595977"/>
                </a:lnTo>
                <a:lnTo>
                  <a:pt x="0" y="0"/>
                </a:lnTo>
                <a:close/>
              </a:path>
            </a:pathLst>
          </a:custGeom>
          <a:solidFill>
            <a:srgbClr val="F1F0EB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16BB51CC-4563-3A8E-B916-3C3962C013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749" y="1838752"/>
            <a:ext cx="2213036" cy="40132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16">
            <a:extLst>
              <a:ext uri="{FF2B5EF4-FFF2-40B4-BE49-F238E27FC236}">
                <a16:creationId xmlns:a16="http://schemas.microsoft.com/office/drawing/2014/main" id="{FF1173D7-35D7-880E-B58A-F0CD8B204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5246" y="1838752"/>
            <a:ext cx="2213036" cy="40132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kstin paikkamerkki 16">
            <a:extLst>
              <a:ext uri="{FF2B5EF4-FFF2-40B4-BE49-F238E27FC236}">
                <a16:creationId xmlns:a16="http://schemas.microsoft.com/office/drawing/2014/main" id="{9DAEB5F5-A4EF-0E02-E4A3-A468A04B4F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12409" y="1838752"/>
            <a:ext cx="2213036" cy="40132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kstin paikkamerkki 16">
            <a:extLst>
              <a:ext uri="{FF2B5EF4-FFF2-40B4-BE49-F238E27FC236}">
                <a16:creationId xmlns:a16="http://schemas.microsoft.com/office/drawing/2014/main" id="{190C6CE4-DE58-2703-8D71-B475C3E65E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45614" y="1838752"/>
            <a:ext cx="2213036" cy="40132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3A3-7152-46EE-9CCC-4917525B753D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91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7151">
          <p15:clr>
            <a:srgbClr val="FBAE40"/>
          </p15:clr>
        </p15:guide>
        <p15:guide id="3" orient="horz" pos="22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ostot väripohjalla,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C29AEAED-2331-5F89-9320-52F88A14E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7147" y="230400"/>
            <a:ext cx="5871972" cy="3054138"/>
          </a:xfrm>
          <a:custGeom>
            <a:avLst/>
            <a:gdLst>
              <a:gd name="connsiteX0" fmla="*/ 0 w 5871972"/>
              <a:gd name="connsiteY0" fmla="*/ 0 h 3056128"/>
              <a:gd name="connsiteX1" fmla="*/ 5871972 w 5871972"/>
              <a:gd name="connsiteY1" fmla="*/ 0 h 3056128"/>
              <a:gd name="connsiteX2" fmla="*/ 5871972 w 5871972"/>
              <a:gd name="connsiteY2" fmla="*/ 3056128 h 3056128"/>
              <a:gd name="connsiteX3" fmla="*/ 0 w 5871972"/>
              <a:gd name="connsiteY3" fmla="*/ 3056128 h 305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1972" h="3056128">
                <a:moveTo>
                  <a:pt x="0" y="0"/>
                </a:moveTo>
                <a:lnTo>
                  <a:pt x="5871972" y="0"/>
                </a:lnTo>
                <a:lnTo>
                  <a:pt x="5871972" y="3056128"/>
                </a:lnTo>
                <a:lnTo>
                  <a:pt x="0" y="3056128"/>
                </a:lnTo>
                <a:close/>
              </a:path>
            </a:pathLst>
          </a:custGeom>
          <a:solidFill>
            <a:srgbClr val="00A4B5"/>
          </a:solidFill>
          <a:ln w="0" cap="flat">
            <a:noFill/>
            <a:prstDash val="solid"/>
            <a:miter/>
          </a:ln>
        </p:spPr>
        <p:txBody>
          <a:bodyPr lIns="90000" rtlCol="0" anchor="ctr"/>
          <a:lstStyle/>
          <a:p>
            <a:endParaRPr lang="fi-FI" noProof="0" dirty="0">
              <a:solidFill>
                <a:schemeClr val="bg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7122DAC-48CA-13BC-170E-F5B5C51F7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3284728"/>
            <a:ext cx="5871971" cy="3077971"/>
          </a:xfrm>
          <a:custGeom>
            <a:avLst/>
            <a:gdLst>
              <a:gd name="connsiteX0" fmla="*/ 5871972 w 5871971"/>
              <a:gd name="connsiteY0" fmla="*/ 0 h 3077971"/>
              <a:gd name="connsiteX1" fmla="*/ 5871972 w 5871971"/>
              <a:gd name="connsiteY1" fmla="*/ 1538986 h 3077971"/>
              <a:gd name="connsiteX2" fmla="*/ 4332986 w 5871971"/>
              <a:gd name="connsiteY2" fmla="*/ 3077972 h 3077971"/>
              <a:gd name="connsiteX3" fmla="*/ 0 w 5871971"/>
              <a:gd name="connsiteY3" fmla="*/ 3077972 h 3077971"/>
              <a:gd name="connsiteX4" fmla="*/ 0 w 5871971"/>
              <a:gd name="connsiteY4" fmla="*/ 0 h 3077971"/>
              <a:gd name="connsiteX5" fmla="*/ 5871972 w 5871971"/>
              <a:gd name="connsiteY5" fmla="*/ 0 h 307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1971" h="3077971">
                <a:moveTo>
                  <a:pt x="5871972" y="0"/>
                </a:moveTo>
                <a:lnTo>
                  <a:pt x="5871972" y="1538986"/>
                </a:lnTo>
                <a:cubicBezTo>
                  <a:pt x="5871972" y="2388933"/>
                  <a:pt x="5182934" y="3077972"/>
                  <a:pt x="4332986" y="3077972"/>
                </a:cubicBezTo>
                <a:lnTo>
                  <a:pt x="0" y="3077972"/>
                </a:lnTo>
                <a:lnTo>
                  <a:pt x="0" y="0"/>
                </a:lnTo>
                <a:lnTo>
                  <a:pt x="5871972" y="0"/>
                </a:lnTo>
                <a:close/>
              </a:path>
            </a:pathLst>
          </a:custGeom>
          <a:solidFill>
            <a:srgbClr val="D1CCB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i-FI" noProof="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9367B43-9054-2DF9-CFC3-59C125E60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230400"/>
            <a:ext cx="5871972" cy="3054138"/>
          </a:xfrm>
          <a:custGeom>
            <a:avLst/>
            <a:gdLst>
              <a:gd name="connsiteX0" fmla="*/ 0 w 5871972"/>
              <a:gd name="connsiteY0" fmla="*/ 0 h 3056128"/>
              <a:gd name="connsiteX1" fmla="*/ 5871972 w 5871972"/>
              <a:gd name="connsiteY1" fmla="*/ 0 h 3056128"/>
              <a:gd name="connsiteX2" fmla="*/ 5871972 w 5871972"/>
              <a:gd name="connsiteY2" fmla="*/ 3056128 h 3056128"/>
              <a:gd name="connsiteX3" fmla="*/ 0 w 5871972"/>
              <a:gd name="connsiteY3" fmla="*/ 3056128 h 305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1972" h="3056128">
                <a:moveTo>
                  <a:pt x="0" y="0"/>
                </a:moveTo>
                <a:lnTo>
                  <a:pt x="5871972" y="0"/>
                </a:lnTo>
                <a:lnTo>
                  <a:pt x="5871972" y="3056128"/>
                </a:lnTo>
                <a:lnTo>
                  <a:pt x="0" y="3056128"/>
                </a:lnTo>
                <a:close/>
              </a:path>
            </a:pathLst>
          </a:custGeom>
          <a:solidFill>
            <a:srgbClr val="003D4C"/>
          </a:solidFill>
          <a:ln w="0" cap="flat">
            <a:noFill/>
            <a:prstDash val="solid"/>
            <a:miter/>
          </a:ln>
        </p:spPr>
        <p:txBody>
          <a:bodyPr lIns="90000" rtlCol="0" anchor="ctr"/>
          <a:lstStyle/>
          <a:p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8B8FA-A72F-B991-4463-0233EB207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69" y="1519963"/>
            <a:ext cx="4832616" cy="1313693"/>
          </a:xfrm>
        </p:spPr>
        <p:txBody>
          <a:bodyPr anchor="b" anchorCtr="0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243E1FF-84AC-D7CA-331A-DA7D1EDE02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92023" y="795600"/>
            <a:ext cx="5129212" cy="20208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</a:defRPr>
            </a:lvl1pPr>
            <a:lvl2pPr marL="361225" indent="0">
              <a:buNone/>
              <a:defRPr sz="1800"/>
            </a:lvl2pPr>
            <a:lvl3pPr marL="721225" indent="0">
              <a:buNone/>
              <a:defRPr sz="1800"/>
            </a:lvl3pPr>
            <a:lvl4pPr marL="1080000" indent="0">
              <a:buNone/>
              <a:defRPr sz="1800"/>
            </a:lvl4pPr>
            <a:lvl5pPr marL="1440000" indent="0">
              <a:buNone/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C55543-D290-A0EA-8392-78ADA3EC0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769" y="3845851"/>
            <a:ext cx="4877293" cy="188238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spc="20" baseline="0">
                <a:solidFill>
                  <a:schemeClr val="tx2"/>
                </a:solidFill>
              </a:defRPr>
            </a:lvl1pPr>
            <a:lvl2pPr marL="361225" indent="0">
              <a:buNone/>
              <a:defRPr/>
            </a:lvl2pPr>
            <a:lvl3pPr marL="721225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FF6724CF-3B2E-3342-DBC0-6B90A1B0F5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93681" y="3845851"/>
            <a:ext cx="5069371" cy="188238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spc="20" baseline="0">
                <a:solidFill>
                  <a:schemeClr val="tx2"/>
                </a:solidFill>
              </a:defRPr>
            </a:lvl1pPr>
            <a:lvl2pPr marL="361225" indent="0">
              <a:buNone/>
              <a:defRPr/>
            </a:lvl2pPr>
            <a:lvl3pPr marL="721225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4E1B9-A76E-EFD4-7471-57BBF8AD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BCBE3-D3EE-8C08-7467-40B2E449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0C10-96B2-4670-A007-A1350DED71D3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93731-D81F-1AFF-8499-A2CF1DF0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907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35">
          <p15:clr>
            <a:srgbClr val="FBAE40"/>
          </p15:clr>
        </p15:guide>
        <p15:guide id="2" orient="horz" pos="25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näkymä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4">
            <a:extLst>
              <a:ext uri="{FF2B5EF4-FFF2-40B4-BE49-F238E27FC236}">
                <a16:creationId xmlns:a16="http://schemas.microsoft.com/office/drawing/2014/main" id="{0A94C542-DCA6-6E70-C630-54B1467F6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230401" y="228600"/>
            <a:ext cx="4140000" cy="6399380"/>
          </a:xfrm>
          <a:custGeom>
            <a:avLst/>
            <a:gdLst>
              <a:gd name="connsiteX0" fmla="*/ 0 w 4140000"/>
              <a:gd name="connsiteY0" fmla="*/ 6399380 h 6399380"/>
              <a:gd name="connsiteX1" fmla="*/ 4139999 w 4140000"/>
              <a:gd name="connsiteY1" fmla="*/ 6399380 h 6399380"/>
              <a:gd name="connsiteX2" fmla="*/ 4140000 w 4140000"/>
              <a:gd name="connsiteY2" fmla="*/ 2606682 h 6399380"/>
              <a:gd name="connsiteX3" fmla="*/ 1533318 w 4140000"/>
              <a:gd name="connsiteY3" fmla="*/ 0 h 6399380"/>
              <a:gd name="connsiteX4" fmla="*/ 0 w 4140000"/>
              <a:gd name="connsiteY4" fmla="*/ 0 h 639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000" h="6399380">
                <a:moveTo>
                  <a:pt x="0" y="6399380"/>
                </a:moveTo>
                <a:lnTo>
                  <a:pt x="4139999" y="6399380"/>
                </a:lnTo>
                <a:lnTo>
                  <a:pt x="4140000" y="2606682"/>
                </a:lnTo>
                <a:cubicBezTo>
                  <a:pt x="4140000" y="1167051"/>
                  <a:pt x="2972949" y="0"/>
                  <a:pt x="153331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noProof="0" dirty="0">
              <a:solidFill>
                <a:schemeClr val="tx2"/>
              </a:solidFill>
            </a:endParaRP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C83015E6-F7A2-C2B6-3065-39AA4FAE1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44600" y="2493391"/>
            <a:ext cx="1969599" cy="1507236"/>
            <a:chOff x="1244600" y="2493391"/>
            <a:chExt cx="1969599" cy="1507236"/>
          </a:xfrm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323C3B3-5957-0201-FB2F-02916301F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4600" y="2493391"/>
              <a:ext cx="1969599" cy="1507236"/>
            </a:xfrm>
            <a:custGeom>
              <a:avLst/>
              <a:gdLst>
                <a:gd name="connsiteX0" fmla="*/ 74866 w 1969599"/>
                <a:gd name="connsiteY0" fmla="*/ 0 h 1507236"/>
                <a:gd name="connsiteX1" fmla="*/ 0 w 1969599"/>
                <a:gd name="connsiteY1" fmla="*/ 73660 h 1507236"/>
                <a:gd name="connsiteX2" fmla="*/ 0 w 1969599"/>
                <a:gd name="connsiteY2" fmla="*/ 617792 h 1507236"/>
                <a:gd name="connsiteX3" fmla="*/ 74866 w 1969599"/>
                <a:gd name="connsiteY3" fmla="*/ 691451 h 1507236"/>
                <a:gd name="connsiteX4" fmla="*/ 149733 w 1969599"/>
                <a:gd name="connsiteY4" fmla="*/ 617792 h 1507236"/>
                <a:gd name="connsiteX5" fmla="*/ 149733 w 1969599"/>
                <a:gd name="connsiteY5" fmla="*/ 73660 h 1507236"/>
                <a:gd name="connsiteX6" fmla="*/ 74866 w 1969599"/>
                <a:gd name="connsiteY6" fmla="*/ 0 h 1507236"/>
                <a:gd name="connsiteX7" fmla="*/ 541592 w 1969599"/>
                <a:gd name="connsiteY7" fmla="*/ 581152 h 1507236"/>
                <a:gd name="connsiteX8" fmla="*/ 401764 w 1969599"/>
                <a:gd name="connsiteY8" fmla="*/ 342710 h 1507236"/>
                <a:gd name="connsiteX9" fmla="*/ 537908 w 1969599"/>
                <a:gd name="connsiteY9" fmla="*/ 110554 h 1507236"/>
                <a:gd name="connsiteX10" fmla="*/ 510540 w 1969599"/>
                <a:gd name="connsiteY10" fmla="*/ 9906 h 1507236"/>
                <a:gd name="connsiteX11" fmla="*/ 408305 w 1969599"/>
                <a:gd name="connsiteY11" fmla="*/ 36893 h 1507236"/>
                <a:gd name="connsiteX12" fmla="*/ 228918 w 1969599"/>
                <a:gd name="connsiteY12" fmla="*/ 342773 h 1507236"/>
                <a:gd name="connsiteX13" fmla="*/ 411924 w 1969599"/>
                <a:gd name="connsiteY13" fmla="*/ 654876 h 1507236"/>
                <a:gd name="connsiteX14" fmla="*/ 514160 w 1969599"/>
                <a:gd name="connsiteY14" fmla="*/ 681863 h 1507236"/>
                <a:gd name="connsiteX15" fmla="*/ 541528 w 1969599"/>
                <a:gd name="connsiteY15" fmla="*/ 581216 h 1507236"/>
                <a:gd name="connsiteX16" fmla="*/ 1295083 w 1969599"/>
                <a:gd name="connsiteY16" fmla="*/ 1396873 h 1507236"/>
                <a:gd name="connsiteX17" fmla="*/ 1627378 w 1969599"/>
                <a:gd name="connsiteY17" fmla="*/ 825627 h 1507236"/>
                <a:gd name="connsiteX18" fmla="*/ 1959673 w 1969599"/>
                <a:gd name="connsiteY18" fmla="*/ 1396873 h 1507236"/>
                <a:gd name="connsiteX19" fmla="*/ 1931924 w 1969599"/>
                <a:gd name="connsiteY19" fmla="*/ 1497457 h 1507236"/>
                <a:gd name="connsiteX20" fmla="*/ 1829753 w 1969599"/>
                <a:gd name="connsiteY20" fmla="*/ 1470152 h 1507236"/>
                <a:gd name="connsiteX21" fmla="*/ 1627314 w 1969599"/>
                <a:gd name="connsiteY21" fmla="*/ 1122236 h 1507236"/>
                <a:gd name="connsiteX22" fmla="*/ 1424877 w 1969599"/>
                <a:gd name="connsiteY22" fmla="*/ 1470152 h 1507236"/>
                <a:gd name="connsiteX23" fmla="*/ 1322769 w 1969599"/>
                <a:gd name="connsiteY23" fmla="*/ 1497457 h 1507236"/>
                <a:gd name="connsiteX24" fmla="*/ 1295019 w 1969599"/>
                <a:gd name="connsiteY24" fmla="*/ 1396873 h 1507236"/>
                <a:gd name="connsiteX25" fmla="*/ 1326452 w 1969599"/>
                <a:gd name="connsiteY25" fmla="*/ 935990 h 1507236"/>
                <a:gd name="connsiteX26" fmla="*/ 994156 w 1969599"/>
                <a:gd name="connsiteY26" fmla="*/ 1507236 h 1507236"/>
                <a:gd name="connsiteX27" fmla="*/ 661861 w 1969599"/>
                <a:gd name="connsiteY27" fmla="*/ 935990 h 1507236"/>
                <a:gd name="connsiteX28" fmla="*/ 689610 w 1969599"/>
                <a:gd name="connsiteY28" fmla="*/ 835406 h 1507236"/>
                <a:gd name="connsiteX29" fmla="*/ 791718 w 1969599"/>
                <a:gd name="connsiteY29" fmla="*/ 862711 h 1507236"/>
                <a:gd name="connsiteX30" fmla="*/ 994156 w 1969599"/>
                <a:gd name="connsiteY30" fmla="*/ 1210628 h 1507236"/>
                <a:gd name="connsiteX31" fmla="*/ 1196594 w 1969599"/>
                <a:gd name="connsiteY31" fmla="*/ 862711 h 1507236"/>
                <a:gd name="connsiteX32" fmla="*/ 1298766 w 1969599"/>
                <a:gd name="connsiteY32" fmla="*/ 835406 h 1507236"/>
                <a:gd name="connsiteX33" fmla="*/ 1326515 w 1969599"/>
                <a:gd name="connsiteY33" fmla="*/ 935990 h 150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69599" h="1507236">
                  <a:moveTo>
                    <a:pt x="74866" y="0"/>
                  </a:moveTo>
                  <a:cubicBezTo>
                    <a:pt x="33528" y="0"/>
                    <a:pt x="0" y="32957"/>
                    <a:pt x="0" y="73660"/>
                  </a:cubicBezTo>
                  <a:lnTo>
                    <a:pt x="0" y="617792"/>
                  </a:lnTo>
                  <a:cubicBezTo>
                    <a:pt x="0" y="658495"/>
                    <a:pt x="33528" y="691451"/>
                    <a:pt x="74866" y="691451"/>
                  </a:cubicBezTo>
                  <a:cubicBezTo>
                    <a:pt x="116205" y="691451"/>
                    <a:pt x="149733" y="658432"/>
                    <a:pt x="149733" y="617792"/>
                  </a:cubicBezTo>
                  <a:lnTo>
                    <a:pt x="149733" y="73660"/>
                  </a:lnTo>
                  <a:cubicBezTo>
                    <a:pt x="149733" y="32957"/>
                    <a:pt x="116205" y="0"/>
                    <a:pt x="74866" y="0"/>
                  </a:cubicBezTo>
                  <a:moveTo>
                    <a:pt x="541592" y="581152"/>
                  </a:moveTo>
                  <a:lnTo>
                    <a:pt x="401764" y="342710"/>
                  </a:lnTo>
                  <a:lnTo>
                    <a:pt x="537908" y="110554"/>
                  </a:lnTo>
                  <a:cubicBezTo>
                    <a:pt x="558610" y="75311"/>
                    <a:pt x="546291" y="30226"/>
                    <a:pt x="510540" y="9906"/>
                  </a:cubicBezTo>
                  <a:cubicBezTo>
                    <a:pt x="474726" y="-10414"/>
                    <a:pt x="428942" y="1651"/>
                    <a:pt x="408305" y="36893"/>
                  </a:cubicBezTo>
                  <a:lnTo>
                    <a:pt x="228918" y="342773"/>
                  </a:lnTo>
                  <a:lnTo>
                    <a:pt x="411924" y="654876"/>
                  </a:lnTo>
                  <a:cubicBezTo>
                    <a:pt x="432562" y="690118"/>
                    <a:pt x="478345" y="702183"/>
                    <a:pt x="514160" y="681863"/>
                  </a:cubicBezTo>
                  <a:cubicBezTo>
                    <a:pt x="549973" y="661543"/>
                    <a:pt x="562229" y="616458"/>
                    <a:pt x="541528" y="581216"/>
                  </a:cubicBezTo>
                  <a:moveTo>
                    <a:pt x="1295083" y="1396873"/>
                  </a:moveTo>
                  <a:lnTo>
                    <a:pt x="1627378" y="825627"/>
                  </a:lnTo>
                  <a:lnTo>
                    <a:pt x="1959673" y="1396873"/>
                  </a:lnTo>
                  <a:cubicBezTo>
                    <a:pt x="1980248" y="1432179"/>
                    <a:pt x="1967802" y="1477200"/>
                    <a:pt x="1931924" y="1497457"/>
                  </a:cubicBezTo>
                  <a:cubicBezTo>
                    <a:pt x="1896047" y="1517650"/>
                    <a:pt x="1850327" y="1505458"/>
                    <a:pt x="1829753" y="1470152"/>
                  </a:cubicBezTo>
                  <a:cubicBezTo>
                    <a:pt x="1829753" y="1470152"/>
                    <a:pt x="1735201" y="1307656"/>
                    <a:pt x="1627314" y="1122236"/>
                  </a:cubicBezTo>
                  <a:cubicBezTo>
                    <a:pt x="1519428" y="1307656"/>
                    <a:pt x="1424877" y="1470152"/>
                    <a:pt x="1424877" y="1470152"/>
                  </a:cubicBezTo>
                  <a:cubicBezTo>
                    <a:pt x="1404366" y="1505458"/>
                    <a:pt x="1358583" y="1517713"/>
                    <a:pt x="1322769" y="1497457"/>
                  </a:cubicBezTo>
                  <a:cubicBezTo>
                    <a:pt x="1286891" y="1477264"/>
                    <a:pt x="1274445" y="1432243"/>
                    <a:pt x="1295019" y="1396873"/>
                  </a:cubicBezTo>
                  <a:moveTo>
                    <a:pt x="1326452" y="935990"/>
                  </a:moveTo>
                  <a:lnTo>
                    <a:pt x="994156" y="1507236"/>
                  </a:lnTo>
                  <a:lnTo>
                    <a:pt x="661861" y="935990"/>
                  </a:lnTo>
                  <a:cubicBezTo>
                    <a:pt x="641286" y="900684"/>
                    <a:pt x="653733" y="855662"/>
                    <a:pt x="689610" y="835406"/>
                  </a:cubicBezTo>
                  <a:cubicBezTo>
                    <a:pt x="725488" y="815213"/>
                    <a:pt x="771208" y="827405"/>
                    <a:pt x="791718" y="862711"/>
                  </a:cubicBezTo>
                  <a:cubicBezTo>
                    <a:pt x="791718" y="862711"/>
                    <a:pt x="886270" y="1025207"/>
                    <a:pt x="994156" y="1210628"/>
                  </a:cubicBezTo>
                  <a:cubicBezTo>
                    <a:pt x="1102042" y="1025207"/>
                    <a:pt x="1196594" y="862711"/>
                    <a:pt x="1196594" y="862711"/>
                  </a:cubicBezTo>
                  <a:cubicBezTo>
                    <a:pt x="1217105" y="827405"/>
                    <a:pt x="1262888" y="815150"/>
                    <a:pt x="1298766" y="835406"/>
                  </a:cubicBezTo>
                  <a:cubicBezTo>
                    <a:pt x="1334643" y="855599"/>
                    <a:pt x="1347026" y="900684"/>
                    <a:pt x="1326515" y="935990"/>
                  </a:cubicBezTo>
                </a:path>
              </a:pathLst>
            </a:custGeom>
            <a:solidFill>
              <a:srgbClr val="003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2D62AD77-D3EF-868D-6AB4-3B3FC8EA7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51735" y="2496820"/>
              <a:ext cx="548703" cy="684910"/>
            </a:xfrm>
            <a:custGeom>
              <a:avLst/>
              <a:gdLst>
                <a:gd name="connsiteX0" fmla="*/ 548704 w 548703"/>
                <a:gd name="connsiteY0" fmla="*/ 537527 h 684910"/>
                <a:gd name="connsiteX1" fmla="*/ 548704 w 548703"/>
                <a:gd name="connsiteY1" fmla="*/ 684911 h 684910"/>
                <a:gd name="connsiteX2" fmla="*/ 74867 w 548703"/>
                <a:gd name="connsiteY2" fmla="*/ 684911 h 684910"/>
                <a:gd name="connsiteX3" fmla="*/ 0 w 548703"/>
                <a:gd name="connsiteY3" fmla="*/ 611251 h 684910"/>
                <a:gd name="connsiteX4" fmla="*/ 74867 w 548703"/>
                <a:gd name="connsiteY4" fmla="*/ 537591 h 684910"/>
                <a:gd name="connsiteX5" fmla="*/ 548704 w 548703"/>
                <a:gd name="connsiteY5" fmla="*/ 537591 h 684910"/>
                <a:gd name="connsiteX6" fmla="*/ 74867 w 548703"/>
                <a:gd name="connsiteY6" fmla="*/ 268795 h 684910"/>
                <a:gd name="connsiteX7" fmla="*/ 0 w 548703"/>
                <a:gd name="connsiteY7" fmla="*/ 342455 h 684910"/>
                <a:gd name="connsiteX8" fmla="*/ 74867 w 548703"/>
                <a:gd name="connsiteY8" fmla="*/ 416116 h 684910"/>
                <a:gd name="connsiteX9" fmla="*/ 548704 w 548703"/>
                <a:gd name="connsiteY9" fmla="*/ 416116 h 684910"/>
                <a:gd name="connsiteX10" fmla="*/ 548704 w 548703"/>
                <a:gd name="connsiteY10" fmla="*/ 268732 h 684910"/>
                <a:gd name="connsiteX11" fmla="*/ 74867 w 548703"/>
                <a:gd name="connsiteY11" fmla="*/ 268732 h 684910"/>
                <a:gd name="connsiteX12" fmla="*/ 74867 w 548703"/>
                <a:gd name="connsiteY12" fmla="*/ 63 h 684910"/>
                <a:gd name="connsiteX13" fmla="*/ 0 w 548703"/>
                <a:gd name="connsiteY13" fmla="*/ 73723 h 684910"/>
                <a:gd name="connsiteX14" fmla="*/ 74867 w 548703"/>
                <a:gd name="connsiteY14" fmla="*/ 147383 h 684910"/>
                <a:gd name="connsiteX15" fmla="*/ 548704 w 548703"/>
                <a:gd name="connsiteY15" fmla="*/ 147383 h 684910"/>
                <a:gd name="connsiteX16" fmla="*/ 548704 w 548703"/>
                <a:gd name="connsiteY16" fmla="*/ 0 h 684910"/>
                <a:gd name="connsiteX17" fmla="*/ 74867 w 548703"/>
                <a:gd name="connsiteY17" fmla="*/ 0 h 68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703" h="684910">
                  <a:moveTo>
                    <a:pt x="548704" y="537527"/>
                  </a:moveTo>
                  <a:lnTo>
                    <a:pt x="548704" y="684911"/>
                  </a:lnTo>
                  <a:lnTo>
                    <a:pt x="74867" y="684911"/>
                  </a:lnTo>
                  <a:cubicBezTo>
                    <a:pt x="33528" y="684911"/>
                    <a:pt x="0" y="651891"/>
                    <a:pt x="0" y="611251"/>
                  </a:cubicBezTo>
                  <a:cubicBezTo>
                    <a:pt x="0" y="570611"/>
                    <a:pt x="33528" y="537591"/>
                    <a:pt x="74867" y="537591"/>
                  </a:cubicBezTo>
                  <a:lnTo>
                    <a:pt x="548704" y="537591"/>
                  </a:lnTo>
                  <a:close/>
                  <a:moveTo>
                    <a:pt x="74867" y="268795"/>
                  </a:moveTo>
                  <a:cubicBezTo>
                    <a:pt x="33528" y="268795"/>
                    <a:pt x="0" y="301816"/>
                    <a:pt x="0" y="342455"/>
                  </a:cubicBezTo>
                  <a:cubicBezTo>
                    <a:pt x="0" y="383095"/>
                    <a:pt x="33528" y="416116"/>
                    <a:pt x="74867" y="416116"/>
                  </a:cubicBezTo>
                  <a:lnTo>
                    <a:pt x="548704" y="416116"/>
                  </a:lnTo>
                  <a:lnTo>
                    <a:pt x="548704" y="268732"/>
                  </a:lnTo>
                  <a:lnTo>
                    <a:pt x="74867" y="268732"/>
                  </a:lnTo>
                  <a:close/>
                  <a:moveTo>
                    <a:pt x="74867" y="63"/>
                  </a:moveTo>
                  <a:cubicBezTo>
                    <a:pt x="33528" y="63"/>
                    <a:pt x="0" y="33083"/>
                    <a:pt x="0" y="73723"/>
                  </a:cubicBezTo>
                  <a:cubicBezTo>
                    <a:pt x="0" y="114363"/>
                    <a:pt x="33528" y="147383"/>
                    <a:pt x="74867" y="147383"/>
                  </a:cubicBezTo>
                  <a:lnTo>
                    <a:pt x="548704" y="147383"/>
                  </a:lnTo>
                  <a:lnTo>
                    <a:pt x="548704" y="0"/>
                  </a:lnTo>
                  <a:lnTo>
                    <a:pt x="74867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5121D8-087C-5E34-60DB-06E8A2D00BE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476875" y="1861320"/>
            <a:ext cx="5595938" cy="1446621"/>
          </a:xfrm>
        </p:spPr>
        <p:txBody>
          <a:bodyPr anchor="b" anchorCtr="0"/>
          <a:lstStyle>
            <a:lvl1pPr>
              <a:defRPr b="1" spc="20" baseline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82B873-F391-AF67-3BD7-0D219A9E74B5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476874" y="3707413"/>
            <a:ext cx="5624513" cy="88299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spc="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0A57693-804C-4ABB-B5AA-2C6702F29B1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476874" y="4732445"/>
            <a:ext cx="5624513" cy="55917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0" i="0" spc="20" baseline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07138DC-CCDB-5D94-FC2F-BD690CCC510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476875" y="5520532"/>
            <a:ext cx="5638800" cy="55917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200" b="1" i="0" spc="20" baseline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fi-FI" noProof="0" dirty="0"/>
              <a:t>Paikka/aika</a:t>
            </a:r>
          </a:p>
        </p:txBody>
      </p:sp>
    </p:spTree>
    <p:extLst>
      <p:ext uri="{BB962C8B-B14F-4D97-AF65-F5344CB8AC3E}">
        <p14:creationId xmlns:p14="http://schemas.microsoft.com/office/powerpoint/2010/main" val="27654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ostot kuvalla,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7267342-3D00-783F-912C-303D533FA4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9" y="230400"/>
            <a:ext cx="5863120" cy="3054138"/>
          </a:xfrm>
          <a:custGeom>
            <a:avLst/>
            <a:gdLst>
              <a:gd name="connsiteX0" fmla="*/ 1534415 w 5863120"/>
              <a:gd name="connsiteY0" fmla="*/ 0 h 3054138"/>
              <a:gd name="connsiteX1" fmla="*/ 5863120 w 5863120"/>
              <a:gd name="connsiteY1" fmla="*/ 0 h 3054138"/>
              <a:gd name="connsiteX2" fmla="*/ 5863120 w 5863120"/>
              <a:gd name="connsiteY2" fmla="*/ 3054138 h 3054138"/>
              <a:gd name="connsiteX3" fmla="*/ 0 w 5863120"/>
              <a:gd name="connsiteY3" fmla="*/ 3054138 h 3054138"/>
              <a:gd name="connsiteX4" fmla="*/ 0 w 5863120"/>
              <a:gd name="connsiteY4" fmla="*/ 1448465 h 3054138"/>
              <a:gd name="connsiteX5" fmla="*/ 3375 w 5863120"/>
              <a:gd name="connsiteY5" fmla="*/ 1381636 h 3054138"/>
              <a:gd name="connsiteX6" fmla="*/ 1534415 w 5863120"/>
              <a:gd name="connsiteY6" fmla="*/ 0 h 3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3120" h="3054138">
                <a:moveTo>
                  <a:pt x="1534415" y="0"/>
                </a:moveTo>
                <a:lnTo>
                  <a:pt x="5863120" y="0"/>
                </a:lnTo>
                <a:lnTo>
                  <a:pt x="5863120" y="3054138"/>
                </a:lnTo>
                <a:lnTo>
                  <a:pt x="0" y="3054138"/>
                </a:lnTo>
                <a:lnTo>
                  <a:pt x="0" y="1448465"/>
                </a:lnTo>
                <a:lnTo>
                  <a:pt x="3375" y="1381636"/>
                </a:lnTo>
                <a:cubicBezTo>
                  <a:pt x="82188" y="605601"/>
                  <a:pt x="737589" y="0"/>
                  <a:pt x="1534415" y="0"/>
                </a:cubicBezTo>
                <a:close/>
              </a:path>
            </a:pathLst>
          </a:custGeom>
          <a:solidFill>
            <a:srgbClr val="E7E6E6"/>
          </a:solidFill>
        </p:spPr>
        <p:txBody>
          <a:bodyPr wrap="square" tIns="180000" rIns="180000"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9367B43-9054-2DF9-CFC3-59C125E60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230400"/>
            <a:ext cx="5871972" cy="3054138"/>
          </a:xfrm>
          <a:custGeom>
            <a:avLst/>
            <a:gdLst>
              <a:gd name="connsiteX0" fmla="*/ 0 w 5871972"/>
              <a:gd name="connsiteY0" fmla="*/ 0 h 3056128"/>
              <a:gd name="connsiteX1" fmla="*/ 5871972 w 5871972"/>
              <a:gd name="connsiteY1" fmla="*/ 0 h 3056128"/>
              <a:gd name="connsiteX2" fmla="*/ 5871972 w 5871972"/>
              <a:gd name="connsiteY2" fmla="*/ 3056128 h 3056128"/>
              <a:gd name="connsiteX3" fmla="*/ 0 w 5871972"/>
              <a:gd name="connsiteY3" fmla="*/ 3056128 h 305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1972" h="3056128">
                <a:moveTo>
                  <a:pt x="0" y="0"/>
                </a:moveTo>
                <a:lnTo>
                  <a:pt x="5871972" y="0"/>
                </a:lnTo>
                <a:lnTo>
                  <a:pt x="5871972" y="3056128"/>
                </a:lnTo>
                <a:lnTo>
                  <a:pt x="0" y="3056128"/>
                </a:lnTo>
                <a:close/>
              </a:path>
            </a:pathLst>
          </a:custGeom>
          <a:solidFill>
            <a:srgbClr val="003D4C"/>
          </a:solidFill>
          <a:ln w="0" cap="flat">
            <a:noFill/>
            <a:prstDash val="solid"/>
            <a:miter/>
          </a:ln>
        </p:spPr>
        <p:txBody>
          <a:bodyPr lIns="90000" rtlCol="0" anchor="ctr"/>
          <a:lstStyle/>
          <a:p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8B8FA-A72F-B991-4463-0233EB207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69" y="1519963"/>
            <a:ext cx="4832616" cy="1313693"/>
          </a:xfrm>
        </p:spPr>
        <p:txBody>
          <a:bodyPr anchor="b" anchorCtr="0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7122DAC-48CA-13BC-170E-F5B5C51F7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3284728"/>
            <a:ext cx="5871971" cy="3077971"/>
          </a:xfrm>
          <a:custGeom>
            <a:avLst/>
            <a:gdLst>
              <a:gd name="connsiteX0" fmla="*/ 5871972 w 5871971"/>
              <a:gd name="connsiteY0" fmla="*/ 0 h 3077971"/>
              <a:gd name="connsiteX1" fmla="*/ 5871972 w 5871971"/>
              <a:gd name="connsiteY1" fmla="*/ 1538986 h 3077971"/>
              <a:gd name="connsiteX2" fmla="*/ 4332986 w 5871971"/>
              <a:gd name="connsiteY2" fmla="*/ 3077972 h 3077971"/>
              <a:gd name="connsiteX3" fmla="*/ 0 w 5871971"/>
              <a:gd name="connsiteY3" fmla="*/ 3077972 h 3077971"/>
              <a:gd name="connsiteX4" fmla="*/ 0 w 5871971"/>
              <a:gd name="connsiteY4" fmla="*/ 0 h 3077971"/>
              <a:gd name="connsiteX5" fmla="*/ 5871972 w 5871971"/>
              <a:gd name="connsiteY5" fmla="*/ 0 h 307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1971" h="3077971">
                <a:moveTo>
                  <a:pt x="5871972" y="0"/>
                </a:moveTo>
                <a:lnTo>
                  <a:pt x="5871972" y="1538986"/>
                </a:lnTo>
                <a:cubicBezTo>
                  <a:pt x="5871972" y="2388933"/>
                  <a:pt x="5182934" y="3077972"/>
                  <a:pt x="4332986" y="3077972"/>
                </a:cubicBezTo>
                <a:lnTo>
                  <a:pt x="0" y="3077972"/>
                </a:lnTo>
                <a:lnTo>
                  <a:pt x="0" y="0"/>
                </a:lnTo>
                <a:lnTo>
                  <a:pt x="5871972" y="0"/>
                </a:lnTo>
                <a:close/>
              </a:path>
            </a:pathLst>
          </a:custGeom>
          <a:solidFill>
            <a:srgbClr val="00A4B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i-FI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C55543-D290-A0EA-8392-78ADA3EC0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769" y="3845851"/>
            <a:ext cx="4877293" cy="188238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spc="20" baseline="0">
                <a:solidFill>
                  <a:schemeClr val="bg1"/>
                </a:solidFill>
              </a:defRPr>
            </a:lvl1pPr>
            <a:lvl2pPr marL="361225" indent="0">
              <a:buNone/>
              <a:defRPr/>
            </a:lvl2pPr>
            <a:lvl3pPr marL="721225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FF6724CF-3B2E-3342-DBC0-6B90A1B0F5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93681" y="3845851"/>
            <a:ext cx="5069371" cy="188238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spc="20" baseline="0">
                <a:solidFill>
                  <a:schemeClr val="tx2"/>
                </a:solidFill>
              </a:defRPr>
            </a:lvl1pPr>
            <a:lvl2pPr marL="361225" indent="0">
              <a:buNone/>
              <a:defRPr/>
            </a:lvl2pPr>
            <a:lvl3pPr marL="721225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4E1B9-A76E-EFD4-7471-57BBF8AD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BCBE3-D3EE-8C08-7467-40B2E449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D699-5617-4B1A-BE95-0D12E99BE9DF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93731-D81F-1AFF-8499-A2CF1DF0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683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5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ostot väripohj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1B920D4C-6502-AD4F-AAED-6CE698D5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399" y="228600"/>
            <a:ext cx="3916800" cy="6121400"/>
          </a:xfrm>
          <a:custGeom>
            <a:avLst/>
            <a:gdLst>
              <a:gd name="connsiteX0" fmla="*/ 0 w 3907218"/>
              <a:gd name="connsiteY0" fmla="*/ 0 h 6121400"/>
              <a:gd name="connsiteX1" fmla="*/ 3907219 w 3907218"/>
              <a:gd name="connsiteY1" fmla="*/ 0 h 6121400"/>
              <a:gd name="connsiteX2" fmla="*/ 3907219 w 3907218"/>
              <a:gd name="connsiteY2" fmla="*/ 6121400 h 6121400"/>
              <a:gd name="connsiteX3" fmla="*/ 0 w 3907218"/>
              <a:gd name="connsiteY3" fmla="*/ 6121400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218" h="6121400">
                <a:moveTo>
                  <a:pt x="0" y="0"/>
                </a:moveTo>
                <a:lnTo>
                  <a:pt x="3907219" y="0"/>
                </a:lnTo>
                <a:lnTo>
                  <a:pt x="3907219" y="6121400"/>
                </a:lnTo>
                <a:lnTo>
                  <a:pt x="0" y="6121400"/>
                </a:lnTo>
                <a:close/>
              </a:path>
            </a:pathLst>
          </a:custGeom>
          <a:solidFill>
            <a:srgbClr val="007C8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i-FI" noProof="0" dirty="0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E4170FE0-4100-0D7F-3275-17DDCAF0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3600" y="230400"/>
            <a:ext cx="3909600" cy="3060000"/>
          </a:xfrm>
          <a:custGeom>
            <a:avLst/>
            <a:gdLst>
              <a:gd name="connsiteX0" fmla="*/ 0 w 3907218"/>
              <a:gd name="connsiteY0" fmla="*/ 0 h 6121400"/>
              <a:gd name="connsiteX1" fmla="*/ 3907219 w 3907218"/>
              <a:gd name="connsiteY1" fmla="*/ 0 h 6121400"/>
              <a:gd name="connsiteX2" fmla="*/ 3907219 w 3907218"/>
              <a:gd name="connsiteY2" fmla="*/ 6121400 h 6121400"/>
              <a:gd name="connsiteX3" fmla="*/ 0 w 3907218"/>
              <a:gd name="connsiteY3" fmla="*/ 6121400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218" h="6121400">
                <a:moveTo>
                  <a:pt x="0" y="0"/>
                </a:moveTo>
                <a:lnTo>
                  <a:pt x="3907219" y="0"/>
                </a:lnTo>
                <a:lnTo>
                  <a:pt x="3907219" y="6121400"/>
                </a:lnTo>
                <a:lnTo>
                  <a:pt x="0" y="6121400"/>
                </a:lnTo>
                <a:close/>
              </a:path>
            </a:pathLst>
          </a:custGeom>
          <a:solidFill>
            <a:srgbClr val="E8E6D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i-FI" noProof="0" dirty="0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44FCC450-FF66-196B-2880-36137E98F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3600" y="3283200"/>
            <a:ext cx="3909600" cy="3060700"/>
          </a:xfrm>
          <a:custGeom>
            <a:avLst/>
            <a:gdLst>
              <a:gd name="connsiteX0" fmla="*/ 0 w 3907218"/>
              <a:gd name="connsiteY0" fmla="*/ 0 h 6121400"/>
              <a:gd name="connsiteX1" fmla="*/ 3907219 w 3907218"/>
              <a:gd name="connsiteY1" fmla="*/ 0 h 6121400"/>
              <a:gd name="connsiteX2" fmla="*/ 3907219 w 3907218"/>
              <a:gd name="connsiteY2" fmla="*/ 6121400 h 6121400"/>
              <a:gd name="connsiteX3" fmla="*/ 0 w 3907218"/>
              <a:gd name="connsiteY3" fmla="*/ 6121400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218" h="6121400">
                <a:moveTo>
                  <a:pt x="0" y="0"/>
                </a:moveTo>
                <a:lnTo>
                  <a:pt x="3907219" y="0"/>
                </a:lnTo>
                <a:lnTo>
                  <a:pt x="3907219" y="6121400"/>
                </a:lnTo>
                <a:lnTo>
                  <a:pt x="0" y="6121400"/>
                </a:lnTo>
                <a:close/>
              </a:path>
            </a:pathLst>
          </a:custGeom>
          <a:solidFill>
            <a:srgbClr val="003D4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8B8FA-A72F-B991-4463-0233EB2076F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66800" y="1516994"/>
            <a:ext cx="3098618" cy="3678460"/>
          </a:xfrm>
        </p:spPr>
        <p:txBody>
          <a:bodyPr anchor="ctr" anchorCtr="0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F48BB099-2722-9DD5-3449-EE39A70CC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49600" y="228601"/>
            <a:ext cx="3909600" cy="3060001"/>
          </a:xfrm>
          <a:custGeom>
            <a:avLst/>
            <a:gdLst>
              <a:gd name="connsiteX0" fmla="*/ 5871972 w 5871971"/>
              <a:gd name="connsiteY0" fmla="*/ 0 h 3077971"/>
              <a:gd name="connsiteX1" fmla="*/ 5871972 w 5871971"/>
              <a:gd name="connsiteY1" fmla="*/ 1538986 h 3077971"/>
              <a:gd name="connsiteX2" fmla="*/ 4332986 w 5871971"/>
              <a:gd name="connsiteY2" fmla="*/ 3077972 h 3077971"/>
              <a:gd name="connsiteX3" fmla="*/ 0 w 5871971"/>
              <a:gd name="connsiteY3" fmla="*/ 3077972 h 3077971"/>
              <a:gd name="connsiteX4" fmla="*/ 0 w 5871971"/>
              <a:gd name="connsiteY4" fmla="*/ 0 h 3077971"/>
              <a:gd name="connsiteX5" fmla="*/ 5871972 w 5871971"/>
              <a:gd name="connsiteY5" fmla="*/ 0 h 3077971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4332986 w 5871972"/>
              <a:gd name="connsiteY2" fmla="*/ 3077972 h 3077972"/>
              <a:gd name="connsiteX3" fmla="*/ 3729855 w 5871972"/>
              <a:gd name="connsiteY3" fmla="*/ 3074858 h 3077972"/>
              <a:gd name="connsiteX4" fmla="*/ 0 w 5871972"/>
              <a:gd name="connsiteY4" fmla="*/ 3077972 h 3077972"/>
              <a:gd name="connsiteX5" fmla="*/ 0 w 5871972"/>
              <a:gd name="connsiteY5" fmla="*/ 0 h 3077972"/>
              <a:gd name="connsiteX6" fmla="*/ 5871972 w 5871972"/>
              <a:gd name="connsiteY6" fmla="*/ 0 h 3077972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3729855 w 5871972"/>
              <a:gd name="connsiteY2" fmla="*/ 3074858 h 3077972"/>
              <a:gd name="connsiteX3" fmla="*/ 0 w 5871972"/>
              <a:gd name="connsiteY3" fmla="*/ 3077972 h 3077972"/>
              <a:gd name="connsiteX4" fmla="*/ 0 w 5871972"/>
              <a:gd name="connsiteY4" fmla="*/ 0 h 3077972"/>
              <a:gd name="connsiteX5" fmla="*/ 5871972 w 5871972"/>
              <a:gd name="connsiteY5" fmla="*/ 0 h 3077972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5029485 w 5871972"/>
              <a:gd name="connsiteY2" fmla="*/ 2405934 h 3077972"/>
              <a:gd name="connsiteX3" fmla="*/ 3729855 w 5871972"/>
              <a:gd name="connsiteY3" fmla="*/ 3074858 h 3077972"/>
              <a:gd name="connsiteX4" fmla="*/ 0 w 5871972"/>
              <a:gd name="connsiteY4" fmla="*/ 3077972 h 3077972"/>
              <a:gd name="connsiteX5" fmla="*/ 0 w 5871972"/>
              <a:gd name="connsiteY5" fmla="*/ 0 h 3077972"/>
              <a:gd name="connsiteX6" fmla="*/ 5871972 w 5871972"/>
              <a:gd name="connsiteY6" fmla="*/ 0 h 3077972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5344008 w 5871972"/>
              <a:gd name="connsiteY2" fmla="*/ 2553257 h 3077972"/>
              <a:gd name="connsiteX3" fmla="*/ 3729855 w 5871972"/>
              <a:gd name="connsiteY3" fmla="*/ 3074858 h 3077972"/>
              <a:gd name="connsiteX4" fmla="*/ 0 w 5871972"/>
              <a:gd name="connsiteY4" fmla="*/ 3077972 h 3077972"/>
              <a:gd name="connsiteX5" fmla="*/ 0 w 5871972"/>
              <a:gd name="connsiteY5" fmla="*/ 0 h 3077972"/>
              <a:gd name="connsiteX6" fmla="*/ 5871972 w 5871972"/>
              <a:gd name="connsiteY6" fmla="*/ 0 h 3077972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5344008 w 5871972"/>
              <a:gd name="connsiteY2" fmla="*/ 2553257 h 3077972"/>
              <a:gd name="connsiteX3" fmla="*/ 3729855 w 5871972"/>
              <a:gd name="connsiteY3" fmla="*/ 3074858 h 3077972"/>
              <a:gd name="connsiteX4" fmla="*/ 0 w 5871972"/>
              <a:gd name="connsiteY4" fmla="*/ 3077972 h 3077972"/>
              <a:gd name="connsiteX5" fmla="*/ 0 w 5871972"/>
              <a:gd name="connsiteY5" fmla="*/ 0 h 3077972"/>
              <a:gd name="connsiteX6" fmla="*/ 5871972 w 5871972"/>
              <a:gd name="connsiteY6" fmla="*/ 0 h 3077972"/>
              <a:gd name="connsiteX0" fmla="*/ 5871972 w 5872225"/>
              <a:gd name="connsiteY0" fmla="*/ 0 h 3077972"/>
              <a:gd name="connsiteX1" fmla="*/ 5871972 w 5872225"/>
              <a:gd name="connsiteY1" fmla="*/ 1538986 h 3077972"/>
              <a:gd name="connsiteX2" fmla="*/ 5344008 w 5872225"/>
              <a:gd name="connsiteY2" fmla="*/ 2553257 h 3077972"/>
              <a:gd name="connsiteX3" fmla="*/ 3729855 w 5872225"/>
              <a:gd name="connsiteY3" fmla="*/ 3074858 h 3077972"/>
              <a:gd name="connsiteX4" fmla="*/ 0 w 5872225"/>
              <a:gd name="connsiteY4" fmla="*/ 3077972 h 3077972"/>
              <a:gd name="connsiteX5" fmla="*/ 0 w 5872225"/>
              <a:gd name="connsiteY5" fmla="*/ 0 h 3077972"/>
              <a:gd name="connsiteX6" fmla="*/ 5871972 w 5872225"/>
              <a:gd name="connsiteY6" fmla="*/ 0 h 307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2225" h="3077972">
                <a:moveTo>
                  <a:pt x="5871972" y="0"/>
                </a:moveTo>
                <a:lnTo>
                  <a:pt x="5871972" y="1538986"/>
                </a:lnTo>
                <a:cubicBezTo>
                  <a:pt x="5879919" y="1955901"/>
                  <a:pt x="5701027" y="2297278"/>
                  <a:pt x="5344008" y="2553257"/>
                </a:cubicBezTo>
                <a:cubicBezTo>
                  <a:pt x="4986989" y="2809236"/>
                  <a:pt x="4437545" y="3062394"/>
                  <a:pt x="3729855" y="3074858"/>
                </a:cubicBezTo>
                <a:lnTo>
                  <a:pt x="0" y="3077972"/>
                </a:lnTo>
                <a:lnTo>
                  <a:pt x="0" y="0"/>
                </a:lnTo>
                <a:lnTo>
                  <a:pt x="5871972" y="0"/>
                </a:lnTo>
                <a:close/>
              </a:path>
            </a:pathLst>
          </a:custGeom>
          <a:solidFill>
            <a:srgbClr val="00A4B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i-FI" noProof="0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36D9964-9F3B-4038-2F89-E60E98A2ECD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60400" y="795600"/>
            <a:ext cx="3278187" cy="2235199"/>
          </a:xfrm>
        </p:spPr>
        <p:txBody>
          <a:bodyPr/>
          <a:lstStyle>
            <a:lvl1pPr marL="0" indent="0" algn="l">
              <a:spcBef>
                <a:spcPts val="800"/>
              </a:spcBef>
              <a:buNone/>
              <a:defRPr sz="1800"/>
            </a:lvl1pPr>
            <a:lvl2pPr marL="361225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618A8A9C-34CD-EEA3-6E39-0617FD6B92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59200" y="795600"/>
            <a:ext cx="3278187" cy="2235199"/>
          </a:xfrm>
        </p:spPr>
        <p:txBody>
          <a:bodyPr/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B27E16DE-4B3C-740B-F662-BB849CCF02B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60400" y="3898800"/>
            <a:ext cx="3278187" cy="1970563"/>
          </a:xfrm>
        </p:spPr>
        <p:txBody>
          <a:bodyPr/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730D54E-E53F-C70A-6406-1C46128DB1C6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8359200" y="3898800"/>
            <a:ext cx="3293473" cy="197056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sz="1800" spc="20" baseline="0">
                <a:solidFill>
                  <a:schemeClr val="tx2"/>
                </a:solidFill>
              </a:defRPr>
            </a:lvl1pPr>
            <a:lvl2pPr marL="361225" indent="0">
              <a:buNone/>
              <a:defRPr/>
            </a:lvl2pPr>
            <a:lvl3pPr marL="721225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4E1B9-A76E-EFD4-7471-57BBF8ADB51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BCBE3-D3EE-8C08-7467-40B2E449B7C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8D77A50-2859-4466-AA74-845EAFDA1877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93731-D81F-1AFF-8499-A2CF1DF0321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2543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ostot kuval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1B920D4C-6502-AD4F-AAED-6CE698D5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399" y="228600"/>
            <a:ext cx="3916800" cy="6121400"/>
          </a:xfrm>
          <a:custGeom>
            <a:avLst/>
            <a:gdLst>
              <a:gd name="connsiteX0" fmla="*/ 0 w 3907218"/>
              <a:gd name="connsiteY0" fmla="*/ 0 h 6121400"/>
              <a:gd name="connsiteX1" fmla="*/ 3907219 w 3907218"/>
              <a:gd name="connsiteY1" fmla="*/ 0 h 6121400"/>
              <a:gd name="connsiteX2" fmla="*/ 3907219 w 3907218"/>
              <a:gd name="connsiteY2" fmla="*/ 6121400 h 6121400"/>
              <a:gd name="connsiteX3" fmla="*/ 0 w 3907218"/>
              <a:gd name="connsiteY3" fmla="*/ 6121400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218" h="6121400">
                <a:moveTo>
                  <a:pt x="0" y="0"/>
                </a:moveTo>
                <a:lnTo>
                  <a:pt x="3907219" y="0"/>
                </a:lnTo>
                <a:lnTo>
                  <a:pt x="3907219" y="6121400"/>
                </a:lnTo>
                <a:lnTo>
                  <a:pt x="0" y="6121400"/>
                </a:lnTo>
                <a:close/>
              </a:path>
            </a:pathLst>
          </a:custGeom>
          <a:solidFill>
            <a:srgbClr val="007C8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i-FI" noProof="0" dirty="0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44FCC450-FF66-196B-2880-36137E98F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47853" y="230400"/>
            <a:ext cx="3909600" cy="3060700"/>
          </a:xfrm>
          <a:custGeom>
            <a:avLst/>
            <a:gdLst>
              <a:gd name="connsiteX0" fmla="*/ 0 w 3907218"/>
              <a:gd name="connsiteY0" fmla="*/ 0 h 6121400"/>
              <a:gd name="connsiteX1" fmla="*/ 3907219 w 3907218"/>
              <a:gd name="connsiteY1" fmla="*/ 0 h 6121400"/>
              <a:gd name="connsiteX2" fmla="*/ 3907219 w 3907218"/>
              <a:gd name="connsiteY2" fmla="*/ 6121400 h 6121400"/>
              <a:gd name="connsiteX3" fmla="*/ 0 w 3907218"/>
              <a:gd name="connsiteY3" fmla="*/ 6121400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218" h="6121400">
                <a:moveTo>
                  <a:pt x="0" y="0"/>
                </a:moveTo>
                <a:lnTo>
                  <a:pt x="3907219" y="0"/>
                </a:lnTo>
                <a:lnTo>
                  <a:pt x="3907219" y="6121400"/>
                </a:lnTo>
                <a:lnTo>
                  <a:pt x="0" y="6121400"/>
                </a:lnTo>
                <a:close/>
              </a:path>
            </a:pathLst>
          </a:custGeom>
          <a:solidFill>
            <a:srgbClr val="D1CCB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i-FI" noProof="0" dirty="0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F48BB099-2722-9DD5-3449-EE39A70CC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3600" y="3283200"/>
            <a:ext cx="3909600" cy="3060000"/>
          </a:xfrm>
          <a:custGeom>
            <a:avLst/>
            <a:gdLst>
              <a:gd name="connsiteX0" fmla="*/ 5871972 w 5871971"/>
              <a:gd name="connsiteY0" fmla="*/ 0 h 3077971"/>
              <a:gd name="connsiteX1" fmla="*/ 5871972 w 5871971"/>
              <a:gd name="connsiteY1" fmla="*/ 1538986 h 3077971"/>
              <a:gd name="connsiteX2" fmla="*/ 4332986 w 5871971"/>
              <a:gd name="connsiteY2" fmla="*/ 3077972 h 3077971"/>
              <a:gd name="connsiteX3" fmla="*/ 0 w 5871971"/>
              <a:gd name="connsiteY3" fmla="*/ 3077972 h 3077971"/>
              <a:gd name="connsiteX4" fmla="*/ 0 w 5871971"/>
              <a:gd name="connsiteY4" fmla="*/ 0 h 3077971"/>
              <a:gd name="connsiteX5" fmla="*/ 5871972 w 5871971"/>
              <a:gd name="connsiteY5" fmla="*/ 0 h 3077971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4332986 w 5871972"/>
              <a:gd name="connsiteY2" fmla="*/ 3077972 h 3077972"/>
              <a:gd name="connsiteX3" fmla="*/ 3729855 w 5871972"/>
              <a:gd name="connsiteY3" fmla="*/ 3074858 h 3077972"/>
              <a:gd name="connsiteX4" fmla="*/ 0 w 5871972"/>
              <a:gd name="connsiteY4" fmla="*/ 3077972 h 3077972"/>
              <a:gd name="connsiteX5" fmla="*/ 0 w 5871972"/>
              <a:gd name="connsiteY5" fmla="*/ 0 h 3077972"/>
              <a:gd name="connsiteX6" fmla="*/ 5871972 w 5871972"/>
              <a:gd name="connsiteY6" fmla="*/ 0 h 3077972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3729855 w 5871972"/>
              <a:gd name="connsiteY2" fmla="*/ 3074858 h 3077972"/>
              <a:gd name="connsiteX3" fmla="*/ 0 w 5871972"/>
              <a:gd name="connsiteY3" fmla="*/ 3077972 h 3077972"/>
              <a:gd name="connsiteX4" fmla="*/ 0 w 5871972"/>
              <a:gd name="connsiteY4" fmla="*/ 0 h 3077972"/>
              <a:gd name="connsiteX5" fmla="*/ 5871972 w 5871972"/>
              <a:gd name="connsiteY5" fmla="*/ 0 h 3077972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5029485 w 5871972"/>
              <a:gd name="connsiteY2" fmla="*/ 2405934 h 3077972"/>
              <a:gd name="connsiteX3" fmla="*/ 3729855 w 5871972"/>
              <a:gd name="connsiteY3" fmla="*/ 3074858 h 3077972"/>
              <a:gd name="connsiteX4" fmla="*/ 0 w 5871972"/>
              <a:gd name="connsiteY4" fmla="*/ 3077972 h 3077972"/>
              <a:gd name="connsiteX5" fmla="*/ 0 w 5871972"/>
              <a:gd name="connsiteY5" fmla="*/ 0 h 3077972"/>
              <a:gd name="connsiteX6" fmla="*/ 5871972 w 5871972"/>
              <a:gd name="connsiteY6" fmla="*/ 0 h 3077972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5344008 w 5871972"/>
              <a:gd name="connsiteY2" fmla="*/ 2553257 h 3077972"/>
              <a:gd name="connsiteX3" fmla="*/ 3729855 w 5871972"/>
              <a:gd name="connsiteY3" fmla="*/ 3074858 h 3077972"/>
              <a:gd name="connsiteX4" fmla="*/ 0 w 5871972"/>
              <a:gd name="connsiteY4" fmla="*/ 3077972 h 3077972"/>
              <a:gd name="connsiteX5" fmla="*/ 0 w 5871972"/>
              <a:gd name="connsiteY5" fmla="*/ 0 h 3077972"/>
              <a:gd name="connsiteX6" fmla="*/ 5871972 w 5871972"/>
              <a:gd name="connsiteY6" fmla="*/ 0 h 3077972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5344008 w 5871972"/>
              <a:gd name="connsiteY2" fmla="*/ 2553257 h 3077972"/>
              <a:gd name="connsiteX3" fmla="*/ 3729855 w 5871972"/>
              <a:gd name="connsiteY3" fmla="*/ 3074858 h 3077972"/>
              <a:gd name="connsiteX4" fmla="*/ 0 w 5871972"/>
              <a:gd name="connsiteY4" fmla="*/ 3077972 h 3077972"/>
              <a:gd name="connsiteX5" fmla="*/ 0 w 5871972"/>
              <a:gd name="connsiteY5" fmla="*/ 0 h 3077972"/>
              <a:gd name="connsiteX6" fmla="*/ 5871972 w 5871972"/>
              <a:gd name="connsiteY6" fmla="*/ 0 h 3077972"/>
              <a:gd name="connsiteX0" fmla="*/ 5871972 w 5872225"/>
              <a:gd name="connsiteY0" fmla="*/ 0 h 3077972"/>
              <a:gd name="connsiteX1" fmla="*/ 5871972 w 5872225"/>
              <a:gd name="connsiteY1" fmla="*/ 1538986 h 3077972"/>
              <a:gd name="connsiteX2" fmla="*/ 5344008 w 5872225"/>
              <a:gd name="connsiteY2" fmla="*/ 2553257 h 3077972"/>
              <a:gd name="connsiteX3" fmla="*/ 3729855 w 5872225"/>
              <a:gd name="connsiteY3" fmla="*/ 3074858 h 3077972"/>
              <a:gd name="connsiteX4" fmla="*/ 0 w 5872225"/>
              <a:gd name="connsiteY4" fmla="*/ 3077972 h 3077972"/>
              <a:gd name="connsiteX5" fmla="*/ 0 w 5872225"/>
              <a:gd name="connsiteY5" fmla="*/ 0 h 3077972"/>
              <a:gd name="connsiteX6" fmla="*/ 5871972 w 5872225"/>
              <a:gd name="connsiteY6" fmla="*/ 0 h 307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2225" h="3077972">
                <a:moveTo>
                  <a:pt x="5871972" y="0"/>
                </a:moveTo>
                <a:lnTo>
                  <a:pt x="5871972" y="1538986"/>
                </a:lnTo>
                <a:cubicBezTo>
                  <a:pt x="5879919" y="1955901"/>
                  <a:pt x="5701027" y="2297278"/>
                  <a:pt x="5344008" y="2553257"/>
                </a:cubicBezTo>
                <a:cubicBezTo>
                  <a:pt x="4986989" y="2809236"/>
                  <a:pt x="4437545" y="3062394"/>
                  <a:pt x="3729855" y="3074858"/>
                </a:cubicBezTo>
                <a:lnTo>
                  <a:pt x="0" y="3077972"/>
                </a:lnTo>
                <a:lnTo>
                  <a:pt x="0" y="0"/>
                </a:lnTo>
                <a:lnTo>
                  <a:pt x="5871972" y="0"/>
                </a:lnTo>
                <a:close/>
              </a:path>
            </a:pathLst>
          </a:custGeom>
          <a:solidFill>
            <a:srgbClr val="003D4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8B8FA-A72F-B991-4463-0233EB2076F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66800" y="1516994"/>
            <a:ext cx="3098618" cy="3678460"/>
          </a:xfrm>
        </p:spPr>
        <p:txBody>
          <a:bodyPr anchor="ctr" anchorCtr="0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C6CB21C2-65C1-4B67-67DA-7D02E140FF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43600" y="230400"/>
            <a:ext cx="3909600" cy="3060000"/>
          </a:xfrm>
          <a:solidFill>
            <a:schemeClr val="bg1">
              <a:lumMod val="95000"/>
            </a:schemeClr>
          </a:solidFill>
        </p:spPr>
        <p:txBody>
          <a:bodyPr tIns="180000" rIns="180000" anchor="t" anchorCtr="0"/>
          <a:lstStyle>
            <a:lvl1pPr marL="0" indent="0" algn="r">
              <a:spcBef>
                <a:spcPts val="0"/>
              </a:spcBef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618A8A9C-34CD-EEA3-6E39-0617FD6B92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59551" y="795600"/>
            <a:ext cx="3278187" cy="2235199"/>
          </a:xfrm>
        </p:spPr>
        <p:txBody>
          <a:bodyPr/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B27E16DE-4B3C-740B-F662-BB849CCF02B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60400" y="3898800"/>
            <a:ext cx="3278187" cy="1970563"/>
          </a:xfrm>
        </p:spPr>
        <p:txBody>
          <a:bodyPr/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730D54E-E53F-C70A-6406-1C46128DB1C6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8359551" y="3897108"/>
            <a:ext cx="3282322" cy="197056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sz="1800" spc="20" baseline="0">
                <a:solidFill>
                  <a:schemeClr val="tx2"/>
                </a:solidFill>
              </a:defRPr>
            </a:lvl1pPr>
            <a:lvl2pPr marL="361225" indent="0">
              <a:buNone/>
              <a:defRPr/>
            </a:lvl2pPr>
            <a:lvl3pPr marL="721225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4E1B9-A76E-EFD4-7471-57BBF8ADB51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BCBE3-D3EE-8C08-7467-40B2E449B7C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D48D574-EE14-4B30-818A-E90B0786A38B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93731-D81F-1AFF-8499-A2CF1DF0321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215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640" userDrawn="1">
          <p15:clr>
            <a:srgbClr val="FBAE40"/>
          </p15:clr>
        </p15:guide>
        <p15:guide id="3" orient="horz" pos="2591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nostot väripohj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1B920D4C-6502-AD4F-AAED-6CE698D5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399" y="228600"/>
            <a:ext cx="3916800" cy="6121400"/>
          </a:xfrm>
          <a:custGeom>
            <a:avLst/>
            <a:gdLst>
              <a:gd name="connsiteX0" fmla="*/ 0 w 3907218"/>
              <a:gd name="connsiteY0" fmla="*/ 0 h 6121400"/>
              <a:gd name="connsiteX1" fmla="*/ 3907219 w 3907218"/>
              <a:gd name="connsiteY1" fmla="*/ 0 h 6121400"/>
              <a:gd name="connsiteX2" fmla="*/ 3907219 w 3907218"/>
              <a:gd name="connsiteY2" fmla="*/ 6121400 h 6121400"/>
              <a:gd name="connsiteX3" fmla="*/ 0 w 3907218"/>
              <a:gd name="connsiteY3" fmla="*/ 6121400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218" h="6121400">
                <a:moveTo>
                  <a:pt x="0" y="0"/>
                </a:moveTo>
                <a:lnTo>
                  <a:pt x="3907219" y="0"/>
                </a:lnTo>
                <a:lnTo>
                  <a:pt x="3907219" y="6121400"/>
                </a:lnTo>
                <a:lnTo>
                  <a:pt x="0" y="6121400"/>
                </a:lnTo>
                <a:close/>
              </a:path>
            </a:pathLst>
          </a:custGeom>
          <a:solidFill>
            <a:srgbClr val="007C8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i-FI" noProof="0" dirty="0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E4170FE0-4100-0D7F-3275-17DDCAF0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3600" y="230400"/>
            <a:ext cx="3909600" cy="3060000"/>
          </a:xfrm>
          <a:custGeom>
            <a:avLst/>
            <a:gdLst>
              <a:gd name="connsiteX0" fmla="*/ 0 w 3907218"/>
              <a:gd name="connsiteY0" fmla="*/ 0 h 6121400"/>
              <a:gd name="connsiteX1" fmla="*/ 3907219 w 3907218"/>
              <a:gd name="connsiteY1" fmla="*/ 0 h 6121400"/>
              <a:gd name="connsiteX2" fmla="*/ 3907219 w 3907218"/>
              <a:gd name="connsiteY2" fmla="*/ 6121400 h 6121400"/>
              <a:gd name="connsiteX3" fmla="*/ 0 w 3907218"/>
              <a:gd name="connsiteY3" fmla="*/ 6121400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218" h="6121400">
                <a:moveTo>
                  <a:pt x="0" y="0"/>
                </a:moveTo>
                <a:lnTo>
                  <a:pt x="3907219" y="0"/>
                </a:lnTo>
                <a:lnTo>
                  <a:pt x="3907219" y="6121400"/>
                </a:lnTo>
                <a:lnTo>
                  <a:pt x="0" y="6121400"/>
                </a:lnTo>
                <a:close/>
              </a:path>
            </a:pathLst>
          </a:custGeom>
          <a:solidFill>
            <a:srgbClr val="DDD9C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i-FI" noProof="0" dirty="0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44FCC450-FF66-196B-2880-36137E98F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3600" y="3283200"/>
            <a:ext cx="3909600" cy="3060700"/>
          </a:xfrm>
          <a:custGeom>
            <a:avLst/>
            <a:gdLst>
              <a:gd name="connsiteX0" fmla="*/ 0 w 3907218"/>
              <a:gd name="connsiteY0" fmla="*/ 0 h 6121400"/>
              <a:gd name="connsiteX1" fmla="*/ 3907219 w 3907218"/>
              <a:gd name="connsiteY1" fmla="*/ 0 h 6121400"/>
              <a:gd name="connsiteX2" fmla="*/ 3907219 w 3907218"/>
              <a:gd name="connsiteY2" fmla="*/ 6121400 h 6121400"/>
              <a:gd name="connsiteX3" fmla="*/ 0 w 3907218"/>
              <a:gd name="connsiteY3" fmla="*/ 6121400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218" h="6121400">
                <a:moveTo>
                  <a:pt x="0" y="0"/>
                </a:moveTo>
                <a:lnTo>
                  <a:pt x="3907219" y="0"/>
                </a:lnTo>
                <a:lnTo>
                  <a:pt x="3907219" y="6121400"/>
                </a:lnTo>
                <a:lnTo>
                  <a:pt x="0" y="6121400"/>
                </a:lnTo>
                <a:close/>
              </a:path>
            </a:pathLst>
          </a:custGeom>
          <a:solidFill>
            <a:srgbClr val="003D4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i-FI" noProof="0" dirty="0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F48BB099-2722-9DD5-3449-EE39A70CC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49600" y="228601"/>
            <a:ext cx="3909600" cy="3060001"/>
          </a:xfrm>
          <a:custGeom>
            <a:avLst/>
            <a:gdLst>
              <a:gd name="connsiteX0" fmla="*/ 5871972 w 5871971"/>
              <a:gd name="connsiteY0" fmla="*/ 0 h 3077971"/>
              <a:gd name="connsiteX1" fmla="*/ 5871972 w 5871971"/>
              <a:gd name="connsiteY1" fmla="*/ 1538986 h 3077971"/>
              <a:gd name="connsiteX2" fmla="*/ 4332986 w 5871971"/>
              <a:gd name="connsiteY2" fmla="*/ 3077972 h 3077971"/>
              <a:gd name="connsiteX3" fmla="*/ 0 w 5871971"/>
              <a:gd name="connsiteY3" fmla="*/ 3077972 h 3077971"/>
              <a:gd name="connsiteX4" fmla="*/ 0 w 5871971"/>
              <a:gd name="connsiteY4" fmla="*/ 0 h 3077971"/>
              <a:gd name="connsiteX5" fmla="*/ 5871972 w 5871971"/>
              <a:gd name="connsiteY5" fmla="*/ 0 h 3077971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4332986 w 5871972"/>
              <a:gd name="connsiteY2" fmla="*/ 3077972 h 3077972"/>
              <a:gd name="connsiteX3" fmla="*/ 3729855 w 5871972"/>
              <a:gd name="connsiteY3" fmla="*/ 3074858 h 3077972"/>
              <a:gd name="connsiteX4" fmla="*/ 0 w 5871972"/>
              <a:gd name="connsiteY4" fmla="*/ 3077972 h 3077972"/>
              <a:gd name="connsiteX5" fmla="*/ 0 w 5871972"/>
              <a:gd name="connsiteY5" fmla="*/ 0 h 3077972"/>
              <a:gd name="connsiteX6" fmla="*/ 5871972 w 5871972"/>
              <a:gd name="connsiteY6" fmla="*/ 0 h 3077972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3729855 w 5871972"/>
              <a:gd name="connsiteY2" fmla="*/ 3074858 h 3077972"/>
              <a:gd name="connsiteX3" fmla="*/ 0 w 5871972"/>
              <a:gd name="connsiteY3" fmla="*/ 3077972 h 3077972"/>
              <a:gd name="connsiteX4" fmla="*/ 0 w 5871972"/>
              <a:gd name="connsiteY4" fmla="*/ 0 h 3077972"/>
              <a:gd name="connsiteX5" fmla="*/ 5871972 w 5871972"/>
              <a:gd name="connsiteY5" fmla="*/ 0 h 3077972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5029485 w 5871972"/>
              <a:gd name="connsiteY2" fmla="*/ 2405934 h 3077972"/>
              <a:gd name="connsiteX3" fmla="*/ 3729855 w 5871972"/>
              <a:gd name="connsiteY3" fmla="*/ 3074858 h 3077972"/>
              <a:gd name="connsiteX4" fmla="*/ 0 w 5871972"/>
              <a:gd name="connsiteY4" fmla="*/ 3077972 h 3077972"/>
              <a:gd name="connsiteX5" fmla="*/ 0 w 5871972"/>
              <a:gd name="connsiteY5" fmla="*/ 0 h 3077972"/>
              <a:gd name="connsiteX6" fmla="*/ 5871972 w 5871972"/>
              <a:gd name="connsiteY6" fmla="*/ 0 h 3077972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5344008 w 5871972"/>
              <a:gd name="connsiteY2" fmla="*/ 2553257 h 3077972"/>
              <a:gd name="connsiteX3" fmla="*/ 3729855 w 5871972"/>
              <a:gd name="connsiteY3" fmla="*/ 3074858 h 3077972"/>
              <a:gd name="connsiteX4" fmla="*/ 0 w 5871972"/>
              <a:gd name="connsiteY4" fmla="*/ 3077972 h 3077972"/>
              <a:gd name="connsiteX5" fmla="*/ 0 w 5871972"/>
              <a:gd name="connsiteY5" fmla="*/ 0 h 3077972"/>
              <a:gd name="connsiteX6" fmla="*/ 5871972 w 5871972"/>
              <a:gd name="connsiteY6" fmla="*/ 0 h 3077972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5344008 w 5871972"/>
              <a:gd name="connsiteY2" fmla="*/ 2553257 h 3077972"/>
              <a:gd name="connsiteX3" fmla="*/ 3729855 w 5871972"/>
              <a:gd name="connsiteY3" fmla="*/ 3074858 h 3077972"/>
              <a:gd name="connsiteX4" fmla="*/ 0 w 5871972"/>
              <a:gd name="connsiteY4" fmla="*/ 3077972 h 3077972"/>
              <a:gd name="connsiteX5" fmla="*/ 0 w 5871972"/>
              <a:gd name="connsiteY5" fmla="*/ 0 h 3077972"/>
              <a:gd name="connsiteX6" fmla="*/ 5871972 w 5871972"/>
              <a:gd name="connsiteY6" fmla="*/ 0 h 3077972"/>
              <a:gd name="connsiteX0" fmla="*/ 5871972 w 5872225"/>
              <a:gd name="connsiteY0" fmla="*/ 0 h 3077972"/>
              <a:gd name="connsiteX1" fmla="*/ 5871972 w 5872225"/>
              <a:gd name="connsiteY1" fmla="*/ 1538986 h 3077972"/>
              <a:gd name="connsiteX2" fmla="*/ 5344008 w 5872225"/>
              <a:gd name="connsiteY2" fmla="*/ 2553257 h 3077972"/>
              <a:gd name="connsiteX3" fmla="*/ 3729855 w 5872225"/>
              <a:gd name="connsiteY3" fmla="*/ 3074858 h 3077972"/>
              <a:gd name="connsiteX4" fmla="*/ 0 w 5872225"/>
              <a:gd name="connsiteY4" fmla="*/ 3077972 h 3077972"/>
              <a:gd name="connsiteX5" fmla="*/ 0 w 5872225"/>
              <a:gd name="connsiteY5" fmla="*/ 0 h 3077972"/>
              <a:gd name="connsiteX6" fmla="*/ 5871972 w 5872225"/>
              <a:gd name="connsiteY6" fmla="*/ 0 h 307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2225" h="3077972">
                <a:moveTo>
                  <a:pt x="5871972" y="0"/>
                </a:moveTo>
                <a:lnTo>
                  <a:pt x="5871972" y="1538986"/>
                </a:lnTo>
                <a:cubicBezTo>
                  <a:pt x="5879919" y="1955901"/>
                  <a:pt x="5701027" y="2297278"/>
                  <a:pt x="5344008" y="2553257"/>
                </a:cubicBezTo>
                <a:cubicBezTo>
                  <a:pt x="4986989" y="2809236"/>
                  <a:pt x="4437545" y="3062394"/>
                  <a:pt x="3729855" y="3074858"/>
                </a:cubicBezTo>
                <a:lnTo>
                  <a:pt x="0" y="3077972"/>
                </a:lnTo>
                <a:lnTo>
                  <a:pt x="0" y="0"/>
                </a:lnTo>
                <a:lnTo>
                  <a:pt x="5871972" y="0"/>
                </a:lnTo>
                <a:close/>
              </a:path>
            </a:pathLst>
          </a:custGeom>
          <a:solidFill>
            <a:srgbClr val="00A4B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8B8FA-A72F-B991-4463-0233EB2076F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66800" y="1516994"/>
            <a:ext cx="3098618" cy="3678460"/>
          </a:xfrm>
        </p:spPr>
        <p:txBody>
          <a:bodyPr anchor="ctr" anchorCtr="0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730D54E-E53F-C70A-6406-1C46128DB1C6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8362429" y="4738769"/>
            <a:ext cx="3279443" cy="1240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800" spc="20" baseline="0">
                <a:solidFill>
                  <a:schemeClr val="tx2"/>
                </a:solidFill>
              </a:defRPr>
            </a:lvl1pPr>
            <a:lvl2pPr marL="361225" indent="0">
              <a:buNone/>
              <a:defRPr/>
            </a:lvl2pPr>
            <a:lvl3pPr marL="721225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36D9964-9F3B-4038-2F89-E60E98A2ECD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52938" y="1665287"/>
            <a:ext cx="3278187" cy="1406525"/>
          </a:xfrm>
        </p:spPr>
        <p:txBody>
          <a:bodyPr/>
          <a:lstStyle>
            <a:lvl1pPr marL="0" indent="0" algn="ctr">
              <a:spcBef>
                <a:spcPts val="800"/>
              </a:spcBef>
              <a:buNone/>
              <a:defRPr sz="1800"/>
            </a:lvl1pPr>
            <a:lvl2pPr marL="361225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618A8A9C-34CD-EEA3-6E39-0617FD6B92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62430" y="1665287"/>
            <a:ext cx="3278187" cy="1406525"/>
          </a:xfrm>
        </p:spPr>
        <p:txBody>
          <a:bodyPr/>
          <a:lstStyle>
            <a:lvl1pPr marL="0" indent="0" algn="ctr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B27E16DE-4B3C-740B-F662-BB849CCF02B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52938" y="4738770"/>
            <a:ext cx="3278187" cy="1240000"/>
          </a:xfrm>
        </p:spPr>
        <p:txBody>
          <a:bodyPr/>
          <a:lstStyle>
            <a:lvl1pPr marL="0" indent="0" algn="ctr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4E1B9-A76E-EFD4-7471-57BBF8ADB51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BCBE3-D3EE-8C08-7467-40B2E449B7C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6081A03-E660-465E-9B77-DB11B570C0B5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93731-D81F-1AFF-8499-A2CF1DF0321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634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nostot väripohjalla ja kuval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1B920D4C-6502-AD4F-AAED-6CE698D5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399" y="230400"/>
            <a:ext cx="3916800" cy="6121400"/>
          </a:xfrm>
          <a:custGeom>
            <a:avLst/>
            <a:gdLst>
              <a:gd name="connsiteX0" fmla="*/ 0 w 3907218"/>
              <a:gd name="connsiteY0" fmla="*/ 0 h 6121400"/>
              <a:gd name="connsiteX1" fmla="*/ 3907219 w 3907218"/>
              <a:gd name="connsiteY1" fmla="*/ 0 h 6121400"/>
              <a:gd name="connsiteX2" fmla="*/ 3907219 w 3907218"/>
              <a:gd name="connsiteY2" fmla="*/ 6121400 h 6121400"/>
              <a:gd name="connsiteX3" fmla="*/ 0 w 3907218"/>
              <a:gd name="connsiteY3" fmla="*/ 6121400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218" h="6121400">
                <a:moveTo>
                  <a:pt x="0" y="0"/>
                </a:moveTo>
                <a:lnTo>
                  <a:pt x="3907219" y="0"/>
                </a:lnTo>
                <a:lnTo>
                  <a:pt x="3907219" y="6121400"/>
                </a:lnTo>
                <a:lnTo>
                  <a:pt x="0" y="6121400"/>
                </a:lnTo>
                <a:close/>
              </a:path>
            </a:pathLst>
          </a:custGeom>
          <a:solidFill>
            <a:srgbClr val="007C8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i-FI" noProof="0" dirty="0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E612D373-112A-E56E-1E33-C405A252B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47853" y="230400"/>
            <a:ext cx="3909600" cy="3060700"/>
          </a:xfrm>
          <a:custGeom>
            <a:avLst/>
            <a:gdLst>
              <a:gd name="connsiteX0" fmla="*/ 0 w 3907218"/>
              <a:gd name="connsiteY0" fmla="*/ 0 h 6121400"/>
              <a:gd name="connsiteX1" fmla="*/ 3907219 w 3907218"/>
              <a:gd name="connsiteY1" fmla="*/ 0 h 6121400"/>
              <a:gd name="connsiteX2" fmla="*/ 3907219 w 3907218"/>
              <a:gd name="connsiteY2" fmla="*/ 6121400 h 6121400"/>
              <a:gd name="connsiteX3" fmla="*/ 0 w 3907218"/>
              <a:gd name="connsiteY3" fmla="*/ 6121400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218" h="6121400">
                <a:moveTo>
                  <a:pt x="0" y="0"/>
                </a:moveTo>
                <a:lnTo>
                  <a:pt x="3907219" y="0"/>
                </a:lnTo>
                <a:lnTo>
                  <a:pt x="3907219" y="6121400"/>
                </a:lnTo>
                <a:lnTo>
                  <a:pt x="0" y="6121400"/>
                </a:lnTo>
                <a:close/>
              </a:path>
            </a:pathLst>
          </a:custGeom>
          <a:solidFill>
            <a:srgbClr val="003D4C"/>
          </a:solidFill>
          <a:ln w="0" cap="flat">
            <a:noFill/>
            <a:prstDash val="solid"/>
            <a:miter/>
          </a:ln>
        </p:spPr>
        <p:txBody>
          <a:bodyPr lIns="90000" rtlCol="0" anchor="ctr"/>
          <a:lstStyle/>
          <a:p>
            <a:endParaRPr lang="fi-FI" noProof="0" dirty="0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82F4D9C3-8EB4-9314-F4FE-8C333E65D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43600" y="3283200"/>
            <a:ext cx="3909600" cy="3060000"/>
          </a:xfrm>
          <a:custGeom>
            <a:avLst/>
            <a:gdLst>
              <a:gd name="connsiteX0" fmla="*/ 5871972 w 5871971"/>
              <a:gd name="connsiteY0" fmla="*/ 0 h 3077971"/>
              <a:gd name="connsiteX1" fmla="*/ 5871972 w 5871971"/>
              <a:gd name="connsiteY1" fmla="*/ 1538986 h 3077971"/>
              <a:gd name="connsiteX2" fmla="*/ 4332986 w 5871971"/>
              <a:gd name="connsiteY2" fmla="*/ 3077972 h 3077971"/>
              <a:gd name="connsiteX3" fmla="*/ 0 w 5871971"/>
              <a:gd name="connsiteY3" fmla="*/ 3077972 h 3077971"/>
              <a:gd name="connsiteX4" fmla="*/ 0 w 5871971"/>
              <a:gd name="connsiteY4" fmla="*/ 0 h 3077971"/>
              <a:gd name="connsiteX5" fmla="*/ 5871972 w 5871971"/>
              <a:gd name="connsiteY5" fmla="*/ 0 h 3077971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4332986 w 5871972"/>
              <a:gd name="connsiteY2" fmla="*/ 3077972 h 3077972"/>
              <a:gd name="connsiteX3" fmla="*/ 3729855 w 5871972"/>
              <a:gd name="connsiteY3" fmla="*/ 3074858 h 3077972"/>
              <a:gd name="connsiteX4" fmla="*/ 0 w 5871972"/>
              <a:gd name="connsiteY4" fmla="*/ 3077972 h 3077972"/>
              <a:gd name="connsiteX5" fmla="*/ 0 w 5871972"/>
              <a:gd name="connsiteY5" fmla="*/ 0 h 3077972"/>
              <a:gd name="connsiteX6" fmla="*/ 5871972 w 5871972"/>
              <a:gd name="connsiteY6" fmla="*/ 0 h 3077972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3729855 w 5871972"/>
              <a:gd name="connsiteY2" fmla="*/ 3074858 h 3077972"/>
              <a:gd name="connsiteX3" fmla="*/ 0 w 5871972"/>
              <a:gd name="connsiteY3" fmla="*/ 3077972 h 3077972"/>
              <a:gd name="connsiteX4" fmla="*/ 0 w 5871972"/>
              <a:gd name="connsiteY4" fmla="*/ 0 h 3077972"/>
              <a:gd name="connsiteX5" fmla="*/ 5871972 w 5871972"/>
              <a:gd name="connsiteY5" fmla="*/ 0 h 3077972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5029485 w 5871972"/>
              <a:gd name="connsiteY2" fmla="*/ 2405934 h 3077972"/>
              <a:gd name="connsiteX3" fmla="*/ 3729855 w 5871972"/>
              <a:gd name="connsiteY3" fmla="*/ 3074858 h 3077972"/>
              <a:gd name="connsiteX4" fmla="*/ 0 w 5871972"/>
              <a:gd name="connsiteY4" fmla="*/ 3077972 h 3077972"/>
              <a:gd name="connsiteX5" fmla="*/ 0 w 5871972"/>
              <a:gd name="connsiteY5" fmla="*/ 0 h 3077972"/>
              <a:gd name="connsiteX6" fmla="*/ 5871972 w 5871972"/>
              <a:gd name="connsiteY6" fmla="*/ 0 h 3077972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5344008 w 5871972"/>
              <a:gd name="connsiteY2" fmla="*/ 2553257 h 3077972"/>
              <a:gd name="connsiteX3" fmla="*/ 3729855 w 5871972"/>
              <a:gd name="connsiteY3" fmla="*/ 3074858 h 3077972"/>
              <a:gd name="connsiteX4" fmla="*/ 0 w 5871972"/>
              <a:gd name="connsiteY4" fmla="*/ 3077972 h 3077972"/>
              <a:gd name="connsiteX5" fmla="*/ 0 w 5871972"/>
              <a:gd name="connsiteY5" fmla="*/ 0 h 3077972"/>
              <a:gd name="connsiteX6" fmla="*/ 5871972 w 5871972"/>
              <a:gd name="connsiteY6" fmla="*/ 0 h 3077972"/>
              <a:gd name="connsiteX0" fmla="*/ 5871972 w 5871972"/>
              <a:gd name="connsiteY0" fmla="*/ 0 h 3077972"/>
              <a:gd name="connsiteX1" fmla="*/ 5871972 w 5871972"/>
              <a:gd name="connsiteY1" fmla="*/ 1538986 h 3077972"/>
              <a:gd name="connsiteX2" fmla="*/ 5344008 w 5871972"/>
              <a:gd name="connsiteY2" fmla="*/ 2553257 h 3077972"/>
              <a:gd name="connsiteX3" fmla="*/ 3729855 w 5871972"/>
              <a:gd name="connsiteY3" fmla="*/ 3074858 h 3077972"/>
              <a:gd name="connsiteX4" fmla="*/ 0 w 5871972"/>
              <a:gd name="connsiteY4" fmla="*/ 3077972 h 3077972"/>
              <a:gd name="connsiteX5" fmla="*/ 0 w 5871972"/>
              <a:gd name="connsiteY5" fmla="*/ 0 h 3077972"/>
              <a:gd name="connsiteX6" fmla="*/ 5871972 w 5871972"/>
              <a:gd name="connsiteY6" fmla="*/ 0 h 3077972"/>
              <a:gd name="connsiteX0" fmla="*/ 5871972 w 5872225"/>
              <a:gd name="connsiteY0" fmla="*/ 0 h 3077972"/>
              <a:gd name="connsiteX1" fmla="*/ 5871972 w 5872225"/>
              <a:gd name="connsiteY1" fmla="*/ 1538986 h 3077972"/>
              <a:gd name="connsiteX2" fmla="*/ 5344008 w 5872225"/>
              <a:gd name="connsiteY2" fmla="*/ 2553257 h 3077972"/>
              <a:gd name="connsiteX3" fmla="*/ 3729855 w 5872225"/>
              <a:gd name="connsiteY3" fmla="*/ 3074858 h 3077972"/>
              <a:gd name="connsiteX4" fmla="*/ 0 w 5872225"/>
              <a:gd name="connsiteY4" fmla="*/ 3077972 h 3077972"/>
              <a:gd name="connsiteX5" fmla="*/ 0 w 5872225"/>
              <a:gd name="connsiteY5" fmla="*/ 0 h 3077972"/>
              <a:gd name="connsiteX6" fmla="*/ 5871972 w 5872225"/>
              <a:gd name="connsiteY6" fmla="*/ 0 h 307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2225" h="3077972">
                <a:moveTo>
                  <a:pt x="5871972" y="0"/>
                </a:moveTo>
                <a:lnTo>
                  <a:pt x="5871972" y="1538986"/>
                </a:lnTo>
                <a:cubicBezTo>
                  <a:pt x="5879919" y="1955901"/>
                  <a:pt x="5701027" y="2297278"/>
                  <a:pt x="5344008" y="2553257"/>
                </a:cubicBezTo>
                <a:cubicBezTo>
                  <a:pt x="4986989" y="2809236"/>
                  <a:pt x="4437545" y="3062394"/>
                  <a:pt x="3729855" y="3074858"/>
                </a:cubicBezTo>
                <a:lnTo>
                  <a:pt x="0" y="3077972"/>
                </a:lnTo>
                <a:lnTo>
                  <a:pt x="0" y="0"/>
                </a:lnTo>
                <a:lnTo>
                  <a:pt x="5871972" y="0"/>
                </a:lnTo>
                <a:close/>
              </a:path>
            </a:pathLst>
          </a:custGeom>
          <a:solidFill>
            <a:srgbClr val="DDD9CE"/>
          </a:solidFill>
          <a:ln w="0" cap="flat">
            <a:noFill/>
            <a:prstDash val="solid"/>
            <a:miter/>
          </a:ln>
        </p:spPr>
        <p:txBody>
          <a:bodyPr lIns="90000" rtlCol="0" anchor="ctr"/>
          <a:lstStyle/>
          <a:p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8B8FA-A72F-B991-4463-0233EB2076F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66800" y="1516994"/>
            <a:ext cx="3098618" cy="3678460"/>
          </a:xfrm>
        </p:spPr>
        <p:txBody>
          <a:bodyPr anchor="ctr" anchorCtr="0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730D54E-E53F-C70A-6406-1C46128DB1C6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8362799" y="4738769"/>
            <a:ext cx="3279073" cy="1240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800" spc="20" baseline="0">
                <a:solidFill>
                  <a:schemeClr val="tx2"/>
                </a:solidFill>
              </a:defRPr>
            </a:lvl1pPr>
            <a:lvl2pPr marL="361225" indent="0">
              <a:buNone/>
              <a:defRPr/>
            </a:lvl2pPr>
            <a:lvl3pPr marL="721225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618A8A9C-34CD-EEA3-6E39-0617FD6B92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62800" y="1666800"/>
            <a:ext cx="3278187" cy="1406525"/>
          </a:xfrm>
        </p:spPr>
        <p:txBody>
          <a:bodyPr/>
          <a:lstStyle>
            <a:lvl1pPr marL="0" indent="0" algn="ctr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B27E16DE-4B3C-740B-F662-BB849CCF02B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52938" y="4738770"/>
            <a:ext cx="3278187" cy="1240000"/>
          </a:xfrm>
        </p:spPr>
        <p:txBody>
          <a:bodyPr/>
          <a:lstStyle>
            <a:lvl1pPr marL="0" indent="0" algn="ctr"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C6CB21C2-65C1-4B67-67DA-7D02E140FF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43600" y="230400"/>
            <a:ext cx="3909600" cy="3060000"/>
          </a:xfrm>
          <a:solidFill>
            <a:schemeClr val="bg1">
              <a:lumMod val="95000"/>
            </a:schemeClr>
          </a:solidFill>
        </p:spPr>
        <p:txBody>
          <a:bodyPr tIns="180000" rIns="180000" anchor="t" anchorCtr="0"/>
          <a:lstStyle>
            <a:lvl1pPr marL="0" indent="0" algn="r">
              <a:spcBef>
                <a:spcPts val="0"/>
              </a:spcBef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4E1B9-A76E-EFD4-7471-57BBF8ADB51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BCBE3-D3EE-8C08-7467-40B2E449B7C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5CC4DB0-B8E4-413E-AA29-0D634B0B7411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93731-D81F-1AFF-8499-A2CF1DF0321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5672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osto ja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EC6318EF-C50E-939C-7564-AB787C3B9F23}"/>
              </a:ext>
            </a:extLst>
          </p:cNvPr>
          <p:cNvSpPr/>
          <p:nvPr userDrawn="1"/>
        </p:nvSpPr>
        <p:spPr>
          <a:xfrm>
            <a:off x="0" y="1"/>
            <a:ext cx="12192000" cy="3276600"/>
          </a:xfrm>
          <a:prstGeom prst="rect">
            <a:avLst/>
          </a:prstGeom>
          <a:solidFill>
            <a:srgbClr val="E6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800" y="518400"/>
            <a:ext cx="10584000" cy="93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3D6D446-CC42-D149-A122-798DF1BFE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539842"/>
            <a:ext cx="10584000" cy="936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5">
            <a:extLst>
              <a:ext uri="{FF2B5EF4-FFF2-40B4-BE49-F238E27FC236}">
                <a16:creationId xmlns:a16="http://schemas.microsoft.com/office/drawing/2014/main" id="{50B914E5-231E-97D9-116C-C377F73AB8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5878" y="4021317"/>
            <a:ext cx="2403435" cy="1827212"/>
          </a:xfrm>
          <a:custGeom>
            <a:avLst/>
            <a:gdLst>
              <a:gd name="connsiteX0" fmla="*/ 0 w 2403435"/>
              <a:gd name="connsiteY0" fmla="*/ 0 h 1753895"/>
              <a:gd name="connsiteX1" fmla="*/ 2403435 w 2403435"/>
              <a:gd name="connsiteY1" fmla="*/ 0 h 1753895"/>
              <a:gd name="connsiteX2" fmla="*/ 2403435 w 2403435"/>
              <a:gd name="connsiteY2" fmla="*/ 1753895 h 1753895"/>
              <a:gd name="connsiteX3" fmla="*/ 0 w 2403435"/>
              <a:gd name="connsiteY3" fmla="*/ 1753895 h 1753895"/>
              <a:gd name="connsiteX4" fmla="*/ 0 w 2403435"/>
              <a:gd name="connsiteY4" fmla="*/ 0 h 1753895"/>
              <a:gd name="connsiteX0" fmla="*/ 0 w 2403435"/>
              <a:gd name="connsiteY0" fmla="*/ 292 h 1754187"/>
              <a:gd name="connsiteX1" fmla="*/ 1114385 w 2403435"/>
              <a:gd name="connsiteY1" fmla="*/ 0 h 1754187"/>
              <a:gd name="connsiteX2" fmla="*/ 2403435 w 2403435"/>
              <a:gd name="connsiteY2" fmla="*/ 292 h 1754187"/>
              <a:gd name="connsiteX3" fmla="*/ 2403435 w 2403435"/>
              <a:gd name="connsiteY3" fmla="*/ 1754187 h 1754187"/>
              <a:gd name="connsiteX4" fmla="*/ 0 w 2403435"/>
              <a:gd name="connsiteY4" fmla="*/ 1754187 h 1754187"/>
              <a:gd name="connsiteX5" fmla="*/ 0 w 2403435"/>
              <a:gd name="connsiteY5" fmla="*/ 292 h 1754187"/>
              <a:gd name="connsiteX0" fmla="*/ 0 w 2403435"/>
              <a:gd name="connsiteY0" fmla="*/ 292 h 1754187"/>
              <a:gd name="connsiteX1" fmla="*/ 1114385 w 2403435"/>
              <a:gd name="connsiteY1" fmla="*/ 0 h 1754187"/>
              <a:gd name="connsiteX2" fmla="*/ 1292185 w 2403435"/>
              <a:gd name="connsiteY2" fmla="*/ 0 h 1754187"/>
              <a:gd name="connsiteX3" fmla="*/ 2403435 w 2403435"/>
              <a:gd name="connsiteY3" fmla="*/ 292 h 1754187"/>
              <a:gd name="connsiteX4" fmla="*/ 2403435 w 2403435"/>
              <a:gd name="connsiteY4" fmla="*/ 1754187 h 1754187"/>
              <a:gd name="connsiteX5" fmla="*/ 0 w 2403435"/>
              <a:gd name="connsiteY5" fmla="*/ 1754187 h 1754187"/>
              <a:gd name="connsiteX6" fmla="*/ 0 w 2403435"/>
              <a:gd name="connsiteY6" fmla="*/ 292 h 1754187"/>
              <a:gd name="connsiteX0" fmla="*/ 0 w 2403435"/>
              <a:gd name="connsiteY0" fmla="*/ 1880 h 1755775"/>
              <a:gd name="connsiteX1" fmla="*/ 1114385 w 2403435"/>
              <a:gd name="connsiteY1" fmla="*/ 1588 h 1755775"/>
              <a:gd name="connsiteX2" fmla="*/ 1201697 w 2403435"/>
              <a:gd name="connsiteY2" fmla="*/ 0 h 1755775"/>
              <a:gd name="connsiteX3" fmla="*/ 1292185 w 2403435"/>
              <a:gd name="connsiteY3" fmla="*/ 1588 h 1755775"/>
              <a:gd name="connsiteX4" fmla="*/ 2403435 w 2403435"/>
              <a:gd name="connsiteY4" fmla="*/ 1880 h 1755775"/>
              <a:gd name="connsiteX5" fmla="*/ 2403435 w 2403435"/>
              <a:gd name="connsiteY5" fmla="*/ 1755775 h 1755775"/>
              <a:gd name="connsiteX6" fmla="*/ 0 w 2403435"/>
              <a:gd name="connsiteY6" fmla="*/ 1755775 h 1755775"/>
              <a:gd name="connsiteX7" fmla="*/ 0 w 2403435"/>
              <a:gd name="connsiteY7" fmla="*/ 1880 h 1755775"/>
              <a:gd name="connsiteX0" fmla="*/ 0 w 2403435"/>
              <a:gd name="connsiteY0" fmla="*/ 73317 h 1827212"/>
              <a:gd name="connsiteX1" fmla="*/ 1114385 w 2403435"/>
              <a:gd name="connsiteY1" fmla="*/ 73025 h 1827212"/>
              <a:gd name="connsiteX2" fmla="*/ 1204872 w 2403435"/>
              <a:gd name="connsiteY2" fmla="*/ 0 h 1827212"/>
              <a:gd name="connsiteX3" fmla="*/ 1292185 w 2403435"/>
              <a:gd name="connsiteY3" fmla="*/ 73025 h 1827212"/>
              <a:gd name="connsiteX4" fmla="*/ 2403435 w 2403435"/>
              <a:gd name="connsiteY4" fmla="*/ 73317 h 1827212"/>
              <a:gd name="connsiteX5" fmla="*/ 2403435 w 2403435"/>
              <a:gd name="connsiteY5" fmla="*/ 1827212 h 1827212"/>
              <a:gd name="connsiteX6" fmla="*/ 0 w 2403435"/>
              <a:gd name="connsiteY6" fmla="*/ 1827212 h 1827212"/>
              <a:gd name="connsiteX7" fmla="*/ 0 w 2403435"/>
              <a:gd name="connsiteY7" fmla="*/ 73317 h 182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3435" h="1827212">
                <a:moveTo>
                  <a:pt x="0" y="73317"/>
                </a:moveTo>
                <a:lnTo>
                  <a:pt x="1114385" y="73025"/>
                </a:lnTo>
                <a:lnTo>
                  <a:pt x="1204872" y="0"/>
                </a:lnTo>
                <a:lnTo>
                  <a:pt x="1292185" y="73025"/>
                </a:lnTo>
                <a:lnTo>
                  <a:pt x="2403435" y="73317"/>
                </a:lnTo>
                <a:lnTo>
                  <a:pt x="2403435" y="1827212"/>
                </a:lnTo>
                <a:lnTo>
                  <a:pt x="0" y="1827212"/>
                </a:lnTo>
                <a:lnTo>
                  <a:pt x="0" y="73317"/>
                </a:lnTo>
                <a:close/>
              </a:path>
            </a:pathLst>
          </a:custGeom>
          <a:solidFill>
            <a:srgbClr val="E6E6DE"/>
          </a:solidFill>
        </p:spPr>
        <p:txBody>
          <a:bodyPr lIns="72000" rIns="72000" anchor="ctr" anchorCtr="0"/>
          <a:lstStyle>
            <a:lvl1pPr marL="0" indent="0" algn="ctr">
              <a:spcBef>
                <a:spcPts val="800"/>
              </a:spcBef>
              <a:buNone/>
              <a:defRPr sz="1400"/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27C25A65-03C7-8667-A9C9-685E5C93E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1925" y="2820859"/>
            <a:ext cx="945678" cy="9456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 </a:t>
            </a:r>
          </a:p>
        </p:txBody>
      </p:sp>
      <p:sp>
        <p:nvSpPr>
          <p:cNvPr id="11" name="Tekstin paikkamerkki 5">
            <a:extLst>
              <a:ext uri="{FF2B5EF4-FFF2-40B4-BE49-F238E27FC236}">
                <a16:creationId xmlns:a16="http://schemas.microsoft.com/office/drawing/2014/main" id="{6D644279-7064-0C90-A63D-B4E10E86B3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0325" y="4021317"/>
            <a:ext cx="2403435" cy="1827212"/>
          </a:xfrm>
          <a:custGeom>
            <a:avLst/>
            <a:gdLst>
              <a:gd name="connsiteX0" fmla="*/ 0 w 2403435"/>
              <a:gd name="connsiteY0" fmla="*/ 0 h 1753895"/>
              <a:gd name="connsiteX1" fmla="*/ 2403435 w 2403435"/>
              <a:gd name="connsiteY1" fmla="*/ 0 h 1753895"/>
              <a:gd name="connsiteX2" fmla="*/ 2403435 w 2403435"/>
              <a:gd name="connsiteY2" fmla="*/ 1753895 h 1753895"/>
              <a:gd name="connsiteX3" fmla="*/ 0 w 2403435"/>
              <a:gd name="connsiteY3" fmla="*/ 1753895 h 1753895"/>
              <a:gd name="connsiteX4" fmla="*/ 0 w 2403435"/>
              <a:gd name="connsiteY4" fmla="*/ 0 h 1753895"/>
              <a:gd name="connsiteX0" fmla="*/ 0 w 2403435"/>
              <a:gd name="connsiteY0" fmla="*/ 292 h 1754187"/>
              <a:gd name="connsiteX1" fmla="*/ 1114385 w 2403435"/>
              <a:gd name="connsiteY1" fmla="*/ 0 h 1754187"/>
              <a:gd name="connsiteX2" fmla="*/ 2403435 w 2403435"/>
              <a:gd name="connsiteY2" fmla="*/ 292 h 1754187"/>
              <a:gd name="connsiteX3" fmla="*/ 2403435 w 2403435"/>
              <a:gd name="connsiteY3" fmla="*/ 1754187 h 1754187"/>
              <a:gd name="connsiteX4" fmla="*/ 0 w 2403435"/>
              <a:gd name="connsiteY4" fmla="*/ 1754187 h 1754187"/>
              <a:gd name="connsiteX5" fmla="*/ 0 w 2403435"/>
              <a:gd name="connsiteY5" fmla="*/ 292 h 1754187"/>
              <a:gd name="connsiteX0" fmla="*/ 0 w 2403435"/>
              <a:gd name="connsiteY0" fmla="*/ 292 h 1754187"/>
              <a:gd name="connsiteX1" fmla="*/ 1114385 w 2403435"/>
              <a:gd name="connsiteY1" fmla="*/ 0 h 1754187"/>
              <a:gd name="connsiteX2" fmla="*/ 1292185 w 2403435"/>
              <a:gd name="connsiteY2" fmla="*/ 0 h 1754187"/>
              <a:gd name="connsiteX3" fmla="*/ 2403435 w 2403435"/>
              <a:gd name="connsiteY3" fmla="*/ 292 h 1754187"/>
              <a:gd name="connsiteX4" fmla="*/ 2403435 w 2403435"/>
              <a:gd name="connsiteY4" fmla="*/ 1754187 h 1754187"/>
              <a:gd name="connsiteX5" fmla="*/ 0 w 2403435"/>
              <a:gd name="connsiteY5" fmla="*/ 1754187 h 1754187"/>
              <a:gd name="connsiteX6" fmla="*/ 0 w 2403435"/>
              <a:gd name="connsiteY6" fmla="*/ 292 h 1754187"/>
              <a:gd name="connsiteX0" fmla="*/ 0 w 2403435"/>
              <a:gd name="connsiteY0" fmla="*/ 1880 h 1755775"/>
              <a:gd name="connsiteX1" fmla="*/ 1114385 w 2403435"/>
              <a:gd name="connsiteY1" fmla="*/ 1588 h 1755775"/>
              <a:gd name="connsiteX2" fmla="*/ 1201697 w 2403435"/>
              <a:gd name="connsiteY2" fmla="*/ 0 h 1755775"/>
              <a:gd name="connsiteX3" fmla="*/ 1292185 w 2403435"/>
              <a:gd name="connsiteY3" fmla="*/ 1588 h 1755775"/>
              <a:gd name="connsiteX4" fmla="*/ 2403435 w 2403435"/>
              <a:gd name="connsiteY4" fmla="*/ 1880 h 1755775"/>
              <a:gd name="connsiteX5" fmla="*/ 2403435 w 2403435"/>
              <a:gd name="connsiteY5" fmla="*/ 1755775 h 1755775"/>
              <a:gd name="connsiteX6" fmla="*/ 0 w 2403435"/>
              <a:gd name="connsiteY6" fmla="*/ 1755775 h 1755775"/>
              <a:gd name="connsiteX7" fmla="*/ 0 w 2403435"/>
              <a:gd name="connsiteY7" fmla="*/ 1880 h 1755775"/>
              <a:gd name="connsiteX0" fmla="*/ 0 w 2403435"/>
              <a:gd name="connsiteY0" fmla="*/ 73317 h 1827212"/>
              <a:gd name="connsiteX1" fmla="*/ 1114385 w 2403435"/>
              <a:gd name="connsiteY1" fmla="*/ 73025 h 1827212"/>
              <a:gd name="connsiteX2" fmla="*/ 1204872 w 2403435"/>
              <a:gd name="connsiteY2" fmla="*/ 0 h 1827212"/>
              <a:gd name="connsiteX3" fmla="*/ 1292185 w 2403435"/>
              <a:gd name="connsiteY3" fmla="*/ 73025 h 1827212"/>
              <a:gd name="connsiteX4" fmla="*/ 2403435 w 2403435"/>
              <a:gd name="connsiteY4" fmla="*/ 73317 h 1827212"/>
              <a:gd name="connsiteX5" fmla="*/ 2403435 w 2403435"/>
              <a:gd name="connsiteY5" fmla="*/ 1827212 h 1827212"/>
              <a:gd name="connsiteX6" fmla="*/ 0 w 2403435"/>
              <a:gd name="connsiteY6" fmla="*/ 1827212 h 1827212"/>
              <a:gd name="connsiteX7" fmla="*/ 0 w 2403435"/>
              <a:gd name="connsiteY7" fmla="*/ 73317 h 182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3435" h="1827212">
                <a:moveTo>
                  <a:pt x="0" y="73317"/>
                </a:moveTo>
                <a:lnTo>
                  <a:pt x="1114385" y="73025"/>
                </a:lnTo>
                <a:lnTo>
                  <a:pt x="1204872" y="0"/>
                </a:lnTo>
                <a:lnTo>
                  <a:pt x="1292185" y="73025"/>
                </a:lnTo>
                <a:lnTo>
                  <a:pt x="2403435" y="73317"/>
                </a:lnTo>
                <a:lnTo>
                  <a:pt x="2403435" y="1827212"/>
                </a:lnTo>
                <a:lnTo>
                  <a:pt x="0" y="1827212"/>
                </a:lnTo>
                <a:lnTo>
                  <a:pt x="0" y="73317"/>
                </a:lnTo>
                <a:close/>
              </a:path>
            </a:pathLst>
          </a:custGeom>
          <a:solidFill>
            <a:srgbClr val="E6E6DE"/>
          </a:solidFill>
        </p:spPr>
        <p:txBody>
          <a:bodyPr lIns="72000" rIns="72000" anchor="ctr" anchorCtr="0"/>
          <a:lstStyle>
            <a:lvl1pPr marL="0" indent="0" algn="ctr">
              <a:spcBef>
                <a:spcPts val="800"/>
              </a:spcBef>
              <a:buNone/>
              <a:defRPr sz="1400"/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E57B81CD-5808-22D4-9143-EAAD37B36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46372" y="2820859"/>
            <a:ext cx="945678" cy="9456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 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279FDB47-51F5-DD1D-DC35-B746C42354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7270" y="4021317"/>
            <a:ext cx="2403435" cy="1827212"/>
          </a:xfrm>
          <a:custGeom>
            <a:avLst/>
            <a:gdLst>
              <a:gd name="connsiteX0" fmla="*/ 0 w 2403435"/>
              <a:gd name="connsiteY0" fmla="*/ 0 h 1753895"/>
              <a:gd name="connsiteX1" fmla="*/ 2403435 w 2403435"/>
              <a:gd name="connsiteY1" fmla="*/ 0 h 1753895"/>
              <a:gd name="connsiteX2" fmla="*/ 2403435 w 2403435"/>
              <a:gd name="connsiteY2" fmla="*/ 1753895 h 1753895"/>
              <a:gd name="connsiteX3" fmla="*/ 0 w 2403435"/>
              <a:gd name="connsiteY3" fmla="*/ 1753895 h 1753895"/>
              <a:gd name="connsiteX4" fmla="*/ 0 w 2403435"/>
              <a:gd name="connsiteY4" fmla="*/ 0 h 1753895"/>
              <a:gd name="connsiteX0" fmla="*/ 0 w 2403435"/>
              <a:gd name="connsiteY0" fmla="*/ 292 h 1754187"/>
              <a:gd name="connsiteX1" fmla="*/ 1114385 w 2403435"/>
              <a:gd name="connsiteY1" fmla="*/ 0 h 1754187"/>
              <a:gd name="connsiteX2" fmla="*/ 2403435 w 2403435"/>
              <a:gd name="connsiteY2" fmla="*/ 292 h 1754187"/>
              <a:gd name="connsiteX3" fmla="*/ 2403435 w 2403435"/>
              <a:gd name="connsiteY3" fmla="*/ 1754187 h 1754187"/>
              <a:gd name="connsiteX4" fmla="*/ 0 w 2403435"/>
              <a:gd name="connsiteY4" fmla="*/ 1754187 h 1754187"/>
              <a:gd name="connsiteX5" fmla="*/ 0 w 2403435"/>
              <a:gd name="connsiteY5" fmla="*/ 292 h 1754187"/>
              <a:gd name="connsiteX0" fmla="*/ 0 w 2403435"/>
              <a:gd name="connsiteY0" fmla="*/ 292 h 1754187"/>
              <a:gd name="connsiteX1" fmla="*/ 1114385 w 2403435"/>
              <a:gd name="connsiteY1" fmla="*/ 0 h 1754187"/>
              <a:gd name="connsiteX2" fmla="*/ 1292185 w 2403435"/>
              <a:gd name="connsiteY2" fmla="*/ 0 h 1754187"/>
              <a:gd name="connsiteX3" fmla="*/ 2403435 w 2403435"/>
              <a:gd name="connsiteY3" fmla="*/ 292 h 1754187"/>
              <a:gd name="connsiteX4" fmla="*/ 2403435 w 2403435"/>
              <a:gd name="connsiteY4" fmla="*/ 1754187 h 1754187"/>
              <a:gd name="connsiteX5" fmla="*/ 0 w 2403435"/>
              <a:gd name="connsiteY5" fmla="*/ 1754187 h 1754187"/>
              <a:gd name="connsiteX6" fmla="*/ 0 w 2403435"/>
              <a:gd name="connsiteY6" fmla="*/ 292 h 1754187"/>
              <a:gd name="connsiteX0" fmla="*/ 0 w 2403435"/>
              <a:gd name="connsiteY0" fmla="*/ 1880 h 1755775"/>
              <a:gd name="connsiteX1" fmla="*/ 1114385 w 2403435"/>
              <a:gd name="connsiteY1" fmla="*/ 1588 h 1755775"/>
              <a:gd name="connsiteX2" fmla="*/ 1201697 w 2403435"/>
              <a:gd name="connsiteY2" fmla="*/ 0 h 1755775"/>
              <a:gd name="connsiteX3" fmla="*/ 1292185 w 2403435"/>
              <a:gd name="connsiteY3" fmla="*/ 1588 h 1755775"/>
              <a:gd name="connsiteX4" fmla="*/ 2403435 w 2403435"/>
              <a:gd name="connsiteY4" fmla="*/ 1880 h 1755775"/>
              <a:gd name="connsiteX5" fmla="*/ 2403435 w 2403435"/>
              <a:gd name="connsiteY5" fmla="*/ 1755775 h 1755775"/>
              <a:gd name="connsiteX6" fmla="*/ 0 w 2403435"/>
              <a:gd name="connsiteY6" fmla="*/ 1755775 h 1755775"/>
              <a:gd name="connsiteX7" fmla="*/ 0 w 2403435"/>
              <a:gd name="connsiteY7" fmla="*/ 1880 h 1755775"/>
              <a:gd name="connsiteX0" fmla="*/ 0 w 2403435"/>
              <a:gd name="connsiteY0" fmla="*/ 73317 h 1827212"/>
              <a:gd name="connsiteX1" fmla="*/ 1114385 w 2403435"/>
              <a:gd name="connsiteY1" fmla="*/ 73025 h 1827212"/>
              <a:gd name="connsiteX2" fmla="*/ 1204872 w 2403435"/>
              <a:gd name="connsiteY2" fmla="*/ 0 h 1827212"/>
              <a:gd name="connsiteX3" fmla="*/ 1292185 w 2403435"/>
              <a:gd name="connsiteY3" fmla="*/ 73025 h 1827212"/>
              <a:gd name="connsiteX4" fmla="*/ 2403435 w 2403435"/>
              <a:gd name="connsiteY4" fmla="*/ 73317 h 1827212"/>
              <a:gd name="connsiteX5" fmla="*/ 2403435 w 2403435"/>
              <a:gd name="connsiteY5" fmla="*/ 1827212 h 1827212"/>
              <a:gd name="connsiteX6" fmla="*/ 0 w 2403435"/>
              <a:gd name="connsiteY6" fmla="*/ 1827212 h 1827212"/>
              <a:gd name="connsiteX7" fmla="*/ 0 w 2403435"/>
              <a:gd name="connsiteY7" fmla="*/ 73317 h 182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3435" h="1827212">
                <a:moveTo>
                  <a:pt x="0" y="73317"/>
                </a:moveTo>
                <a:lnTo>
                  <a:pt x="1114385" y="73025"/>
                </a:lnTo>
                <a:lnTo>
                  <a:pt x="1204872" y="0"/>
                </a:lnTo>
                <a:lnTo>
                  <a:pt x="1292185" y="73025"/>
                </a:lnTo>
                <a:lnTo>
                  <a:pt x="2403435" y="73317"/>
                </a:lnTo>
                <a:lnTo>
                  <a:pt x="2403435" y="1827212"/>
                </a:lnTo>
                <a:lnTo>
                  <a:pt x="0" y="1827212"/>
                </a:lnTo>
                <a:lnTo>
                  <a:pt x="0" y="73317"/>
                </a:lnTo>
                <a:close/>
              </a:path>
            </a:pathLst>
          </a:custGeom>
          <a:solidFill>
            <a:srgbClr val="E6E6DE"/>
          </a:solidFill>
        </p:spPr>
        <p:txBody>
          <a:bodyPr lIns="72000" rIns="72000" anchor="ctr" anchorCtr="0"/>
          <a:lstStyle>
            <a:lvl1pPr marL="0" indent="0" algn="ctr">
              <a:spcBef>
                <a:spcPts val="800"/>
              </a:spcBef>
              <a:buNone/>
              <a:defRPr sz="1400"/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9">
            <a:extLst>
              <a:ext uri="{FF2B5EF4-FFF2-40B4-BE49-F238E27FC236}">
                <a16:creationId xmlns:a16="http://schemas.microsoft.com/office/drawing/2014/main" id="{34F0DBA7-1393-0F3F-EE6B-A6B6D663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3317" y="2820859"/>
            <a:ext cx="945678" cy="9456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 </a:t>
            </a:r>
          </a:p>
        </p:txBody>
      </p:sp>
      <p:sp>
        <p:nvSpPr>
          <p:cNvPr id="15" name="Tekstin paikkamerkki 5">
            <a:extLst>
              <a:ext uri="{FF2B5EF4-FFF2-40B4-BE49-F238E27FC236}">
                <a16:creationId xmlns:a16="http://schemas.microsoft.com/office/drawing/2014/main" id="{6C896171-B4C4-A0CE-3543-D5A63460DF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95883" y="4021317"/>
            <a:ext cx="2403435" cy="1827212"/>
          </a:xfrm>
          <a:custGeom>
            <a:avLst/>
            <a:gdLst>
              <a:gd name="connsiteX0" fmla="*/ 0 w 2403435"/>
              <a:gd name="connsiteY0" fmla="*/ 0 h 1753895"/>
              <a:gd name="connsiteX1" fmla="*/ 2403435 w 2403435"/>
              <a:gd name="connsiteY1" fmla="*/ 0 h 1753895"/>
              <a:gd name="connsiteX2" fmla="*/ 2403435 w 2403435"/>
              <a:gd name="connsiteY2" fmla="*/ 1753895 h 1753895"/>
              <a:gd name="connsiteX3" fmla="*/ 0 w 2403435"/>
              <a:gd name="connsiteY3" fmla="*/ 1753895 h 1753895"/>
              <a:gd name="connsiteX4" fmla="*/ 0 w 2403435"/>
              <a:gd name="connsiteY4" fmla="*/ 0 h 1753895"/>
              <a:gd name="connsiteX0" fmla="*/ 0 w 2403435"/>
              <a:gd name="connsiteY0" fmla="*/ 292 h 1754187"/>
              <a:gd name="connsiteX1" fmla="*/ 1114385 w 2403435"/>
              <a:gd name="connsiteY1" fmla="*/ 0 h 1754187"/>
              <a:gd name="connsiteX2" fmla="*/ 2403435 w 2403435"/>
              <a:gd name="connsiteY2" fmla="*/ 292 h 1754187"/>
              <a:gd name="connsiteX3" fmla="*/ 2403435 w 2403435"/>
              <a:gd name="connsiteY3" fmla="*/ 1754187 h 1754187"/>
              <a:gd name="connsiteX4" fmla="*/ 0 w 2403435"/>
              <a:gd name="connsiteY4" fmla="*/ 1754187 h 1754187"/>
              <a:gd name="connsiteX5" fmla="*/ 0 w 2403435"/>
              <a:gd name="connsiteY5" fmla="*/ 292 h 1754187"/>
              <a:gd name="connsiteX0" fmla="*/ 0 w 2403435"/>
              <a:gd name="connsiteY0" fmla="*/ 292 h 1754187"/>
              <a:gd name="connsiteX1" fmla="*/ 1114385 w 2403435"/>
              <a:gd name="connsiteY1" fmla="*/ 0 h 1754187"/>
              <a:gd name="connsiteX2" fmla="*/ 1292185 w 2403435"/>
              <a:gd name="connsiteY2" fmla="*/ 0 h 1754187"/>
              <a:gd name="connsiteX3" fmla="*/ 2403435 w 2403435"/>
              <a:gd name="connsiteY3" fmla="*/ 292 h 1754187"/>
              <a:gd name="connsiteX4" fmla="*/ 2403435 w 2403435"/>
              <a:gd name="connsiteY4" fmla="*/ 1754187 h 1754187"/>
              <a:gd name="connsiteX5" fmla="*/ 0 w 2403435"/>
              <a:gd name="connsiteY5" fmla="*/ 1754187 h 1754187"/>
              <a:gd name="connsiteX6" fmla="*/ 0 w 2403435"/>
              <a:gd name="connsiteY6" fmla="*/ 292 h 1754187"/>
              <a:gd name="connsiteX0" fmla="*/ 0 w 2403435"/>
              <a:gd name="connsiteY0" fmla="*/ 1880 h 1755775"/>
              <a:gd name="connsiteX1" fmla="*/ 1114385 w 2403435"/>
              <a:gd name="connsiteY1" fmla="*/ 1588 h 1755775"/>
              <a:gd name="connsiteX2" fmla="*/ 1201697 w 2403435"/>
              <a:gd name="connsiteY2" fmla="*/ 0 h 1755775"/>
              <a:gd name="connsiteX3" fmla="*/ 1292185 w 2403435"/>
              <a:gd name="connsiteY3" fmla="*/ 1588 h 1755775"/>
              <a:gd name="connsiteX4" fmla="*/ 2403435 w 2403435"/>
              <a:gd name="connsiteY4" fmla="*/ 1880 h 1755775"/>
              <a:gd name="connsiteX5" fmla="*/ 2403435 w 2403435"/>
              <a:gd name="connsiteY5" fmla="*/ 1755775 h 1755775"/>
              <a:gd name="connsiteX6" fmla="*/ 0 w 2403435"/>
              <a:gd name="connsiteY6" fmla="*/ 1755775 h 1755775"/>
              <a:gd name="connsiteX7" fmla="*/ 0 w 2403435"/>
              <a:gd name="connsiteY7" fmla="*/ 1880 h 1755775"/>
              <a:gd name="connsiteX0" fmla="*/ 0 w 2403435"/>
              <a:gd name="connsiteY0" fmla="*/ 73317 h 1827212"/>
              <a:gd name="connsiteX1" fmla="*/ 1114385 w 2403435"/>
              <a:gd name="connsiteY1" fmla="*/ 73025 h 1827212"/>
              <a:gd name="connsiteX2" fmla="*/ 1204872 w 2403435"/>
              <a:gd name="connsiteY2" fmla="*/ 0 h 1827212"/>
              <a:gd name="connsiteX3" fmla="*/ 1292185 w 2403435"/>
              <a:gd name="connsiteY3" fmla="*/ 73025 h 1827212"/>
              <a:gd name="connsiteX4" fmla="*/ 2403435 w 2403435"/>
              <a:gd name="connsiteY4" fmla="*/ 73317 h 1827212"/>
              <a:gd name="connsiteX5" fmla="*/ 2403435 w 2403435"/>
              <a:gd name="connsiteY5" fmla="*/ 1827212 h 1827212"/>
              <a:gd name="connsiteX6" fmla="*/ 0 w 2403435"/>
              <a:gd name="connsiteY6" fmla="*/ 1827212 h 1827212"/>
              <a:gd name="connsiteX7" fmla="*/ 0 w 2403435"/>
              <a:gd name="connsiteY7" fmla="*/ 73317 h 182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3435" h="1827212">
                <a:moveTo>
                  <a:pt x="0" y="73317"/>
                </a:moveTo>
                <a:lnTo>
                  <a:pt x="1114385" y="73025"/>
                </a:lnTo>
                <a:lnTo>
                  <a:pt x="1204872" y="0"/>
                </a:lnTo>
                <a:lnTo>
                  <a:pt x="1292185" y="73025"/>
                </a:lnTo>
                <a:lnTo>
                  <a:pt x="2403435" y="73317"/>
                </a:lnTo>
                <a:lnTo>
                  <a:pt x="2403435" y="1827212"/>
                </a:lnTo>
                <a:lnTo>
                  <a:pt x="0" y="1827212"/>
                </a:lnTo>
                <a:lnTo>
                  <a:pt x="0" y="73317"/>
                </a:lnTo>
                <a:close/>
              </a:path>
            </a:pathLst>
          </a:custGeom>
          <a:solidFill>
            <a:srgbClr val="E6E6DE"/>
          </a:solidFill>
        </p:spPr>
        <p:txBody>
          <a:bodyPr lIns="72000" rIns="72000" anchor="ctr" anchorCtr="0"/>
          <a:lstStyle>
            <a:lvl1pPr marL="0" indent="0" algn="ctr">
              <a:spcBef>
                <a:spcPts val="800"/>
              </a:spcBef>
              <a:buNone/>
              <a:defRPr sz="1400"/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5379CAD6-E2F1-74E1-4B72-5366C4CC0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31930" y="2820859"/>
            <a:ext cx="945678" cy="9456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 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30F0E9C-E598-9CA9-F18C-AEC6A101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81683" y="3272555"/>
            <a:ext cx="10171480" cy="0"/>
          </a:xfrm>
          <a:prstGeom prst="line">
            <a:avLst/>
          </a:prstGeom>
          <a:ln w="25400">
            <a:solidFill>
              <a:srgbClr val="003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68E8-B8A8-47B5-9DF2-ED3066F8EEEC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7801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5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EC6318EF-C50E-939C-7564-AB787C3B9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2481366"/>
          </a:xfrm>
          <a:prstGeom prst="rect">
            <a:avLst/>
          </a:prstGeom>
          <a:solidFill>
            <a:srgbClr val="00A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800" y="519014"/>
            <a:ext cx="10584000" cy="936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5B415135-24EC-4D80-6F3A-7FC51CF52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0102" y="2455647"/>
            <a:ext cx="11183463" cy="0"/>
          </a:xfrm>
          <a:prstGeom prst="line">
            <a:avLst/>
          </a:prstGeom>
          <a:ln w="44450">
            <a:solidFill>
              <a:srgbClr val="017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76139FB8-F915-436F-07B0-E83ABE8ED7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81074" y="1716014"/>
            <a:ext cx="2403435" cy="830338"/>
          </a:xfrm>
          <a:custGeom>
            <a:avLst/>
            <a:gdLst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0 w 2403435"/>
              <a:gd name="connsiteY3" fmla="*/ 762075 h 762075"/>
              <a:gd name="connsiteX4" fmla="*/ 0 w 2403435"/>
              <a:gd name="connsiteY4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114426 w 2403435"/>
              <a:gd name="connsiteY3" fmla="*/ 762075 h 762075"/>
              <a:gd name="connsiteX4" fmla="*/ 0 w 2403435"/>
              <a:gd name="connsiteY4" fmla="*/ 762075 h 762075"/>
              <a:gd name="connsiteX5" fmla="*/ 0 w 2403435"/>
              <a:gd name="connsiteY5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296989 w 2403435"/>
              <a:gd name="connsiteY3" fmla="*/ 762075 h 762075"/>
              <a:gd name="connsiteX4" fmla="*/ 1114426 w 2403435"/>
              <a:gd name="connsiteY4" fmla="*/ 762075 h 762075"/>
              <a:gd name="connsiteX5" fmla="*/ 0 w 2403435"/>
              <a:gd name="connsiteY5" fmla="*/ 762075 h 762075"/>
              <a:gd name="connsiteX6" fmla="*/ 0 w 2403435"/>
              <a:gd name="connsiteY6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296989 w 2403435"/>
              <a:gd name="connsiteY3" fmla="*/ 762075 h 762075"/>
              <a:gd name="connsiteX4" fmla="*/ 1200151 w 2403435"/>
              <a:gd name="connsiteY4" fmla="*/ 762075 h 762075"/>
              <a:gd name="connsiteX5" fmla="*/ 1114426 w 2403435"/>
              <a:gd name="connsiteY5" fmla="*/ 762075 h 762075"/>
              <a:gd name="connsiteX6" fmla="*/ 0 w 2403435"/>
              <a:gd name="connsiteY6" fmla="*/ 762075 h 762075"/>
              <a:gd name="connsiteX7" fmla="*/ 0 w 2403435"/>
              <a:gd name="connsiteY7" fmla="*/ 0 h 762075"/>
              <a:gd name="connsiteX0" fmla="*/ 0 w 2403435"/>
              <a:gd name="connsiteY0" fmla="*/ 0 h 830338"/>
              <a:gd name="connsiteX1" fmla="*/ 2403435 w 2403435"/>
              <a:gd name="connsiteY1" fmla="*/ 0 h 830338"/>
              <a:gd name="connsiteX2" fmla="*/ 2403435 w 2403435"/>
              <a:gd name="connsiteY2" fmla="*/ 762075 h 830338"/>
              <a:gd name="connsiteX3" fmla="*/ 1296989 w 2403435"/>
              <a:gd name="connsiteY3" fmla="*/ 762075 h 830338"/>
              <a:gd name="connsiteX4" fmla="*/ 1208088 w 2403435"/>
              <a:gd name="connsiteY4" fmla="*/ 830338 h 830338"/>
              <a:gd name="connsiteX5" fmla="*/ 1114426 w 2403435"/>
              <a:gd name="connsiteY5" fmla="*/ 762075 h 830338"/>
              <a:gd name="connsiteX6" fmla="*/ 0 w 2403435"/>
              <a:gd name="connsiteY6" fmla="*/ 762075 h 830338"/>
              <a:gd name="connsiteX7" fmla="*/ 0 w 2403435"/>
              <a:gd name="connsiteY7" fmla="*/ 0 h 83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3435" h="830338">
                <a:moveTo>
                  <a:pt x="0" y="0"/>
                </a:moveTo>
                <a:lnTo>
                  <a:pt x="2403435" y="0"/>
                </a:lnTo>
                <a:lnTo>
                  <a:pt x="2403435" y="762075"/>
                </a:lnTo>
                <a:lnTo>
                  <a:pt x="1296989" y="762075"/>
                </a:lnTo>
                <a:lnTo>
                  <a:pt x="1208088" y="830338"/>
                </a:lnTo>
                <a:lnTo>
                  <a:pt x="1114426" y="762075"/>
                </a:lnTo>
                <a:lnTo>
                  <a:pt x="0" y="762075"/>
                </a:lnTo>
                <a:lnTo>
                  <a:pt x="0" y="0"/>
                </a:lnTo>
                <a:close/>
              </a:path>
            </a:pathLst>
          </a:custGeom>
          <a:solidFill>
            <a:srgbClr val="003D4C"/>
          </a:solidFill>
        </p:spPr>
        <p:txBody>
          <a:bodyPr lIns="72000" tIns="0" rIns="72000" bIns="36000" anchor="ctr" anchorCtr="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653A2547-34B7-97F1-9E9A-BB7E684DD8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81074" y="2662639"/>
            <a:ext cx="2403435" cy="3335316"/>
          </a:xfrm>
          <a:solidFill>
            <a:srgbClr val="E8E6DE"/>
          </a:solidFill>
        </p:spPr>
        <p:txBody>
          <a:bodyPr lIns="72000" tIns="216000" rIns="72000"/>
          <a:lstStyle>
            <a:lvl1pPr marL="0" indent="0" algn="ctr">
              <a:spcBef>
                <a:spcPts val="800"/>
              </a:spcBef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9F1BBED1-0258-2878-841A-57C90F4D37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95371" y="1716014"/>
            <a:ext cx="2403435" cy="830338"/>
          </a:xfrm>
          <a:custGeom>
            <a:avLst/>
            <a:gdLst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0 w 2403435"/>
              <a:gd name="connsiteY3" fmla="*/ 762075 h 762075"/>
              <a:gd name="connsiteX4" fmla="*/ 0 w 2403435"/>
              <a:gd name="connsiteY4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114426 w 2403435"/>
              <a:gd name="connsiteY3" fmla="*/ 762075 h 762075"/>
              <a:gd name="connsiteX4" fmla="*/ 0 w 2403435"/>
              <a:gd name="connsiteY4" fmla="*/ 762075 h 762075"/>
              <a:gd name="connsiteX5" fmla="*/ 0 w 2403435"/>
              <a:gd name="connsiteY5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296989 w 2403435"/>
              <a:gd name="connsiteY3" fmla="*/ 762075 h 762075"/>
              <a:gd name="connsiteX4" fmla="*/ 1114426 w 2403435"/>
              <a:gd name="connsiteY4" fmla="*/ 762075 h 762075"/>
              <a:gd name="connsiteX5" fmla="*/ 0 w 2403435"/>
              <a:gd name="connsiteY5" fmla="*/ 762075 h 762075"/>
              <a:gd name="connsiteX6" fmla="*/ 0 w 2403435"/>
              <a:gd name="connsiteY6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296989 w 2403435"/>
              <a:gd name="connsiteY3" fmla="*/ 762075 h 762075"/>
              <a:gd name="connsiteX4" fmla="*/ 1200151 w 2403435"/>
              <a:gd name="connsiteY4" fmla="*/ 762075 h 762075"/>
              <a:gd name="connsiteX5" fmla="*/ 1114426 w 2403435"/>
              <a:gd name="connsiteY5" fmla="*/ 762075 h 762075"/>
              <a:gd name="connsiteX6" fmla="*/ 0 w 2403435"/>
              <a:gd name="connsiteY6" fmla="*/ 762075 h 762075"/>
              <a:gd name="connsiteX7" fmla="*/ 0 w 2403435"/>
              <a:gd name="connsiteY7" fmla="*/ 0 h 762075"/>
              <a:gd name="connsiteX0" fmla="*/ 0 w 2403435"/>
              <a:gd name="connsiteY0" fmla="*/ 0 h 830338"/>
              <a:gd name="connsiteX1" fmla="*/ 2403435 w 2403435"/>
              <a:gd name="connsiteY1" fmla="*/ 0 h 830338"/>
              <a:gd name="connsiteX2" fmla="*/ 2403435 w 2403435"/>
              <a:gd name="connsiteY2" fmla="*/ 762075 h 830338"/>
              <a:gd name="connsiteX3" fmla="*/ 1296989 w 2403435"/>
              <a:gd name="connsiteY3" fmla="*/ 762075 h 830338"/>
              <a:gd name="connsiteX4" fmla="*/ 1208088 w 2403435"/>
              <a:gd name="connsiteY4" fmla="*/ 830338 h 830338"/>
              <a:gd name="connsiteX5" fmla="*/ 1114426 w 2403435"/>
              <a:gd name="connsiteY5" fmla="*/ 762075 h 830338"/>
              <a:gd name="connsiteX6" fmla="*/ 0 w 2403435"/>
              <a:gd name="connsiteY6" fmla="*/ 762075 h 830338"/>
              <a:gd name="connsiteX7" fmla="*/ 0 w 2403435"/>
              <a:gd name="connsiteY7" fmla="*/ 0 h 83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3435" h="830338">
                <a:moveTo>
                  <a:pt x="0" y="0"/>
                </a:moveTo>
                <a:lnTo>
                  <a:pt x="2403435" y="0"/>
                </a:lnTo>
                <a:lnTo>
                  <a:pt x="2403435" y="762075"/>
                </a:lnTo>
                <a:lnTo>
                  <a:pt x="1296989" y="762075"/>
                </a:lnTo>
                <a:lnTo>
                  <a:pt x="1208088" y="830338"/>
                </a:lnTo>
                <a:lnTo>
                  <a:pt x="1114426" y="762075"/>
                </a:lnTo>
                <a:lnTo>
                  <a:pt x="0" y="762075"/>
                </a:lnTo>
                <a:lnTo>
                  <a:pt x="0" y="0"/>
                </a:lnTo>
                <a:close/>
              </a:path>
            </a:pathLst>
          </a:custGeom>
          <a:solidFill>
            <a:srgbClr val="003D4C"/>
          </a:solidFill>
        </p:spPr>
        <p:txBody>
          <a:bodyPr lIns="72000" tIns="0" rIns="72000" bIns="36000" anchor="ctr" anchorCtr="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1837C976-1645-CE9D-0EC3-CCC3328400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95371" y="2662639"/>
            <a:ext cx="2403435" cy="3335316"/>
          </a:xfrm>
          <a:solidFill>
            <a:srgbClr val="E8E6DE"/>
          </a:solidFill>
        </p:spPr>
        <p:txBody>
          <a:bodyPr lIns="72000" tIns="216000" rIns="72000"/>
          <a:lstStyle>
            <a:lvl1pPr marL="0" indent="0" algn="ctr">
              <a:spcBef>
                <a:spcPts val="800"/>
              </a:spcBef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kstin paikkamerkki 20">
            <a:extLst>
              <a:ext uri="{FF2B5EF4-FFF2-40B4-BE49-F238E27FC236}">
                <a16:creationId xmlns:a16="http://schemas.microsoft.com/office/drawing/2014/main" id="{C903A6DF-670C-18E0-4491-568B8207CC2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89528" y="1716014"/>
            <a:ext cx="2403435" cy="830338"/>
          </a:xfrm>
          <a:custGeom>
            <a:avLst/>
            <a:gdLst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0 w 2403435"/>
              <a:gd name="connsiteY3" fmla="*/ 762075 h 762075"/>
              <a:gd name="connsiteX4" fmla="*/ 0 w 2403435"/>
              <a:gd name="connsiteY4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114426 w 2403435"/>
              <a:gd name="connsiteY3" fmla="*/ 762075 h 762075"/>
              <a:gd name="connsiteX4" fmla="*/ 0 w 2403435"/>
              <a:gd name="connsiteY4" fmla="*/ 762075 h 762075"/>
              <a:gd name="connsiteX5" fmla="*/ 0 w 2403435"/>
              <a:gd name="connsiteY5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296989 w 2403435"/>
              <a:gd name="connsiteY3" fmla="*/ 762075 h 762075"/>
              <a:gd name="connsiteX4" fmla="*/ 1114426 w 2403435"/>
              <a:gd name="connsiteY4" fmla="*/ 762075 h 762075"/>
              <a:gd name="connsiteX5" fmla="*/ 0 w 2403435"/>
              <a:gd name="connsiteY5" fmla="*/ 762075 h 762075"/>
              <a:gd name="connsiteX6" fmla="*/ 0 w 2403435"/>
              <a:gd name="connsiteY6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296989 w 2403435"/>
              <a:gd name="connsiteY3" fmla="*/ 762075 h 762075"/>
              <a:gd name="connsiteX4" fmla="*/ 1200151 w 2403435"/>
              <a:gd name="connsiteY4" fmla="*/ 762075 h 762075"/>
              <a:gd name="connsiteX5" fmla="*/ 1114426 w 2403435"/>
              <a:gd name="connsiteY5" fmla="*/ 762075 h 762075"/>
              <a:gd name="connsiteX6" fmla="*/ 0 w 2403435"/>
              <a:gd name="connsiteY6" fmla="*/ 762075 h 762075"/>
              <a:gd name="connsiteX7" fmla="*/ 0 w 2403435"/>
              <a:gd name="connsiteY7" fmla="*/ 0 h 762075"/>
              <a:gd name="connsiteX0" fmla="*/ 0 w 2403435"/>
              <a:gd name="connsiteY0" fmla="*/ 0 h 830338"/>
              <a:gd name="connsiteX1" fmla="*/ 2403435 w 2403435"/>
              <a:gd name="connsiteY1" fmla="*/ 0 h 830338"/>
              <a:gd name="connsiteX2" fmla="*/ 2403435 w 2403435"/>
              <a:gd name="connsiteY2" fmla="*/ 762075 h 830338"/>
              <a:gd name="connsiteX3" fmla="*/ 1296989 w 2403435"/>
              <a:gd name="connsiteY3" fmla="*/ 762075 h 830338"/>
              <a:gd name="connsiteX4" fmla="*/ 1208088 w 2403435"/>
              <a:gd name="connsiteY4" fmla="*/ 830338 h 830338"/>
              <a:gd name="connsiteX5" fmla="*/ 1114426 w 2403435"/>
              <a:gd name="connsiteY5" fmla="*/ 762075 h 830338"/>
              <a:gd name="connsiteX6" fmla="*/ 0 w 2403435"/>
              <a:gd name="connsiteY6" fmla="*/ 762075 h 830338"/>
              <a:gd name="connsiteX7" fmla="*/ 0 w 2403435"/>
              <a:gd name="connsiteY7" fmla="*/ 0 h 83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3435" h="830338">
                <a:moveTo>
                  <a:pt x="0" y="0"/>
                </a:moveTo>
                <a:lnTo>
                  <a:pt x="2403435" y="0"/>
                </a:lnTo>
                <a:lnTo>
                  <a:pt x="2403435" y="762075"/>
                </a:lnTo>
                <a:lnTo>
                  <a:pt x="1296989" y="762075"/>
                </a:lnTo>
                <a:lnTo>
                  <a:pt x="1208088" y="830338"/>
                </a:lnTo>
                <a:lnTo>
                  <a:pt x="1114426" y="762075"/>
                </a:lnTo>
                <a:lnTo>
                  <a:pt x="0" y="762075"/>
                </a:lnTo>
                <a:lnTo>
                  <a:pt x="0" y="0"/>
                </a:lnTo>
                <a:close/>
              </a:path>
            </a:pathLst>
          </a:custGeom>
          <a:solidFill>
            <a:srgbClr val="003D4C"/>
          </a:solidFill>
        </p:spPr>
        <p:txBody>
          <a:bodyPr lIns="72000" tIns="0" rIns="72000" bIns="36000" anchor="ctr" anchorCtr="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Tekstin paikkamerkki 20">
            <a:extLst>
              <a:ext uri="{FF2B5EF4-FFF2-40B4-BE49-F238E27FC236}">
                <a16:creationId xmlns:a16="http://schemas.microsoft.com/office/drawing/2014/main" id="{7FF0AA5F-3F8A-F42E-5B2E-F5544F1679C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89528" y="2662639"/>
            <a:ext cx="2403435" cy="3335316"/>
          </a:xfrm>
          <a:solidFill>
            <a:srgbClr val="E8E6DE"/>
          </a:solidFill>
        </p:spPr>
        <p:txBody>
          <a:bodyPr lIns="72000" tIns="216000" rIns="72000"/>
          <a:lstStyle>
            <a:lvl1pPr marL="0" indent="0" algn="ctr">
              <a:spcBef>
                <a:spcPts val="800"/>
              </a:spcBef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Tekstin paikkamerkki 20">
            <a:extLst>
              <a:ext uri="{FF2B5EF4-FFF2-40B4-BE49-F238E27FC236}">
                <a16:creationId xmlns:a16="http://schemas.microsoft.com/office/drawing/2014/main" id="{E7960032-1699-4C9A-5DB2-662254BACE4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03825" y="1716014"/>
            <a:ext cx="2403435" cy="830338"/>
          </a:xfrm>
          <a:custGeom>
            <a:avLst/>
            <a:gdLst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0 w 2403435"/>
              <a:gd name="connsiteY3" fmla="*/ 762075 h 762075"/>
              <a:gd name="connsiteX4" fmla="*/ 0 w 2403435"/>
              <a:gd name="connsiteY4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114426 w 2403435"/>
              <a:gd name="connsiteY3" fmla="*/ 762075 h 762075"/>
              <a:gd name="connsiteX4" fmla="*/ 0 w 2403435"/>
              <a:gd name="connsiteY4" fmla="*/ 762075 h 762075"/>
              <a:gd name="connsiteX5" fmla="*/ 0 w 2403435"/>
              <a:gd name="connsiteY5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296989 w 2403435"/>
              <a:gd name="connsiteY3" fmla="*/ 762075 h 762075"/>
              <a:gd name="connsiteX4" fmla="*/ 1114426 w 2403435"/>
              <a:gd name="connsiteY4" fmla="*/ 762075 h 762075"/>
              <a:gd name="connsiteX5" fmla="*/ 0 w 2403435"/>
              <a:gd name="connsiteY5" fmla="*/ 762075 h 762075"/>
              <a:gd name="connsiteX6" fmla="*/ 0 w 2403435"/>
              <a:gd name="connsiteY6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296989 w 2403435"/>
              <a:gd name="connsiteY3" fmla="*/ 762075 h 762075"/>
              <a:gd name="connsiteX4" fmla="*/ 1200151 w 2403435"/>
              <a:gd name="connsiteY4" fmla="*/ 762075 h 762075"/>
              <a:gd name="connsiteX5" fmla="*/ 1114426 w 2403435"/>
              <a:gd name="connsiteY5" fmla="*/ 762075 h 762075"/>
              <a:gd name="connsiteX6" fmla="*/ 0 w 2403435"/>
              <a:gd name="connsiteY6" fmla="*/ 762075 h 762075"/>
              <a:gd name="connsiteX7" fmla="*/ 0 w 2403435"/>
              <a:gd name="connsiteY7" fmla="*/ 0 h 762075"/>
              <a:gd name="connsiteX0" fmla="*/ 0 w 2403435"/>
              <a:gd name="connsiteY0" fmla="*/ 0 h 830338"/>
              <a:gd name="connsiteX1" fmla="*/ 2403435 w 2403435"/>
              <a:gd name="connsiteY1" fmla="*/ 0 h 830338"/>
              <a:gd name="connsiteX2" fmla="*/ 2403435 w 2403435"/>
              <a:gd name="connsiteY2" fmla="*/ 762075 h 830338"/>
              <a:gd name="connsiteX3" fmla="*/ 1296989 w 2403435"/>
              <a:gd name="connsiteY3" fmla="*/ 762075 h 830338"/>
              <a:gd name="connsiteX4" fmla="*/ 1208088 w 2403435"/>
              <a:gd name="connsiteY4" fmla="*/ 830338 h 830338"/>
              <a:gd name="connsiteX5" fmla="*/ 1114426 w 2403435"/>
              <a:gd name="connsiteY5" fmla="*/ 762075 h 830338"/>
              <a:gd name="connsiteX6" fmla="*/ 0 w 2403435"/>
              <a:gd name="connsiteY6" fmla="*/ 762075 h 830338"/>
              <a:gd name="connsiteX7" fmla="*/ 0 w 2403435"/>
              <a:gd name="connsiteY7" fmla="*/ 0 h 83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3435" h="830338">
                <a:moveTo>
                  <a:pt x="0" y="0"/>
                </a:moveTo>
                <a:lnTo>
                  <a:pt x="2403435" y="0"/>
                </a:lnTo>
                <a:lnTo>
                  <a:pt x="2403435" y="762075"/>
                </a:lnTo>
                <a:lnTo>
                  <a:pt x="1296989" y="762075"/>
                </a:lnTo>
                <a:lnTo>
                  <a:pt x="1208088" y="830338"/>
                </a:lnTo>
                <a:lnTo>
                  <a:pt x="1114426" y="762075"/>
                </a:lnTo>
                <a:lnTo>
                  <a:pt x="0" y="762075"/>
                </a:lnTo>
                <a:lnTo>
                  <a:pt x="0" y="0"/>
                </a:lnTo>
                <a:close/>
              </a:path>
            </a:pathLst>
          </a:custGeom>
          <a:solidFill>
            <a:srgbClr val="003D4C"/>
          </a:solidFill>
        </p:spPr>
        <p:txBody>
          <a:bodyPr lIns="72000" tIns="0" rIns="72000" bIns="36000" anchor="ctr" anchorCtr="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Tekstin paikkamerkki 20">
            <a:extLst>
              <a:ext uri="{FF2B5EF4-FFF2-40B4-BE49-F238E27FC236}">
                <a16:creationId xmlns:a16="http://schemas.microsoft.com/office/drawing/2014/main" id="{48FEDEBA-1020-13E2-7BDB-927CA888376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03825" y="2662639"/>
            <a:ext cx="2403435" cy="3335316"/>
          </a:xfrm>
          <a:solidFill>
            <a:srgbClr val="E8E6DE"/>
          </a:solidFill>
        </p:spPr>
        <p:txBody>
          <a:bodyPr lIns="72000" tIns="216000" rIns="72000"/>
          <a:lstStyle>
            <a:lvl1pPr marL="0" indent="0" algn="ctr">
              <a:spcBef>
                <a:spcPts val="800"/>
              </a:spcBef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F540-9BC5-4FA3-8535-BAA37ED4DEA5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801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5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uosiluvu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B949F568-0691-DC8E-2E9F-8F6FD65D2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2481366"/>
          </a:xfrm>
          <a:prstGeom prst="rect">
            <a:avLst/>
          </a:prstGeom>
          <a:solidFill>
            <a:srgbClr val="00A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800" y="519014"/>
            <a:ext cx="10584000" cy="936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5B415135-24EC-4D80-6F3A-7FC51CF52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3838" y="2455647"/>
            <a:ext cx="11687175" cy="0"/>
          </a:xfrm>
          <a:prstGeom prst="line">
            <a:avLst/>
          </a:prstGeom>
          <a:ln w="44450">
            <a:solidFill>
              <a:srgbClr val="017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76139FB8-F915-436F-07B0-E83ABE8ED7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860" y="1959996"/>
            <a:ext cx="2095168" cy="580005"/>
          </a:xfrm>
          <a:custGeom>
            <a:avLst/>
            <a:gdLst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0 w 2403435"/>
              <a:gd name="connsiteY3" fmla="*/ 762075 h 762075"/>
              <a:gd name="connsiteX4" fmla="*/ 0 w 2403435"/>
              <a:gd name="connsiteY4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114426 w 2403435"/>
              <a:gd name="connsiteY3" fmla="*/ 762075 h 762075"/>
              <a:gd name="connsiteX4" fmla="*/ 0 w 2403435"/>
              <a:gd name="connsiteY4" fmla="*/ 762075 h 762075"/>
              <a:gd name="connsiteX5" fmla="*/ 0 w 2403435"/>
              <a:gd name="connsiteY5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296989 w 2403435"/>
              <a:gd name="connsiteY3" fmla="*/ 762075 h 762075"/>
              <a:gd name="connsiteX4" fmla="*/ 1114426 w 2403435"/>
              <a:gd name="connsiteY4" fmla="*/ 762075 h 762075"/>
              <a:gd name="connsiteX5" fmla="*/ 0 w 2403435"/>
              <a:gd name="connsiteY5" fmla="*/ 762075 h 762075"/>
              <a:gd name="connsiteX6" fmla="*/ 0 w 2403435"/>
              <a:gd name="connsiteY6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296989 w 2403435"/>
              <a:gd name="connsiteY3" fmla="*/ 762075 h 762075"/>
              <a:gd name="connsiteX4" fmla="*/ 1200151 w 2403435"/>
              <a:gd name="connsiteY4" fmla="*/ 762075 h 762075"/>
              <a:gd name="connsiteX5" fmla="*/ 1114426 w 2403435"/>
              <a:gd name="connsiteY5" fmla="*/ 762075 h 762075"/>
              <a:gd name="connsiteX6" fmla="*/ 0 w 2403435"/>
              <a:gd name="connsiteY6" fmla="*/ 762075 h 762075"/>
              <a:gd name="connsiteX7" fmla="*/ 0 w 2403435"/>
              <a:gd name="connsiteY7" fmla="*/ 0 h 762075"/>
              <a:gd name="connsiteX0" fmla="*/ 0 w 2403435"/>
              <a:gd name="connsiteY0" fmla="*/ 0 h 830338"/>
              <a:gd name="connsiteX1" fmla="*/ 2403435 w 2403435"/>
              <a:gd name="connsiteY1" fmla="*/ 0 h 830338"/>
              <a:gd name="connsiteX2" fmla="*/ 2403435 w 2403435"/>
              <a:gd name="connsiteY2" fmla="*/ 762075 h 830338"/>
              <a:gd name="connsiteX3" fmla="*/ 1296989 w 2403435"/>
              <a:gd name="connsiteY3" fmla="*/ 762075 h 830338"/>
              <a:gd name="connsiteX4" fmla="*/ 1208088 w 2403435"/>
              <a:gd name="connsiteY4" fmla="*/ 830338 h 830338"/>
              <a:gd name="connsiteX5" fmla="*/ 1114426 w 2403435"/>
              <a:gd name="connsiteY5" fmla="*/ 762075 h 830338"/>
              <a:gd name="connsiteX6" fmla="*/ 0 w 2403435"/>
              <a:gd name="connsiteY6" fmla="*/ 762075 h 830338"/>
              <a:gd name="connsiteX7" fmla="*/ 0 w 2403435"/>
              <a:gd name="connsiteY7" fmla="*/ 0 h 830338"/>
              <a:gd name="connsiteX0" fmla="*/ 0 w 2403435"/>
              <a:gd name="connsiteY0" fmla="*/ 0 h 851309"/>
              <a:gd name="connsiteX1" fmla="*/ 2403435 w 2403435"/>
              <a:gd name="connsiteY1" fmla="*/ 0 h 851309"/>
              <a:gd name="connsiteX2" fmla="*/ 2403435 w 2403435"/>
              <a:gd name="connsiteY2" fmla="*/ 762075 h 851309"/>
              <a:gd name="connsiteX3" fmla="*/ 1296989 w 2403435"/>
              <a:gd name="connsiteY3" fmla="*/ 762075 h 851309"/>
              <a:gd name="connsiteX4" fmla="*/ 1206267 w 2403435"/>
              <a:gd name="connsiteY4" fmla="*/ 851309 h 851309"/>
              <a:gd name="connsiteX5" fmla="*/ 1114426 w 2403435"/>
              <a:gd name="connsiteY5" fmla="*/ 762075 h 851309"/>
              <a:gd name="connsiteX6" fmla="*/ 0 w 2403435"/>
              <a:gd name="connsiteY6" fmla="*/ 762075 h 851309"/>
              <a:gd name="connsiteX7" fmla="*/ 0 w 2403435"/>
              <a:gd name="connsiteY7" fmla="*/ 0 h 8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3435" h="851309">
                <a:moveTo>
                  <a:pt x="0" y="0"/>
                </a:moveTo>
                <a:lnTo>
                  <a:pt x="2403435" y="0"/>
                </a:lnTo>
                <a:lnTo>
                  <a:pt x="2403435" y="762075"/>
                </a:lnTo>
                <a:lnTo>
                  <a:pt x="1296989" y="762075"/>
                </a:lnTo>
                <a:lnTo>
                  <a:pt x="1206267" y="851309"/>
                </a:lnTo>
                <a:lnTo>
                  <a:pt x="1114426" y="762075"/>
                </a:lnTo>
                <a:lnTo>
                  <a:pt x="0" y="762075"/>
                </a:lnTo>
                <a:lnTo>
                  <a:pt x="0" y="0"/>
                </a:lnTo>
                <a:close/>
              </a:path>
            </a:pathLst>
          </a:custGeom>
          <a:solidFill>
            <a:srgbClr val="003D4C"/>
          </a:solidFill>
        </p:spPr>
        <p:txBody>
          <a:bodyPr lIns="72000" tIns="0" rIns="72000" bIns="72000" anchor="ctr" anchorCtr="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xx/xxxx</a:t>
            </a: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653A2547-34B7-97F1-9E9A-BB7E684DD8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2860" y="2662639"/>
            <a:ext cx="2095168" cy="2966884"/>
          </a:xfrm>
          <a:solidFill>
            <a:srgbClr val="E8E6DE"/>
          </a:solidFill>
        </p:spPr>
        <p:txBody>
          <a:bodyPr lIns="72000" tIns="144000" rIns="72000"/>
          <a:lstStyle>
            <a:lvl1pPr marL="0" indent="0" algn="ctr">
              <a:spcBef>
                <a:spcPts val="800"/>
              </a:spcBef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20">
            <a:extLst>
              <a:ext uri="{FF2B5EF4-FFF2-40B4-BE49-F238E27FC236}">
                <a16:creationId xmlns:a16="http://schemas.microsoft.com/office/drawing/2014/main" id="{C01B3A6D-57B1-7B3F-6890-34B6C3313B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68648" y="1959996"/>
            <a:ext cx="2095168" cy="580005"/>
          </a:xfrm>
          <a:custGeom>
            <a:avLst/>
            <a:gdLst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0 w 2403435"/>
              <a:gd name="connsiteY3" fmla="*/ 762075 h 762075"/>
              <a:gd name="connsiteX4" fmla="*/ 0 w 2403435"/>
              <a:gd name="connsiteY4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114426 w 2403435"/>
              <a:gd name="connsiteY3" fmla="*/ 762075 h 762075"/>
              <a:gd name="connsiteX4" fmla="*/ 0 w 2403435"/>
              <a:gd name="connsiteY4" fmla="*/ 762075 h 762075"/>
              <a:gd name="connsiteX5" fmla="*/ 0 w 2403435"/>
              <a:gd name="connsiteY5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296989 w 2403435"/>
              <a:gd name="connsiteY3" fmla="*/ 762075 h 762075"/>
              <a:gd name="connsiteX4" fmla="*/ 1114426 w 2403435"/>
              <a:gd name="connsiteY4" fmla="*/ 762075 h 762075"/>
              <a:gd name="connsiteX5" fmla="*/ 0 w 2403435"/>
              <a:gd name="connsiteY5" fmla="*/ 762075 h 762075"/>
              <a:gd name="connsiteX6" fmla="*/ 0 w 2403435"/>
              <a:gd name="connsiteY6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296989 w 2403435"/>
              <a:gd name="connsiteY3" fmla="*/ 762075 h 762075"/>
              <a:gd name="connsiteX4" fmla="*/ 1200151 w 2403435"/>
              <a:gd name="connsiteY4" fmla="*/ 762075 h 762075"/>
              <a:gd name="connsiteX5" fmla="*/ 1114426 w 2403435"/>
              <a:gd name="connsiteY5" fmla="*/ 762075 h 762075"/>
              <a:gd name="connsiteX6" fmla="*/ 0 w 2403435"/>
              <a:gd name="connsiteY6" fmla="*/ 762075 h 762075"/>
              <a:gd name="connsiteX7" fmla="*/ 0 w 2403435"/>
              <a:gd name="connsiteY7" fmla="*/ 0 h 762075"/>
              <a:gd name="connsiteX0" fmla="*/ 0 w 2403435"/>
              <a:gd name="connsiteY0" fmla="*/ 0 h 830338"/>
              <a:gd name="connsiteX1" fmla="*/ 2403435 w 2403435"/>
              <a:gd name="connsiteY1" fmla="*/ 0 h 830338"/>
              <a:gd name="connsiteX2" fmla="*/ 2403435 w 2403435"/>
              <a:gd name="connsiteY2" fmla="*/ 762075 h 830338"/>
              <a:gd name="connsiteX3" fmla="*/ 1296989 w 2403435"/>
              <a:gd name="connsiteY3" fmla="*/ 762075 h 830338"/>
              <a:gd name="connsiteX4" fmla="*/ 1208088 w 2403435"/>
              <a:gd name="connsiteY4" fmla="*/ 830338 h 830338"/>
              <a:gd name="connsiteX5" fmla="*/ 1114426 w 2403435"/>
              <a:gd name="connsiteY5" fmla="*/ 762075 h 830338"/>
              <a:gd name="connsiteX6" fmla="*/ 0 w 2403435"/>
              <a:gd name="connsiteY6" fmla="*/ 762075 h 830338"/>
              <a:gd name="connsiteX7" fmla="*/ 0 w 2403435"/>
              <a:gd name="connsiteY7" fmla="*/ 0 h 830338"/>
              <a:gd name="connsiteX0" fmla="*/ 0 w 2403435"/>
              <a:gd name="connsiteY0" fmla="*/ 0 h 851309"/>
              <a:gd name="connsiteX1" fmla="*/ 2403435 w 2403435"/>
              <a:gd name="connsiteY1" fmla="*/ 0 h 851309"/>
              <a:gd name="connsiteX2" fmla="*/ 2403435 w 2403435"/>
              <a:gd name="connsiteY2" fmla="*/ 762075 h 851309"/>
              <a:gd name="connsiteX3" fmla="*/ 1296989 w 2403435"/>
              <a:gd name="connsiteY3" fmla="*/ 762075 h 851309"/>
              <a:gd name="connsiteX4" fmla="*/ 1206267 w 2403435"/>
              <a:gd name="connsiteY4" fmla="*/ 851309 h 851309"/>
              <a:gd name="connsiteX5" fmla="*/ 1114426 w 2403435"/>
              <a:gd name="connsiteY5" fmla="*/ 762075 h 851309"/>
              <a:gd name="connsiteX6" fmla="*/ 0 w 2403435"/>
              <a:gd name="connsiteY6" fmla="*/ 762075 h 851309"/>
              <a:gd name="connsiteX7" fmla="*/ 0 w 2403435"/>
              <a:gd name="connsiteY7" fmla="*/ 0 h 8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3435" h="851309">
                <a:moveTo>
                  <a:pt x="0" y="0"/>
                </a:moveTo>
                <a:lnTo>
                  <a:pt x="2403435" y="0"/>
                </a:lnTo>
                <a:lnTo>
                  <a:pt x="2403435" y="762075"/>
                </a:lnTo>
                <a:lnTo>
                  <a:pt x="1296989" y="762075"/>
                </a:lnTo>
                <a:lnTo>
                  <a:pt x="1206267" y="851309"/>
                </a:lnTo>
                <a:lnTo>
                  <a:pt x="1114426" y="762075"/>
                </a:lnTo>
                <a:lnTo>
                  <a:pt x="0" y="762075"/>
                </a:lnTo>
                <a:lnTo>
                  <a:pt x="0" y="0"/>
                </a:lnTo>
                <a:close/>
              </a:path>
            </a:pathLst>
          </a:custGeom>
          <a:solidFill>
            <a:srgbClr val="003D4C"/>
          </a:solidFill>
        </p:spPr>
        <p:txBody>
          <a:bodyPr lIns="72000" tIns="0" rIns="72000" bIns="72000" anchor="ctr" anchorCtr="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xx/xxxx</a:t>
            </a:r>
          </a:p>
        </p:txBody>
      </p:sp>
      <p:sp>
        <p:nvSpPr>
          <p:cNvPr id="12" name="Tekstin paikkamerkki 20">
            <a:extLst>
              <a:ext uri="{FF2B5EF4-FFF2-40B4-BE49-F238E27FC236}">
                <a16:creationId xmlns:a16="http://schemas.microsoft.com/office/drawing/2014/main" id="{6BF79909-27AE-CC27-FCD3-8540154DE0B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68648" y="2662639"/>
            <a:ext cx="2095168" cy="2966884"/>
          </a:xfrm>
          <a:solidFill>
            <a:srgbClr val="E8E6DE"/>
          </a:solidFill>
        </p:spPr>
        <p:txBody>
          <a:bodyPr lIns="72000" tIns="144000" rIns="72000"/>
          <a:lstStyle>
            <a:lvl1pPr marL="0" indent="0" algn="ctr">
              <a:spcBef>
                <a:spcPts val="800"/>
              </a:spcBef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20">
            <a:extLst>
              <a:ext uri="{FF2B5EF4-FFF2-40B4-BE49-F238E27FC236}">
                <a16:creationId xmlns:a16="http://schemas.microsoft.com/office/drawing/2014/main" id="{C62110D6-0463-BF74-C769-7522ABA129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40549" y="1959996"/>
            <a:ext cx="2095168" cy="580005"/>
          </a:xfrm>
          <a:custGeom>
            <a:avLst/>
            <a:gdLst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0 w 2403435"/>
              <a:gd name="connsiteY3" fmla="*/ 762075 h 762075"/>
              <a:gd name="connsiteX4" fmla="*/ 0 w 2403435"/>
              <a:gd name="connsiteY4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114426 w 2403435"/>
              <a:gd name="connsiteY3" fmla="*/ 762075 h 762075"/>
              <a:gd name="connsiteX4" fmla="*/ 0 w 2403435"/>
              <a:gd name="connsiteY4" fmla="*/ 762075 h 762075"/>
              <a:gd name="connsiteX5" fmla="*/ 0 w 2403435"/>
              <a:gd name="connsiteY5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296989 w 2403435"/>
              <a:gd name="connsiteY3" fmla="*/ 762075 h 762075"/>
              <a:gd name="connsiteX4" fmla="*/ 1114426 w 2403435"/>
              <a:gd name="connsiteY4" fmla="*/ 762075 h 762075"/>
              <a:gd name="connsiteX5" fmla="*/ 0 w 2403435"/>
              <a:gd name="connsiteY5" fmla="*/ 762075 h 762075"/>
              <a:gd name="connsiteX6" fmla="*/ 0 w 2403435"/>
              <a:gd name="connsiteY6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296989 w 2403435"/>
              <a:gd name="connsiteY3" fmla="*/ 762075 h 762075"/>
              <a:gd name="connsiteX4" fmla="*/ 1200151 w 2403435"/>
              <a:gd name="connsiteY4" fmla="*/ 762075 h 762075"/>
              <a:gd name="connsiteX5" fmla="*/ 1114426 w 2403435"/>
              <a:gd name="connsiteY5" fmla="*/ 762075 h 762075"/>
              <a:gd name="connsiteX6" fmla="*/ 0 w 2403435"/>
              <a:gd name="connsiteY6" fmla="*/ 762075 h 762075"/>
              <a:gd name="connsiteX7" fmla="*/ 0 w 2403435"/>
              <a:gd name="connsiteY7" fmla="*/ 0 h 762075"/>
              <a:gd name="connsiteX0" fmla="*/ 0 w 2403435"/>
              <a:gd name="connsiteY0" fmla="*/ 0 h 830338"/>
              <a:gd name="connsiteX1" fmla="*/ 2403435 w 2403435"/>
              <a:gd name="connsiteY1" fmla="*/ 0 h 830338"/>
              <a:gd name="connsiteX2" fmla="*/ 2403435 w 2403435"/>
              <a:gd name="connsiteY2" fmla="*/ 762075 h 830338"/>
              <a:gd name="connsiteX3" fmla="*/ 1296989 w 2403435"/>
              <a:gd name="connsiteY3" fmla="*/ 762075 h 830338"/>
              <a:gd name="connsiteX4" fmla="*/ 1208088 w 2403435"/>
              <a:gd name="connsiteY4" fmla="*/ 830338 h 830338"/>
              <a:gd name="connsiteX5" fmla="*/ 1114426 w 2403435"/>
              <a:gd name="connsiteY5" fmla="*/ 762075 h 830338"/>
              <a:gd name="connsiteX6" fmla="*/ 0 w 2403435"/>
              <a:gd name="connsiteY6" fmla="*/ 762075 h 830338"/>
              <a:gd name="connsiteX7" fmla="*/ 0 w 2403435"/>
              <a:gd name="connsiteY7" fmla="*/ 0 h 830338"/>
              <a:gd name="connsiteX0" fmla="*/ 0 w 2403435"/>
              <a:gd name="connsiteY0" fmla="*/ 0 h 851309"/>
              <a:gd name="connsiteX1" fmla="*/ 2403435 w 2403435"/>
              <a:gd name="connsiteY1" fmla="*/ 0 h 851309"/>
              <a:gd name="connsiteX2" fmla="*/ 2403435 w 2403435"/>
              <a:gd name="connsiteY2" fmla="*/ 762075 h 851309"/>
              <a:gd name="connsiteX3" fmla="*/ 1296989 w 2403435"/>
              <a:gd name="connsiteY3" fmla="*/ 762075 h 851309"/>
              <a:gd name="connsiteX4" fmla="*/ 1206267 w 2403435"/>
              <a:gd name="connsiteY4" fmla="*/ 851309 h 851309"/>
              <a:gd name="connsiteX5" fmla="*/ 1114426 w 2403435"/>
              <a:gd name="connsiteY5" fmla="*/ 762075 h 851309"/>
              <a:gd name="connsiteX6" fmla="*/ 0 w 2403435"/>
              <a:gd name="connsiteY6" fmla="*/ 762075 h 851309"/>
              <a:gd name="connsiteX7" fmla="*/ 0 w 2403435"/>
              <a:gd name="connsiteY7" fmla="*/ 0 h 8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3435" h="851309">
                <a:moveTo>
                  <a:pt x="0" y="0"/>
                </a:moveTo>
                <a:lnTo>
                  <a:pt x="2403435" y="0"/>
                </a:lnTo>
                <a:lnTo>
                  <a:pt x="2403435" y="762075"/>
                </a:lnTo>
                <a:lnTo>
                  <a:pt x="1296989" y="762075"/>
                </a:lnTo>
                <a:lnTo>
                  <a:pt x="1206267" y="851309"/>
                </a:lnTo>
                <a:lnTo>
                  <a:pt x="1114426" y="762075"/>
                </a:lnTo>
                <a:lnTo>
                  <a:pt x="0" y="762075"/>
                </a:lnTo>
                <a:lnTo>
                  <a:pt x="0" y="0"/>
                </a:lnTo>
                <a:close/>
              </a:path>
            </a:pathLst>
          </a:custGeom>
          <a:solidFill>
            <a:srgbClr val="003D4C"/>
          </a:solidFill>
        </p:spPr>
        <p:txBody>
          <a:bodyPr lIns="72000" tIns="0" rIns="72000" bIns="72000" anchor="ctr" anchorCtr="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xx/xxxx</a:t>
            </a:r>
          </a:p>
        </p:txBody>
      </p:sp>
      <p:sp>
        <p:nvSpPr>
          <p:cNvPr id="14" name="Tekstin paikkamerkki 20">
            <a:extLst>
              <a:ext uri="{FF2B5EF4-FFF2-40B4-BE49-F238E27FC236}">
                <a16:creationId xmlns:a16="http://schemas.microsoft.com/office/drawing/2014/main" id="{B1960547-B3A8-67BE-E638-12E1F591FC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40549" y="2662639"/>
            <a:ext cx="2095168" cy="2966884"/>
          </a:xfrm>
          <a:solidFill>
            <a:srgbClr val="E8E6DE"/>
          </a:solidFill>
        </p:spPr>
        <p:txBody>
          <a:bodyPr lIns="72000" tIns="144000" rIns="72000"/>
          <a:lstStyle>
            <a:lvl1pPr marL="0" indent="0" algn="ctr">
              <a:spcBef>
                <a:spcPts val="800"/>
              </a:spcBef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20">
            <a:extLst>
              <a:ext uri="{FF2B5EF4-FFF2-40B4-BE49-F238E27FC236}">
                <a16:creationId xmlns:a16="http://schemas.microsoft.com/office/drawing/2014/main" id="{8C5BA4A4-0DB3-49BC-989F-DE86F87ED9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04394" y="1959996"/>
            <a:ext cx="2095168" cy="580005"/>
          </a:xfrm>
          <a:custGeom>
            <a:avLst/>
            <a:gdLst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0 w 2403435"/>
              <a:gd name="connsiteY3" fmla="*/ 762075 h 762075"/>
              <a:gd name="connsiteX4" fmla="*/ 0 w 2403435"/>
              <a:gd name="connsiteY4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114426 w 2403435"/>
              <a:gd name="connsiteY3" fmla="*/ 762075 h 762075"/>
              <a:gd name="connsiteX4" fmla="*/ 0 w 2403435"/>
              <a:gd name="connsiteY4" fmla="*/ 762075 h 762075"/>
              <a:gd name="connsiteX5" fmla="*/ 0 w 2403435"/>
              <a:gd name="connsiteY5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296989 w 2403435"/>
              <a:gd name="connsiteY3" fmla="*/ 762075 h 762075"/>
              <a:gd name="connsiteX4" fmla="*/ 1114426 w 2403435"/>
              <a:gd name="connsiteY4" fmla="*/ 762075 h 762075"/>
              <a:gd name="connsiteX5" fmla="*/ 0 w 2403435"/>
              <a:gd name="connsiteY5" fmla="*/ 762075 h 762075"/>
              <a:gd name="connsiteX6" fmla="*/ 0 w 2403435"/>
              <a:gd name="connsiteY6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296989 w 2403435"/>
              <a:gd name="connsiteY3" fmla="*/ 762075 h 762075"/>
              <a:gd name="connsiteX4" fmla="*/ 1200151 w 2403435"/>
              <a:gd name="connsiteY4" fmla="*/ 762075 h 762075"/>
              <a:gd name="connsiteX5" fmla="*/ 1114426 w 2403435"/>
              <a:gd name="connsiteY5" fmla="*/ 762075 h 762075"/>
              <a:gd name="connsiteX6" fmla="*/ 0 w 2403435"/>
              <a:gd name="connsiteY6" fmla="*/ 762075 h 762075"/>
              <a:gd name="connsiteX7" fmla="*/ 0 w 2403435"/>
              <a:gd name="connsiteY7" fmla="*/ 0 h 762075"/>
              <a:gd name="connsiteX0" fmla="*/ 0 w 2403435"/>
              <a:gd name="connsiteY0" fmla="*/ 0 h 830338"/>
              <a:gd name="connsiteX1" fmla="*/ 2403435 w 2403435"/>
              <a:gd name="connsiteY1" fmla="*/ 0 h 830338"/>
              <a:gd name="connsiteX2" fmla="*/ 2403435 w 2403435"/>
              <a:gd name="connsiteY2" fmla="*/ 762075 h 830338"/>
              <a:gd name="connsiteX3" fmla="*/ 1296989 w 2403435"/>
              <a:gd name="connsiteY3" fmla="*/ 762075 h 830338"/>
              <a:gd name="connsiteX4" fmla="*/ 1208088 w 2403435"/>
              <a:gd name="connsiteY4" fmla="*/ 830338 h 830338"/>
              <a:gd name="connsiteX5" fmla="*/ 1114426 w 2403435"/>
              <a:gd name="connsiteY5" fmla="*/ 762075 h 830338"/>
              <a:gd name="connsiteX6" fmla="*/ 0 w 2403435"/>
              <a:gd name="connsiteY6" fmla="*/ 762075 h 830338"/>
              <a:gd name="connsiteX7" fmla="*/ 0 w 2403435"/>
              <a:gd name="connsiteY7" fmla="*/ 0 h 830338"/>
              <a:gd name="connsiteX0" fmla="*/ 0 w 2403435"/>
              <a:gd name="connsiteY0" fmla="*/ 0 h 851309"/>
              <a:gd name="connsiteX1" fmla="*/ 2403435 w 2403435"/>
              <a:gd name="connsiteY1" fmla="*/ 0 h 851309"/>
              <a:gd name="connsiteX2" fmla="*/ 2403435 w 2403435"/>
              <a:gd name="connsiteY2" fmla="*/ 762075 h 851309"/>
              <a:gd name="connsiteX3" fmla="*/ 1296989 w 2403435"/>
              <a:gd name="connsiteY3" fmla="*/ 762075 h 851309"/>
              <a:gd name="connsiteX4" fmla="*/ 1206267 w 2403435"/>
              <a:gd name="connsiteY4" fmla="*/ 851309 h 851309"/>
              <a:gd name="connsiteX5" fmla="*/ 1114426 w 2403435"/>
              <a:gd name="connsiteY5" fmla="*/ 762075 h 851309"/>
              <a:gd name="connsiteX6" fmla="*/ 0 w 2403435"/>
              <a:gd name="connsiteY6" fmla="*/ 762075 h 851309"/>
              <a:gd name="connsiteX7" fmla="*/ 0 w 2403435"/>
              <a:gd name="connsiteY7" fmla="*/ 0 h 8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3435" h="851309">
                <a:moveTo>
                  <a:pt x="0" y="0"/>
                </a:moveTo>
                <a:lnTo>
                  <a:pt x="2403435" y="0"/>
                </a:lnTo>
                <a:lnTo>
                  <a:pt x="2403435" y="762075"/>
                </a:lnTo>
                <a:lnTo>
                  <a:pt x="1296989" y="762075"/>
                </a:lnTo>
                <a:lnTo>
                  <a:pt x="1206267" y="851309"/>
                </a:lnTo>
                <a:lnTo>
                  <a:pt x="1114426" y="762075"/>
                </a:lnTo>
                <a:lnTo>
                  <a:pt x="0" y="762075"/>
                </a:lnTo>
                <a:lnTo>
                  <a:pt x="0" y="0"/>
                </a:lnTo>
                <a:close/>
              </a:path>
            </a:pathLst>
          </a:custGeom>
          <a:solidFill>
            <a:srgbClr val="003D4C"/>
          </a:solidFill>
        </p:spPr>
        <p:txBody>
          <a:bodyPr lIns="72000" tIns="0" rIns="72000" bIns="72000" anchor="ctr" anchorCtr="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xx/xxxx</a:t>
            </a:r>
          </a:p>
        </p:txBody>
      </p:sp>
      <p:sp>
        <p:nvSpPr>
          <p:cNvPr id="16" name="Tekstin paikkamerkki 20">
            <a:extLst>
              <a:ext uri="{FF2B5EF4-FFF2-40B4-BE49-F238E27FC236}">
                <a16:creationId xmlns:a16="http://schemas.microsoft.com/office/drawing/2014/main" id="{5A072311-04D2-1A7D-588B-3E254D65F9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04394" y="2662639"/>
            <a:ext cx="2095168" cy="2966884"/>
          </a:xfrm>
          <a:solidFill>
            <a:srgbClr val="E8E6DE"/>
          </a:solidFill>
        </p:spPr>
        <p:txBody>
          <a:bodyPr lIns="72000" tIns="144000" rIns="72000"/>
          <a:lstStyle>
            <a:lvl1pPr marL="0" indent="0" algn="ctr">
              <a:spcBef>
                <a:spcPts val="800"/>
              </a:spcBef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kstin paikkamerkki 20">
            <a:extLst>
              <a:ext uri="{FF2B5EF4-FFF2-40B4-BE49-F238E27FC236}">
                <a16:creationId xmlns:a16="http://schemas.microsoft.com/office/drawing/2014/main" id="{E8EA74C3-716F-E846-AC99-C1B3D4636D9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64211" y="1959996"/>
            <a:ext cx="2095168" cy="580005"/>
          </a:xfrm>
          <a:custGeom>
            <a:avLst/>
            <a:gdLst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0 w 2403435"/>
              <a:gd name="connsiteY3" fmla="*/ 762075 h 762075"/>
              <a:gd name="connsiteX4" fmla="*/ 0 w 2403435"/>
              <a:gd name="connsiteY4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114426 w 2403435"/>
              <a:gd name="connsiteY3" fmla="*/ 762075 h 762075"/>
              <a:gd name="connsiteX4" fmla="*/ 0 w 2403435"/>
              <a:gd name="connsiteY4" fmla="*/ 762075 h 762075"/>
              <a:gd name="connsiteX5" fmla="*/ 0 w 2403435"/>
              <a:gd name="connsiteY5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296989 w 2403435"/>
              <a:gd name="connsiteY3" fmla="*/ 762075 h 762075"/>
              <a:gd name="connsiteX4" fmla="*/ 1114426 w 2403435"/>
              <a:gd name="connsiteY4" fmla="*/ 762075 h 762075"/>
              <a:gd name="connsiteX5" fmla="*/ 0 w 2403435"/>
              <a:gd name="connsiteY5" fmla="*/ 762075 h 762075"/>
              <a:gd name="connsiteX6" fmla="*/ 0 w 2403435"/>
              <a:gd name="connsiteY6" fmla="*/ 0 h 762075"/>
              <a:gd name="connsiteX0" fmla="*/ 0 w 2403435"/>
              <a:gd name="connsiteY0" fmla="*/ 0 h 762075"/>
              <a:gd name="connsiteX1" fmla="*/ 2403435 w 2403435"/>
              <a:gd name="connsiteY1" fmla="*/ 0 h 762075"/>
              <a:gd name="connsiteX2" fmla="*/ 2403435 w 2403435"/>
              <a:gd name="connsiteY2" fmla="*/ 762075 h 762075"/>
              <a:gd name="connsiteX3" fmla="*/ 1296989 w 2403435"/>
              <a:gd name="connsiteY3" fmla="*/ 762075 h 762075"/>
              <a:gd name="connsiteX4" fmla="*/ 1200151 w 2403435"/>
              <a:gd name="connsiteY4" fmla="*/ 762075 h 762075"/>
              <a:gd name="connsiteX5" fmla="*/ 1114426 w 2403435"/>
              <a:gd name="connsiteY5" fmla="*/ 762075 h 762075"/>
              <a:gd name="connsiteX6" fmla="*/ 0 w 2403435"/>
              <a:gd name="connsiteY6" fmla="*/ 762075 h 762075"/>
              <a:gd name="connsiteX7" fmla="*/ 0 w 2403435"/>
              <a:gd name="connsiteY7" fmla="*/ 0 h 762075"/>
              <a:gd name="connsiteX0" fmla="*/ 0 w 2403435"/>
              <a:gd name="connsiteY0" fmla="*/ 0 h 830338"/>
              <a:gd name="connsiteX1" fmla="*/ 2403435 w 2403435"/>
              <a:gd name="connsiteY1" fmla="*/ 0 h 830338"/>
              <a:gd name="connsiteX2" fmla="*/ 2403435 w 2403435"/>
              <a:gd name="connsiteY2" fmla="*/ 762075 h 830338"/>
              <a:gd name="connsiteX3" fmla="*/ 1296989 w 2403435"/>
              <a:gd name="connsiteY3" fmla="*/ 762075 h 830338"/>
              <a:gd name="connsiteX4" fmla="*/ 1208088 w 2403435"/>
              <a:gd name="connsiteY4" fmla="*/ 830338 h 830338"/>
              <a:gd name="connsiteX5" fmla="*/ 1114426 w 2403435"/>
              <a:gd name="connsiteY5" fmla="*/ 762075 h 830338"/>
              <a:gd name="connsiteX6" fmla="*/ 0 w 2403435"/>
              <a:gd name="connsiteY6" fmla="*/ 762075 h 830338"/>
              <a:gd name="connsiteX7" fmla="*/ 0 w 2403435"/>
              <a:gd name="connsiteY7" fmla="*/ 0 h 830338"/>
              <a:gd name="connsiteX0" fmla="*/ 0 w 2403435"/>
              <a:gd name="connsiteY0" fmla="*/ 0 h 851309"/>
              <a:gd name="connsiteX1" fmla="*/ 2403435 w 2403435"/>
              <a:gd name="connsiteY1" fmla="*/ 0 h 851309"/>
              <a:gd name="connsiteX2" fmla="*/ 2403435 w 2403435"/>
              <a:gd name="connsiteY2" fmla="*/ 762075 h 851309"/>
              <a:gd name="connsiteX3" fmla="*/ 1296989 w 2403435"/>
              <a:gd name="connsiteY3" fmla="*/ 762075 h 851309"/>
              <a:gd name="connsiteX4" fmla="*/ 1206267 w 2403435"/>
              <a:gd name="connsiteY4" fmla="*/ 851309 h 851309"/>
              <a:gd name="connsiteX5" fmla="*/ 1114426 w 2403435"/>
              <a:gd name="connsiteY5" fmla="*/ 762075 h 851309"/>
              <a:gd name="connsiteX6" fmla="*/ 0 w 2403435"/>
              <a:gd name="connsiteY6" fmla="*/ 762075 h 851309"/>
              <a:gd name="connsiteX7" fmla="*/ 0 w 2403435"/>
              <a:gd name="connsiteY7" fmla="*/ 0 h 8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3435" h="851309">
                <a:moveTo>
                  <a:pt x="0" y="0"/>
                </a:moveTo>
                <a:lnTo>
                  <a:pt x="2403435" y="0"/>
                </a:lnTo>
                <a:lnTo>
                  <a:pt x="2403435" y="762075"/>
                </a:lnTo>
                <a:lnTo>
                  <a:pt x="1296989" y="762075"/>
                </a:lnTo>
                <a:lnTo>
                  <a:pt x="1206267" y="851309"/>
                </a:lnTo>
                <a:lnTo>
                  <a:pt x="1114426" y="762075"/>
                </a:lnTo>
                <a:lnTo>
                  <a:pt x="0" y="762075"/>
                </a:lnTo>
                <a:lnTo>
                  <a:pt x="0" y="0"/>
                </a:lnTo>
                <a:close/>
              </a:path>
            </a:pathLst>
          </a:custGeom>
          <a:solidFill>
            <a:srgbClr val="003D4C"/>
          </a:solidFill>
        </p:spPr>
        <p:txBody>
          <a:bodyPr lIns="72000" tIns="0" rIns="72000" bIns="72000" anchor="ctr" anchorCtr="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xx/xxxx</a:t>
            </a:r>
          </a:p>
        </p:txBody>
      </p:sp>
      <p:sp>
        <p:nvSpPr>
          <p:cNvPr id="20" name="Tekstin paikkamerkki 20">
            <a:extLst>
              <a:ext uri="{FF2B5EF4-FFF2-40B4-BE49-F238E27FC236}">
                <a16:creationId xmlns:a16="http://schemas.microsoft.com/office/drawing/2014/main" id="{0293F397-9D03-D1D8-D6D0-BBEB4CE3F8D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564211" y="2662639"/>
            <a:ext cx="2095168" cy="2966884"/>
          </a:xfrm>
          <a:solidFill>
            <a:srgbClr val="E8E6DE"/>
          </a:solidFill>
        </p:spPr>
        <p:txBody>
          <a:bodyPr lIns="72000" tIns="144000" rIns="72000"/>
          <a:lstStyle>
            <a:lvl1pPr marL="0" indent="0" algn="ctr">
              <a:spcBef>
                <a:spcPts val="800"/>
              </a:spcBef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6739-3D56-464F-95EB-C6C607BD5070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2188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7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nen välisivu, petrooli">
    <p:bg>
      <p:bgPr>
        <a:solidFill>
          <a:srgbClr val="00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1B6AB9-37A9-3B6B-9F7B-D4D981083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91FFF-AD0B-BC28-425B-3D926BF22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350000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51258CF5-44CB-6E45-9B4A-69C07B1F4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766" y="-170139"/>
            <a:ext cx="11153094" cy="6520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5FE81-9370-8C1D-83EB-0C81DF90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622" y="3240000"/>
            <a:ext cx="4616570" cy="1978607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E42E-9578-6587-E9ED-51E6FA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CCAD9-EE62-BD69-AE47-E1D51A8D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59A6-35D6-439D-9E1D-1BB70E6E9CC1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778F-D531-4E00-1B7C-7E1E7E1C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140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nen välisivu, Meri">
    <p:bg>
      <p:bgPr>
        <a:solidFill>
          <a:srgbClr val="00A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1B6AB9-37A9-3B6B-9F7B-D4D981083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F2E490-B79F-A8CE-8507-9E5B34C7C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350000"/>
          </a:xfrm>
          <a:prstGeom prst="rect">
            <a:avLst/>
          </a:prstGeom>
          <a:solidFill>
            <a:srgbClr val="00A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B541B4A3-9B0B-B890-6602-C01C69872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766" y="-170139"/>
            <a:ext cx="11153094" cy="6520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5FE81-9370-8C1D-83EB-0C81DF90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622" y="3240000"/>
            <a:ext cx="4616570" cy="1978607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E42E-9578-6587-E9ED-51E6FA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CCAD9-EE62-BD69-AE47-E1D51A8D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4CF8-67F9-452D-BE4D-528539076BA7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778F-D531-4E00-1B7C-7E1E7E1C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2406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näkymä otsikolla j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aphic 5">
            <a:extLst>
              <a:ext uri="{FF2B5EF4-FFF2-40B4-BE49-F238E27FC236}">
                <a16:creationId xmlns:a16="http://schemas.microsoft.com/office/drawing/2014/main" id="{4ABD9BE7-E8FE-F568-9C6A-0DCCD6E36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0080" y="749193"/>
            <a:ext cx="1448360" cy="1108210"/>
            <a:chOff x="825500" y="749193"/>
            <a:chExt cx="1448360" cy="1108210"/>
          </a:xfrm>
        </p:grpSpPr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F5E6C07-41E2-3D73-B756-A2D7E1C9F67F}"/>
                </a:ext>
              </a:extLst>
            </p:cNvPr>
            <p:cNvSpPr/>
            <p:nvPr/>
          </p:nvSpPr>
          <p:spPr>
            <a:xfrm>
              <a:off x="825500" y="749193"/>
              <a:ext cx="1448360" cy="1108210"/>
            </a:xfrm>
            <a:custGeom>
              <a:avLst/>
              <a:gdLst>
                <a:gd name="connsiteX0" fmla="*/ 55054 w 1448360"/>
                <a:gd name="connsiteY0" fmla="*/ 43 h 1108210"/>
                <a:gd name="connsiteX1" fmla="*/ 0 w 1448360"/>
                <a:gd name="connsiteY1" fmla="*/ 54209 h 1108210"/>
                <a:gd name="connsiteX2" fmla="*/ 0 w 1448360"/>
                <a:gd name="connsiteY2" fmla="*/ 454322 h 1108210"/>
                <a:gd name="connsiteX3" fmla="*/ 55054 w 1448360"/>
                <a:gd name="connsiteY3" fmla="*/ 508488 h 1108210"/>
                <a:gd name="connsiteX4" fmla="*/ 110109 w 1448360"/>
                <a:gd name="connsiteY4" fmla="*/ 454322 h 1108210"/>
                <a:gd name="connsiteX5" fmla="*/ 110109 w 1448360"/>
                <a:gd name="connsiteY5" fmla="*/ 54209 h 1108210"/>
                <a:gd name="connsiteX6" fmla="*/ 55054 w 1448360"/>
                <a:gd name="connsiteY6" fmla="*/ 43 h 1108210"/>
                <a:gd name="connsiteX7" fmla="*/ 398272 w 1448360"/>
                <a:gd name="connsiteY7" fmla="*/ 427335 h 1108210"/>
                <a:gd name="connsiteX8" fmla="*/ 295466 w 1448360"/>
                <a:gd name="connsiteY8" fmla="*/ 252011 h 1108210"/>
                <a:gd name="connsiteX9" fmla="*/ 395605 w 1448360"/>
                <a:gd name="connsiteY9" fmla="*/ 81260 h 1108210"/>
                <a:gd name="connsiteX10" fmla="*/ 375476 w 1448360"/>
                <a:gd name="connsiteY10" fmla="*/ 7282 h 1108210"/>
                <a:gd name="connsiteX11" fmla="*/ 300291 w 1448360"/>
                <a:gd name="connsiteY11" fmla="*/ 27094 h 1108210"/>
                <a:gd name="connsiteX12" fmla="*/ 168402 w 1448360"/>
                <a:gd name="connsiteY12" fmla="*/ 252011 h 1108210"/>
                <a:gd name="connsiteX13" fmla="*/ 302959 w 1448360"/>
                <a:gd name="connsiteY13" fmla="*/ 481500 h 1108210"/>
                <a:gd name="connsiteX14" fmla="*/ 378143 w 1448360"/>
                <a:gd name="connsiteY14" fmla="*/ 501312 h 1108210"/>
                <a:gd name="connsiteX15" fmla="*/ 398272 w 1448360"/>
                <a:gd name="connsiteY15" fmla="*/ 427335 h 1108210"/>
                <a:gd name="connsiteX16" fmla="*/ 952373 w 1448360"/>
                <a:gd name="connsiteY16" fmla="*/ 1027092 h 1108210"/>
                <a:gd name="connsiteX17" fmla="*/ 1196721 w 1448360"/>
                <a:gd name="connsiteY17" fmla="*/ 607103 h 1108210"/>
                <a:gd name="connsiteX18" fmla="*/ 1441069 w 1448360"/>
                <a:gd name="connsiteY18" fmla="*/ 1027092 h 1108210"/>
                <a:gd name="connsiteX19" fmla="*/ 1420686 w 1448360"/>
                <a:gd name="connsiteY19" fmla="*/ 1101006 h 1108210"/>
                <a:gd name="connsiteX20" fmla="*/ 1345565 w 1448360"/>
                <a:gd name="connsiteY20" fmla="*/ 1080940 h 1108210"/>
                <a:gd name="connsiteX21" fmla="*/ 1196721 w 1448360"/>
                <a:gd name="connsiteY21" fmla="*/ 825099 h 1108210"/>
                <a:gd name="connsiteX22" fmla="*/ 1047877 w 1448360"/>
                <a:gd name="connsiteY22" fmla="*/ 1080940 h 1108210"/>
                <a:gd name="connsiteX23" fmla="*/ 972757 w 1448360"/>
                <a:gd name="connsiteY23" fmla="*/ 1101006 h 1108210"/>
                <a:gd name="connsiteX24" fmla="*/ 952373 w 1448360"/>
                <a:gd name="connsiteY24" fmla="*/ 1027092 h 1108210"/>
                <a:gd name="connsiteX25" fmla="*/ 975487 w 1448360"/>
                <a:gd name="connsiteY25" fmla="*/ 688193 h 1108210"/>
                <a:gd name="connsiteX26" fmla="*/ 731139 w 1448360"/>
                <a:gd name="connsiteY26" fmla="*/ 1108182 h 1108210"/>
                <a:gd name="connsiteX27" fmla="*/ 486791 w 1448360"/>
                <a:gd name="connsiteY27" fmla="*/ 688193 h 1108210"/>
                <a:gd name="connsiteX28" fmla="*/ 507174 w 1448360"/>
                <a:gd name="connsiteY28" fmla="*/ 614279 h 1108210"/>
                <a:gd name="connsiteX29" fmla="*/ 582295 w 1448360"/>
                <a:gd name="connsiteY29" fmla="*/ 634345 h 1108210"/>
                <a:gd name="connsiteX30" fmla="*/ 731139 w 1448360"/>
                <a:gd name="connsiteY30" fmla="*/ 890186 h 1108210"/>
                <a:gd name="connsiteX31" fmla="*/ 879983 w 1448360"/>
                <a:gd name="connsiteY31" fmla="*/ 634345 h 1108210"/>
                <a:gd name="connsiteX32" fmla="*/ 955104 w 1448360"/>
                <a:gd name="connsiteY32" fmla="*/ 614279 h 1108210"/>
                <a:gd name="connsiteX33" fmla="*/ 975487 w 1448360"/>
                <a:gd name="connsiteY33" fmla="*/ 688193 h 11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48360" h="1108210">
                  <a:moveTo>
                    <a:pt x="55054" y="43"/>
                  </a:moveTo>
                  <a:cubicBezTo>
                    <a:pt x="24638" y="43"/>
                    <a:pt x="0" y="24300"/>
                    <a:pt x="0" y="54209"/>
                  </a:cubicBezTo>
                  <a:lnTo>
                    <a:pt x="0" y="454322"/>
                  </a:lnTo>
                  <a:cubicBezTo>
                    <a:pt x="0" y="484231"/>
                    <a:pt x="24638" y="508488"/>
                    <a:pt x="55054" y="508488"/>
                  </a:cubicBezTo>
                  <a:cubicBezTo>
                    <a:pt x="85471" y="508488"/>
                    <a:pt x="110109" y="484231"/>
                    <a:pt x="110109" y="454322"/>
                  </a:cubicBezTo>
                  <a:lnTo>
                    <a:pt x="110109" y="54209"/>
                  </a:lnTo>
                  <a:cubicBezTo>
                    <a:pt x="110109" y="24300"/>
                    <a:pt x="85471" y="43"/>
                    <a:pt x="55054" y="43"/>
                  </a:cubicBezTo>
                  <a:moveTo>
                    <a:pt x="398272" y="427335"/>
                  </a:moveTo>
                  <a:lnTo>
                    <a:pt x="295466" y="252011"/>
                  </a:lnTo>
                  <a:lnTo>
                    <a:pt x="395605" y="81260"/>
                  </a:lnTo>
                  <a:cubicBezTo>
                    <a:pt x="410782" y="55352"/>
                    <a:pt x="401765" y="22205"/>
                    <a:pt x="375476" y="7282"/>
                  </a:cubicBezTo>
                  <a:cubicBezTo>
                    <a:pt x="349123" y="-7704"/>
                    <a:pt x="315468" y="1186"/>
                    <a:pt x="300291" y="27094"/>
                  </a:cubicBezTo>
                  <a:lnTo>
                    <a:pt x="168402" y="252011"/>
                  </a:lnTo>
                  <a:lnTo>
                    <a:pt x="302959" y="481500"/>
                  </a:lnTo>
                  <a:cubicBezTo>
                    <a:pt x="318135" y="507408"/>
                    <a:pt x="351790" y="516298"/>
                    <a:pt x="378143" y="501312"/>
                  </a:cubicBezTo>
                  <a:cubicBezTo>
                    <a:pt x="404495" y="486326"/>
                    <a:pt x="413512" y="453243"/>
                    <a:pt x="398272" y="427335"/>
                  </a:cubicBezTo>
                  <a:moveTo>
                    <a:pt x="952373" y="1027092"/>
                  </a:moveTo>
                  <a:lnTo>
                    <a:pt x="1196721" y="607103"/>
                  </a:lnTo>
                  <a:lnTo>
                    <a:pt x="1441069" y="1027092"/>
                  </a:lnTo>
                  <a:cubicBezTo>
                    <a:pt x="1456182" y="1053064"/>
                    <a:pt x="1447038" y="1086147"/>
                    <a:pt x="1420686" y="1101006"/>
                  </a:cubicBezTo>
                  <a:cubicBezTo>
                    <a:pt x="1394333" y="1115865"/>
                    <a:pt x="1360678" y="1106912"/>
                    <a:pt x="1345565" y="1080940"/>
                  </a:cubicBezTo>
                  <a:cubicBezTo>
                    <a:pt x="1345565" y="1080940"/>
                    <a:pt x="1276033" y="961433"/>
                    <a:pt x="1196721" y="825099"/>
                  </a:cubicBezTo>
                  <a:cubicBezTo>
                    <a:pt x="1117410" y="961433"/>
                    <a:pt x="1047877" y="1080940"/>
                    <a:pt x="1047877" y="1080940"/>
                  </a:cubicBezTo>
                  <a:cubicBezTo>
                    <a:pt x="1032764" y="1106912"/>
                    <a:pt x="999173" y="1115929"/>
                    <a:pt x="972757" y="1101006"/>
                  </a:cubicBezTo>
                  <a:cubicBezTo>
                    <a:pt x="946404" y="1086147"/>
                    <a:pt x="937260" y="1053064"/>
                    <a:pt x="952373" y="1027092"/>
                  </a:cubicBezTo>
                  <a:moveTo>
                    <a:pt x="975487" y="688193"/>
                  </a:moveTo>
                  <a:lnTo>
                    <a:pt x="731139" y="1108182"/>
                  </a:lnTo>
                  <a:lnTo>
                    <a:pt x="486791" y="688193"/>
                  </a:lnTo>
                  <a:cubicBezTo>
                    <a:pt x="471678" y="662221"/>
                    <a:pt x="480822" y="629138"/>
                    <a:pt x="507174" y="614279"/>
                  </a:cubicBezTo>
                  <a:cubicBezTo>
                    <a:pt x="533527" y="599420"/>
                    <a:pt x="567182" y="608437"/>
                    <a:pt x="582295" y="634345"/>
                  </a:cubicBezTo>
                  <a:cubicBezTo>
                    <a:pt x="582295" y="634345"/>
                    <a:pt x="651827" y="753852"/>
                    <a:pt x="731139" y="890186"/>
                  </a:cubicBezTo>
                  <a:cubicBezTo>
                    <a:pt x="810451" y="753852"/>
                    <a:pt x="879983" y="634345"/>
                    <a:pt x="879983" y="634345"/>
                  </a:cubicBezTo>
                  <a:cubicBezTo>
                    <a:pt x="895096" y="608373"/>
                    <a:pt x="928688" y="599356"/>
                    <a:pt x="955104" y="614279"/>
                  </a:cubicBezTo>
                  <a:cubicBezTo>
                    <a:pt x="981456" y="629138"/>
                    <a:pt x="990600" y="662221"/>
                    <a:pt x="975487" y="688193"/>
                  </a:cubicBezTo>
                </a:path>
              </a:pathLst>
            </a:custGeom>
            <a:solidFill>
              <a:srgbClr val="003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A00CCECC-D3E4-BCEB-E1FF-82F1A1771332}"/>
                </a:ext>
              </a:extLst>
            </p:cNvPr>
            <p:cNvSpPr/>
            <p:nvPr/>
          </p:nvSpPr>
          <p:spPr>
            <a:xfrm>
              <a:off x="1345438" y="751776"/>
              <a:ext cx="403479" cy="503555"/>
            </a:xfrm>
            <a:custGeom>
              <a:avLst/>
              <a:gdLst>
                <a:gd name="connsiteX0" fmla="*/ 403479 w 403479"/>
                <a:gd name="connsiteY0" fmla="*/ 395224 h 503555"/>
                <a:gd name="connsiteX1" fmla="*/ 403479 w 403479"/>
                <a:gd name="connsiteY1" fmla="*/ 503555 h 503555"/>
                <a:gd name="connsiteX2" fmla="*/ 55054 w 403479"/>
                <a:gd name="connsiteY2" fmla="*/ 503555 h 503555"/>
                <a:gd name="connsiteX3" fmla="*/ 0 w 403479"/>
                <a:gd name="connsiteY3" fmla="*/ 449390 h 503555"/>
                <a:gd name="connsiteX4" fmla="*/ 55054 w 403479"/>
                <a:gd name="connsiteY4" fmla="*/ 395224 h 503555"/>
                <a:gd name="connsiteX5" fmla="*/ 403479 w 403479"/>
                <a:gd name="connsiteY5" fmla="*/ 395224 h 503555"/>
                <a:gd name="connsiteX6" fmla="*/ 55054 w 403479"/>
                <a:gd name="connsiteY6" fmla="*/ 197612 h 503555"/>
                <a:gd name="connsiteX7" fmla="*/ 0 w 403479"/>
                <a:gd name="connsiteY7" fmla="*/ 251777 h 503555"/>
                <a:gd name="connsiteX8" fmla="*/ 55054 w 403479"/>
                <a:gd name="connsiteY8" fmla="*/ 305943 h 503555"/>
                <a:gd name="connsiteX9" fmla="*/ 403479 w 403479"/>
                <a:gd name="connsiteY9" fmla="*/ 305943 h 503555"/>
                <a:gd name="connsiteX10" fmla="*/ 403479 w 403479"/>
                <a:gd name="connsiteY10" fmla="*/ 197612 h 503555"/>
                <a:gd name="connsiteX11" fmla="*/ 55054 w 403479"/>
                <a:gd name="connsiteY11" fmla="*/ 197612 h 503555"/>
                <a:gd name="connsiteX12" fmla="*/ 55054 w 403479"/>
                <a:gd name="connsiteY12" fmla="*/ 0 h 503555"/>
                <a:gd name="connsiteX13" fmla="*/ 0 w 403479"/>
                <a:gd name="connsiteY13" fmla="*/ 54165 h 503555"/>
                <a:gd name="connsiteX14" fmla="*/ 55054 w 403479"/>
                <a:gd name="connsiteY14" fmla="*/ 108331 h 503555"/>
                <a:gd name="connsiteX15" fmla="*/ 403479 w 403479"/>
                <a:gd name="connsiteY15" fmla="*/ 108331 h 503555"/>
                <a:gd name="connsiteX16" fmla="*/ 403479 w 403479"/>
                <a:gd name="connsiteY16" fmla="*/ 0 h 503555"/>
                <a:gd name="connsiteX17" fmla="*/ 55054 w 403479"/>
                <a:gd name="connsiteY17" fmla="*/ 0 h 50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479" h="503555">
                  <a:moveTo>
                    <a:pt x="403479" y="395224"/>
                  </a:moveTo>
                  <a:lnTo>
                    <a:pt x="403479" y="503555"/>
                  </a:lnTo>
                  <a:lnTo>
                    <a:pt x="55054" y="503555"/>
                  </a:lnTo>
                  <a:cubicBezTo>
                    <a:pt x="24638" y="503555"/>
                    <a:pt x="0" y="479298"/>
                    <a:pt x="0" y="449390"/>
                  </a:cubicBezTo>
                  <a:cubicBezTo>
                    <a:pt x="0" y="419481"/>
                    <a:pt x="24638" y="395224"/>
                    <a:pt x="55054" y="395224"/>
                  </a:cubicBezTo>
                  <a:lnTo>
                    <a:pt x="403479" y="395224"/>
                  </a:lnTo>
                  <a:close/>
                  <a:moveTo>
                    <a:pt x="55054" y="197612"/>
                  </a:moveTo>
                  <a:cubicBezTo>
                    <a:pt x="24638" y="197612"/>
                    <a:pt x="0" y="221869"/>
                    <a:pt x="0" y="251777"/>
                  </a:cubicBezTo>
                  <a:cubicBezTo>
                    <a:pt x="0" y="281686"/>
                    <a:pt x="24638" y="305943"/>
                    <a:pt x="55054" y="305943"/>
                  </a:cubicBezTo>
                  <a:lnTo>
                    <a:pt x="403479" y="305943"/>
                  </a:lnTo>
                  <a:lnTo>
                    <a:pt x="403479" y="197612"/>
                  </a:lnTo>
                  <a:lnTo>
                    <a:pt x="55054" y="197612"/>
                  </a:lnTo>
                  <a:close/>
                  <a:moveTo>
                    <a:pt x="55054" y="0"/>
                  </a:moveTo>
                  <a:cubicBezTo>
                    <a:pt x="24638" y="0"/>
                    <a:pt x="0" y="24257"/>
                    <a:pt x="0" y="54165"/>
                  </a:cubicBezTo>
                  <a:cubicBezTo>
                    <a:pt x="0" y="84074"/>
                    <a:pt x="24638" y="108331"/>
                    <a:pt x="55054" y="108331"/>
                  </a:cubicBezTo>
                  <a:lnTo>
                    <a:pt x="403479" y="108331"/>
                  </a:lnTo>
                  <a:lnTo>
                    <a:pt x="403479" y="0"/>
                  </a:lnTo>
                  <a:lnTo>
                    <a:pt x="55054" y="0"/>
                  </a:lnTo>
                  <a:close/>
                </a:path>
              </a:pathLst>
            </a:custGeom>
            <a:solidFill>
              <a:srgbClr val="00C1D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5121D8-087C-5E34-60DB-06E8A2D0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48" y="2493442"/>
            <a:ext cx="4905290" cy="1446621"/>
          </a:xfrm>
        </p:spPr>
        <p:txBody>
          <a:bodyPr anchor="b" anchorCtr="0"/>
          <a:lstStyle>
            <a:lvl1pPr>
              <a:defRPr spc="20" baseline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82B873-F391-AF67-3BD7-0D219A9E74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0348" y="4349060"/>
            <a:ext cx="4942115" cy="88299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spc="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0A57693-804C-4ABB-B5AA-2C6702F29B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0349" y="5263252"/>
            <a:ext cx="4952446" cy="55917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0" i="0" spc="20" baseline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07138DC-CCDB-5D94-FC2F-BD690CCC51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0348" y="6070389"/>
            <a:ext cx="4968997" cy="55917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200" b="1" i="0" spc="20" baseline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fi-FI" noProof="0" dirty="0"/>
              <a:t>Paikka/aika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588737-972D-1974-9F81-B084BD944B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4750" y="1"/>
            <a:ext cx="5937250" cy="6857999"/>
          </a:xfrm>
          <a:custGeom>
            <a:avLst/>
            <a:gdLst>
              <a:gd name="connsiteX0" fmla="*/ 0 w 5937250"/>
              <a:gd name="connsiteY0" fmla="*/ 0 h 6857999"/>
              <a:gd name="connsiteX1" fmla="*/ 5937250 w 5937250"/>
              <a:gd name="connsiteY1" fmla="*/ 0 h 6857999"/>
              <a:gd name="connsiteX2" fmla="*/ 5937250 w 5937250"/>
              <a:gd name="connsiteY2" fmla="*/ 6857999 h 6857999"/>
              <a:gd name="connsiteX3" fmla="*/ 3321007 w 5937250"/>
              <a:gd name="connsiteY3" fmla="*/ 6857999 h 6857999"/>
              <a:gd name="connsiteX4" fmla="*/ 3237254 w 5937250"/>
              <a:gd name="connsiteY4" fmla="*/ 6851631 h 6857999"/>
              <a:gd name="connsiteX5" fmla="*/ 0 w 5937250"/>
              <a:gd name="connsiteY5" fmla="*/ 326431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7250" h="6857999">
                <a:moveTo>
                  <a:pt x="0" y="0"/>
                </a:moveTo>
                <a:lnTo>
                  <a:pt x="5937250" y="0"/>
                </a:lnTo>
                <a:lnTo>
                  <a:pt x="5937250" y="6857999"/>
                </a:lnTo>
                <a:lnTo>
                  <a:pt x="3321007" y="6857999"/>
                </a:lnTo>
                <a:lnTo>
                  <a:pt x="3237254" y="6851631"/>
                </a:lnTo>
                <a:cubicBezTo>
                  <a:pt x="1418966" y="6666976"/>
                  <a:pt x="0" y="5131389"/>
                  <a:pt x="0" y="32643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0000" rIns="180000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0858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nen välisivu, Tai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1B6AB9-37A9-3B6B-9F7B-D4D981083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91FFF-AD0B-BC28-425B-3D926BF22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349816"/>
          </a:xfrm>
          <a:prstGeom prst="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AFDD9FA-5E60-2E50-28FE-EAE294634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766" y="-370674"/>
            <a:ext cx="11882434" cy="6709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5FE81-9370-8C1D-83EB-0C81DF90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622" y="3240000"/>
            <a:ext cx="4616570" cy="1978607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E42E-9578-6587-E9ED-51E6FA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CCAD9-EE62-BD69-AE47-E1D51A8D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4CD7-0BB2-44D9-B5DC-2BE0826AFE0B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778F-D531-4E00-1B7C-7E1E7E1C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742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nen välisivu, Tyr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1B6AB9-37A9-3B6B-9F7B-D4D981083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91FFF-AD0B-BC28-425B-3D926BF22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349816"/>
          </a:xfrm>
          <a:prstGeom prst="rect">
            <a:avLst/>
          </a:prstGeom>
          <a:solidFill>
            <a:srgbClr val="EE6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7804DB-BF71-36A8-4BAC-79279D19F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766" y="-370674"/>
            <a:ext cx="11882434" cy="6709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5FE81-9370-8C1D-83EB-0C81DF90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622" y="3240000"/>
            <a:ext cx="4616570" cy="1978607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E42E-9578-6587-E9ED-51E6FA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CCAD9-EE62-BD69-AE47-E1D51A8D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C319-035E-4EC8-BD29-1E1B05D6D683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778F-D531-4E00-1B7C-7E1E7E1C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2684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kuvalla, Petrooli">
    <p:bg>
      <p:bgPr>
        <a:solidFill>
          <a:srgbClr val="00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8B44DE87-0B7D-1112-7536-8969E89D14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6339016"/>
          </a:xfrm>
          <a:custGeom>
            <a:avLst/>
            <a:gdLst>
              <a:gd name="connsiteX0" fmla="*/ 0 w 12192000"/>
              <a:gd name="connsiteY0" fmla="*/ 0 h 6339016"/>
              <a:gd name="connsiteX1" fmla="*/ 12192000 w 12192000"/>
              <a:gd name="connsiteY1" fmla="*/ 0 h 6339016"/>
              <a:gd name="connsiteX2" fmla="*/ 12192000 w 12192000"/>
              <a:gd name="connsiteY2" fmla="*/ 6339016 h 6339016"/>
              <a:gd name="connsiteX3" fmla="*/ 5299092 w 12192000"/>
              <a:gd name="connsiteY3" fmla="*/ 6339016 h 6339016"/>
              <a:gd name="connsiteX4" fmla="*/ 5305480 w 12192000"/>
              <a:gd name="connsiteY4" fmla="*/ 6338932 h 6339016"/>
              <a:gd name="connsiteX5" fmla="*/ 5305480 w 12192000"/>
              <a:gd name="connsiteY5" fmla="*/ 5044236 h 6339016"/>
              <a:gd name="connsiteX6" fmla="*/ 3527885 w 12192000"/>
              <a:gd name="connsiteY6" fmla="*/ 3267197 h 6339016"/>
              <a:gd name="connsiteX7" fmla="*/ 0 w 12192000"/>
              <a:gd name="connsiteY7" fmla="*/ 3267197 h 633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339016">
                <a:moveTo>
                  <a:pt x="0" y="0"/>
                </a:moveTo>
                <a:lnTo>
                  <a:pt x="12192000" y="0"/>
                </a:lnTo>
                <a:lnTo>
                  <a:pt x="12192000" y="6339016"/>
                </a:lnTo>
                <a:lnTo>
                  <a:pt x="5299092" y="6339016"/>
                </a:lnTo>
                <a:lnTo>
                  <a:pt x="5305480" y="6338932"/>
                </a:lnTo>
                <a:lnTo>
                  <a:pt x="5305480" y="5044236"/>
                </a:lnTo>
                <a:cubicBezTo>
                  <a:pt x="5305480" y="4062802"/>
                  <a:pt x="4509624" y="3267197"/>
                  <a:pt x="3527885" y="3267197"/>
                </a:cubicBezTo>
                <a:lnTo>
                  <a:pt x="0" y="32671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0000" rIns="18000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C1D5"/>
              </a:buClr>
              <a:buSzPct val="130000"/>
              <a:buFont typeface="Noto Sans SemiBold" panose="020B0502040504020204" pitchFamily="34" charset="0"/>
              <a:buNone/>
              <a:tabLst/>
              <a:defRPr/>
            </a:pPr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5FE81-9370-8C1D-83EB-0C81DF90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20" y="3864095"/>
            <a:ext cx="3826420" cy="1978607"/>
          </a:xfrm>
        </p:spPr>
        <p:txBody>
          <a:bodyPr anchor="ctr" anchorCtr="0"/>
          <a:lstStyle>
            <a:lvl1pPr>
              <a:lnSpc>
                <a:spcPct val="9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A4E45EA-2B60-7EC0-D175-928382552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339016"/>
            <a:ext cx="12191999" cy="51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E42E-9578-6587-E9ED-51E6FA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CCAD9-EE62-BD69-AE47-E1D51A8D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181A-8FE3-47F1-8509-3ADDE546A8A6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778F-D531-4E00-1B7C-7E1E7E1C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759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3364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orient="horz" pos="2863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kuvalla, Meri">
    <p:bg>
      <p:bgPr>
        <a:solidFill>
          <a:srgbClr val="00A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8B44DE87-0B7D-1112-7536-8969E89D14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6339016"/>
          </a:xfrm>
          <a:custGeom>
            <a:avLst/>
            <a:gdLst>
              <a:gd name="connsiteX0" fmla="*/ 0 w 12192000"/>
              <a:gd name="connsiteY0" fmla="*/ 0 h 6339016"/>
              <a:gd name="connsiteX1" fmla="*/ 12192000 w 12192000"/>
              <a:gd name="connsiteY1" fmla="*/ 0 h 6339016"/>
              <a:gd name="connsiteX2" fmla="*/ 12192000 w 12192000"/>
              <a:gd name="connsiteY2" fmla="*/ 6339016 h 6339016"/>
              <a:gd name="connsiteX3" fmla="*/ 5299092 w 12192000"/>
              <a:gd name="connsiteY3" fmla="*/ 6339016 h 6339016"/>
              <a:gd name="connsiteX4" fmla="*/ 5305480 w 12192000"/>
              <a:gd name="connsiteY4" fmla="*/ 6338932 h 6339016"/>
              <a:gd name="connsiteX5" fmla="*/ 5305480 w 12192000"/>
              <a:gd name="connsiteY5" fmla="*/ 5044236 h 6339016"/>
              <a:gd name="connsiteX6" fmla="*/ 3527885 w 12192000"/>
              <a:gd name="connsiteY6" fmla="*/ 3267197 h 6339016"/>
              <a:gd name="connsiteX7" fmla="*/ 0 w 12192000"/>
              <a:gd name="connsiteY7" fmla="*/ 3267197 h 633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339016">
                <a:moveTo>
                  <a:pt x="0" y="0"/>
                </a:moveTo>
                <a:lnTo>
                  <a:pt x="12192000" y="0"/>
                </a:lnTo>
                <a:lnTo>
                  <a:pt x="12192000" y="6339016"/>
                </a:lnTo>
                <a:lnTo>
                  <a:pt x="5299092" y="6339016"/>
                </a:lnTo>
                <a:lnTo>
                  <a:pt x="5305480" y="6338932"/>
                </a:lnTo>
                <a:lnTo>
                  <a:pt x="5305480" y="5044236"/>
                </a:lnTo>
                <a:cubicBezTo>
                  <a:pt x="5305480" y="4062802"/>
                  <a:pt x="4509624" y="3267197"/>
                  <a:pt x="3527885" y="3267197"/>
                </a:cubicBezTo>
                <a:lnTo>
                  <a:pt x="0" y="32671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0000" rIns="180000" anchor="t" anchorCtr="0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C1D5"/>
              </a:buClr>
              <a:buSzPct val="130000"/>
              <a:buFont typeface="Noto Sans SemiBold" panose="020B0502040504020204" pitchFamily="34" charset="0"/>
              <a:buNone/>
              <a:tabLst/>
              <a:defRPr/>
            </a:pPr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5FE81-9370-8C1D-83EB-0C81DF90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3862800"/>
            <a:ext cx="3826800" cy="1978607"/>
          </a:xfrm>
        </p:spPr>
        <p:txBody>
          <a:bodyPr anchor="ctr" anchorCtr="0"/>
          <a:lstStyle>
            <a:lvl1pPr>
              <a:lnSpc>
                <a:spcPct val="95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A4E45EA-2B60-7EC0-D175-928382552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339016"/>
            <a:ext cx="12191999" cy="51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E42E-9578-6587-E9ED-51E6FA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CCAD9-EE62-BD69-AE47-E1D51A8D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07C2-AC95-40D0-9FA4-85FE3ED18903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778F-D531-4E00-1B7C-7E1E7E1C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49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kuvalla, Hiekka">
    <p:bg>
      <p:bgPr>
        <a:solidFill>
          <a:srgbClr val="D1CC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8B44DE87-0B7D-1112-7536-8969E89D14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6339016"/>
          </a:xfrm>
          <a:custGeom>
            <a:avLst/>
            <a:gdLst>
              <a:gd name="connsiteX0" fmla="*/ 0 w 12192000"/>
              <a:gd name="connsiteY0" fmla="*/ 0 h 6339016"/>
              <a:gd name="connsiteX1" fmla="*/ 12192000 w 12192000"/>
              <a:gd name="connsiteY1" fmla="*/ 0 h 6339016"/>
              <a:gd name="connsiteX2" fmla="*/ 12192000 w 12192000"/>
              <a:gd name="connsiteY2" fmla="*/ 6339016 h 6339016"/>
              <a:gd name="connsiteX3" fmla="*/ 5299092 w 12192000"/>
              <a:gd name="connsiteY3" fmla="*/ 6339016 h 6339016"/>
              <a:gd name="connsiteX4" fmla="*/ 5305480 w 12192000"/>
              <a:gd name="connsiteY4" fmla="*/ 6338932 h 6339016"/>
              <a:gd name="connsiteX5" fmla="*/ 5305480 w 12192000"/>
              <a:gd name="connsiteY5" fmla="*/ 5044236 h 6339016"/>
              <a:gd name="connsiteX6" fmla="*/ 3527885 w 12192000"/>
              <a:gd name="connsiteY6" fmla="*/ 3267197 h 6339016"/>
              <a:gd name="connsiteX7" fmla="*/ 0 w 12192000"/>
              <a:gd name="connsiteY7" fmla="*/ 3267197 h 633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339016">
                <a:moveTo>
                  <a:pt x="0" y="0"/>
                </a:moveTo>
                <a:lnTo>
                  <a:pt x="12192000" y="0"/>
                </a:lnTo>
                <a:lnTo>
                  <a:pt x="12192000" y="6339016"/>
                </a:lnTo>
                <a:lnTo>
                  <a:pt x="5299092" y="6339016"/>
                </a:lnTo>
                <a:lnTo>
                  <a:pt x="5305480" y="6338932"/>
                </a:lnTo>
                <a:lnTo>
                  <a:pt x="5305480" y="5044236"/>
                </a:lnTo>
                <a:cubicBezTo>
                  <a:pt x="5305480" y="4062802"/>
                  <a:pt x="4509624" y="3267197"/>
                  <a:pt x="3527885" y="3267197"/>
                </a:cubicBezTo>
                <a:lnTo>
                  <a:pt x="0" y="32671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0000" rIns="180000" anchor="t" anchorCtr="0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C1D5"/>
              </a:buClr>
              <a:buSzPct val="130000"/>
              <a:buFont typeface="Noto Sans SemiBold" panose="020B0502040504020204" pitchFamily="34" charset="0"/>
              <a:buNone/>
              <a:tabLst/>
              <a:defRPr/>
            </a:pPr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5FE81-9370-8C1D-83EB-0C81DF90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19" y="3862800"/>
            <a:ext cx="3826800" cy="1978607"/>
          </a:xfrm>
        </p:spPr>
        <p:txBody>
          <a:bodyPr anchor="ctr" anchorCtr="0"/>
          <a:lstStyle>
            <a:lvl1pPr>
              <a:lnSpc>
                <a:spcPct val="95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A4E45EA-2B60-7EC0-D175-928382552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339016"/>
            <a:ext cx="12191999" cy="51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E42E-9578-6587-E9ED-51E6FA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CCAD9-EE62-BD69-AE47-E1D51A8D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A845-738A-48C3-8826-8AC3E1CCD108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778F-D531-4E00-1B7C-7E1E7E1C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182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kuvalla, Tyrnimehu">
    <p:bg>
      <p:bgPr>
        <a:solidFill>
          <a:srgbClr val="EE6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8B44DE87-0B7D-1112-7536-8969E89D14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6339016"/>
          </a:xfrm>
          <a:custGeom>
            <a:avLst/>
            <a:gdLst>
              <a:gd name="connsiteX0" fmla="*/ 0 w 12192000"/>
              <a:gd name="connsiteY0" fmla="*/ 0 h 6339016"/>
              <a:gd name="connsiteX1" fmla="*/ 12192000 w 12192000"/>
              <a:gd name="connsiteY1" fmla="*/ 0 h 6339016"/>
              <a:gd name="connsiteX2" fmla="*/ 12192000 w 12192000"/>
              <a:gd name="connsiteY2" fmla="*/ 6339016 h 6339016"/>
              <a:gd name="connsiteX3" fmla="*/ 5299092 w 12192000"/>
              <a:gd name="connsiteY3" fmla="*/ 6339016 h 6339016"/>
              <a:gd name="connsiteX4" fmla="*/ 5305480 w 12192000"/>
              <a:gd name="connsiteY4" fmla="*/ 6338932 h 6339016"/>
              <a:gd name="connsiteX5" fmla="*/ 5305480 w 12192000"/>
              <a:gd name="connsiteY5" fmla="*/ 5044236 h 6339016"/>
              <a:gd name="connsiteX6" fmla="*/ 3527885 w 12192000"/>
              <a:gd name="connsiteY6" fmla="*/ 3267197 h 6339016"/>
              <a:gd name="connsiteX7" fmla="*/ 0 w 12192000"/>
              <a:gd name="connsiteY7" fmla="*/ 3267197 h 633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339016">
                <a:moveTo>
                  <a:pt x="0" y="0"/>
                </a:moveTo>
                <a:lnTo>
                  <a:pt x="12192000" y="0"/>
                </a:lnTo>
                <a:lnTo>
                  <a:pt x="12192000" y="6339016"/>
                </a:lnTo>
                <a:lnTo>
                  <a:pt x="5299092" y="6339016"/>
                </a:lnTo>
                <a:lnTo>
                  <a:pt x="5305480" y="6338932"/>
                </a:lnTo>
                <a:lnTo>
                  <a:pt x="5305480" y="5044236"/>
                </a:lnTo>
                <a:cubicBezTo>
                  <a:pt x="5305480" y="4062802"/>
                  <a:pt x="4509624" y="3267197"/>
                  <a:pt x="3527885" y="3267197"/>
                </a:cubicBezTo>
                <a:lnTo>
                  <a:pt x="0" y="32671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0000" rIns="180000" anchor="t" anchorCtr="0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C1D5"/>
              </a:buClr>
              <a:buSzPct val="130000"/>
              <a:buFont typeface="Noto Sans SemiBold" panose="020B0502040504020204" pitchFamily="34" charset="0"/>
              <a:buNone/>
              <a:tabLst/>
              <a:defRPr/>
            </a:pPr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5FE81-9370-8C1D-83EB-0C81DF90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19" y="3862800"/>
            <a:ext cx="3826800" cy="1978607"/>
          </a:xfrm>
        </p:spPr>
        <p:txBody>
          <a:bodyPr anchor="ctr" anchorCtr="0"/>
          <a:lstStyle>
            <a:lvl1pPr>
              <a:lnSpc>
                <a:spcPct val="9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A4E45EA-2B60-7EC0-D175-928382552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339016"/>
            <a:ext cx="12191999" cy="51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E42E-9578-6587-E9ED-51E6FA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CCAD9-EE62-BD69-AE47-E1D51A8D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EEBF-B4DC-40E7-A0E8-D08835D937CC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778F-D531-4E00-1B7C-7E1E7E1C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623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kuvalla, Vadelma">
    <p:bg>
      <p:bgPr>
        <a:solidFill>
          <a:srgbClr val="CF1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8B44DE87-0B7D-1112-7536-8969E89D14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6339016"/>
          </a:xfrm>
          <a:custGeom>
            <a:avLst/>
            <a:gdLst>
              <a:gd name="connsiteX0" fmla="*/ 0 w 12192000"/>
              <a:gd name="connsiteY0" fmla="*/ 0 h 6339016"/>
              <a:gd name="connsiteX1" fmla="*/ 12192000 w 12192000"/>
              <a:gd name="connsiteY1" fmla="*/ 0 h 6339016"/>
              <a:gd name="connsiteX2" fmla="*/ 12192000 w 12192000"/>
              <a:gd name="connsiteY2" fmla="*/ 6339016 h 6339016"/>
              <a:gd name="connsiteX3" fmla="*/ 5299092 w 12192000"/>
              <a:gd name="connsiteY3" fmla="*/ 6339016 h 6339016"/>
              <a:gd name="connsiteX4" fmla="*/ 5305480 w 12192000"/>
              <a:gd name="connsiteY4" fmla="*/ 6338932 h 6339016"/>
              <a:gd name="connsiteX5" fmla="*/ 5305480 w 12192000"/>
              <a:gd name="connsiteY5" fmla="*/ 5044236 h 6339016"/>
              <a:gd name="connsiteX6" fmla="*/ 3527885 w 12192000"/>
              <a:gd name="connsiteY6" fmla="*/ 3267197 h 6339016"/>
              <a:gd name="connsiteX7" fmla="*/ 0 w 12192000"/>
              <a:gd name="connsiteY7" fmla="*/ 3267197 h 633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339016">
                <a:moveTo>
                  <a:pt x="0" y="0"/>
                </a:moveTo>
                <a:lnTo>
                  <a:pt x="12192000" y="0"/>
                </a:lnTo>
                <a:lnTo>
                  <a:pt x="12192000" y="6339016"/>
                </a:lnTo>
                <a:lnTo>
                  <a:pt x="5299092" y="6339016"/>
                </a:lnTo>
                <a:lnTo>
                  <a:pt x="5305480" y="6338932"/>
                </a:lnTo>
                <a:lnTo>
                  <a:pt x="5305480" y="5044236"/>
                </a:lnTo>
                <a:cubicBezTo>
                  <a:pt x="5305480" y="4062802"/>
                  <a:pt x="4509624" y="3267197"/>
                  <a:pt x="3527885" y="3267197"/>
                </a:cubicBezTo>
                <a:lnTo>
                  <a:pt x="0" y="32671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0000" rIns="180000" anchor="t" anchorCtr="0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C1D5"/>
              </a:buClr>
              <a:buSzPct val="130000"/>
              <a:buFont typeface="Noto Sans SemiBold" panose="020B0502040504020204" pitchFamily="34" charset="0"/>
              <a:buNone/>
              <a:tabLst/>
              <a:defRPr/>
            </a:pPr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5FE81-9370-8C1D-83EB-0C81DF90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19" y="3862800"/>
            <a:ext cx="3826800" cy="1978607"/>
          </a:xfrm>
        </p:spPr>
        <p:txBody>
          <a:bodyPr anchor="ctr" anchorCtr="0"/>
          <a:lstStyle>
            <a:lvl1pPr>
              <a:lnSpc>
                <a:spcPct val="9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A4E45EA-2B60-7EC0-D175-928382552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339016"/>
            <a:ext cx="12191999" cy="51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E42E-9578-6587-E9ED-51E6FA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CCAD9-EE62-BD69-AE47-E1D51A8D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9AD9-1C3C-40A2-82F0-482EB391F1EB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778F-D531-4E00-1B7C-7E1E7E1C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2579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kuvalla, Havu">
    <p:bg>
      <p:bgPr>
        <a:solidFill>
          <a:srgbClr val="1087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8B44DE87-0B7D-1112-7536-8969E89D14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6339016"/>
          </a:xfrm>
          <a:custGeom>
            <a:avLst/>
            <a:gdLst>
              <a:gd name="connsiteX0" fmla="*/ 0 w 12192000"/>
              <a:gd name="connsiteY0" fmla="*/ 0 h 6339016"/>
              <a:gd name="connsiteX1" fmla="*/ 12192000 w 12192000"/>
              <a:gd name="connsiteY1" fmla="*/ 0 h 6339016"/>
              <a:gd name="connsiteX2" fmla="*/ 12192000 w 12192000"/>
              <a:gd name="connsiteY2" fmla="*/ 6339016 h 6339016"/>
              <a:gd name="connsiteX3" fmla="*/ 5299092 w 12192000"/>
              <a:gd name="connsiteY3" fmla="*/ 6339016 h 6339016"/>
              <a:gd name="connsiteX4" fmla="*/ 5305480 w 12192000"/>
              <a:gd name="connsiteY4" fmla="*/ 6338932 h 6339016"/>
              <a:gd name="connsiteX5" fmla="*/ 5305480 w 12192000"/>
              <a:gd name="connsiteY5" fmla="*/ 5044236 h 6339016"/>
              <a:gd name="connsiteX6" fmla="*/ 3527885 w 12192000"/>
              <a:gd name="connsiteY6" fmla="*/ 3267197 h 6339016"/>
              <a:gd name="connsiteX7" fmla="*/ 0 w 12192000"/>
              <a:gd name="connsiteY7" fmla="*/ 3267197 h 633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339016">
                <a:moveTo>
                  <a:pt x="0" y="0"/>
                </a:moveTo>
                <a:lnTo>
                  <a:pt x="12192000" y="0"/>
                </a:lnTo>
                <a:lnTo>
                  <a:pt x="12192000" y="6339016"/>
                </a:lnTo>
                <a:lnTo>
                  <a:pt x="5299092" y="6339016"/>
                </a:lnTo>
                <a:lnTo>
                  <a:pt x="5305480" y="6338932"/>
                </a:lnTo>
                <a:lnTo>
                  <a:pt x="5305480" y="5044236"/>
                </a:lnTo>
                <a:cubicBezTo>
                  <a:pt x="5305480" y="4062802"/>
                  <a:pt x="4509624" y="3267197"/>
                  <a:pt x="3527885" y="3267197"/>
                </a:cubicBezTo>
                <a:lnTo>
                  <a:pt x="0" y="32671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0000" rIns="180000" anchor="t" anchorCtr="0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C1D5"/>
              </a:buClr>
              <a:buSzPct val="130000"/>
              <a:buFont typeface="Noto Sans SemiBold" panose="020B0502040504020204" pitchFamily="34" charset="0"/>
              <a:buNone/>
              <a:tabLst/>
              <a:defRPr/>
            </a:pPr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5FE81-9370-8C1D-83EB-0C81DF90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19" y="3862800"/>
            <a:ext cx="3826800" cy="1978607"/>
          </a:xfrm>
        </p:spPr>
        <p:txBody>
          <a:bodyPr anchor="ctr" anchorCtr="0"/>
          <a:lstStyle>
            <a:lvl1pPr>
              <a:lnSpc>
                <a:spcPct val="9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A4E45EA-2B60-7EC0-D175-928382552877}"/>
              </a:ext>
            </a:extLst>
          </p:cNvPr>
          <p:cNvSpPr/>
          <p:nvPr userDrawn="1"/>
        </p:nvSpPr>
        <p:spPr>
          <a:xfrm>
            <a:off x="-1" y="6339016"/>
            <a:ext cx="12191999" cy="51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E42E-9578-6587-E9ED-51E6FA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CCAD9-EE62-BD69-AE47-E1D51A8D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D139-CC04-48E7-B06E-CFBBBB180FD2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778F-D531-4E00-1B7C-7E1E7E1C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6447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ivu valokuva1">
    <p:bg>
      <p:bgPr>
        <a:solidFill>
          <a:srgbClr val="D1CC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6">
            <a:extLst>
              <a:ext uri="{FF2B5EF4-FFF2-40B4-BE49-F238E27FC236}">
                <a16:creationId xmlns:a16="http://schemas.microsoft.com/office/drawing/2014/main" id="{69901AE8-A651-A506-5331-591FA4389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b="161"/>
          <a:stretch>
            <a:fillRect/>
          </a:stretch>
        </p:blipFill>
        <p:spPr>
          <a:xfrm>
            <a:off x="0" y="1"/>
            <a:ext cx="12192000" cy="6339016"/>
          </a:xfrm>
          <a:prstGeom prst="rect">
            <a:avLst/>
          </a:prstGeom>
        </p:spPr>
      </p:pic>
      <p:sp>
        <p:nvSpPr>
          <p:cNvPr id="7" name="Suorakulmio 5">
            <a:extLst>
              <a:ext uri="{FF2B5EF4-FFF2-40B4-BE49-F238E27FC236}">
                <a16:creationId xmlns:a16="http://schemas.microsoft.com/office/drawing/2014/main" id="{2CE58801-3CD4-8769-0B08-D5EC8CBE0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265487"/>
            <a:ext cx="5302665" cy="3073527"/>
          </a:xfrm>
          <a:custGeom>
            <a:avLst/>
            <a:gdLst>
              <a:gd name="connsiteX0" fmla="*/ 0 w 5302665"/>
              <a:gd name="connsiteY0" fmla="*/ 0 h 3071940"/>
              <a:gd name="connsiteX1" fmla="*/ 5302665 w 5302665"/>
              <a:gd name="connsiteY1" fmla="*/ 0 h 3071940"/>
              <a:gd name="connsiteX2" fmla="*/ 5302665 w 5302665"/>
              <a:gd name="connsiteY2" fmla="*/ 3071940 h 3071940"/>
              <a:gd name="connsiteX3" fmla="*/ 0 w 5302665"/>
              <a:gd name="connsiteY3" fmla="*/ 3071940 h 3071940"/>
              <a:gd name="connsiteX4" fmla="*/ 0 w 5302665"/>
              <a:gd name="connsiteY4" fmla="*/ 0 h 3071940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5302665 w 5302665"/>
              <a:gd name="connsiteY2" fmla="*/ 1587 h 3073527"/>
              <a:gd name="connsiteX3" fmla="*/ 5302665 w 5302665"/>
              <a:gd name="connsiteY3" fmla="*/ 3073527 h 3073527"/>
              <a:gd name="connsiteX4" fmla="*/ 0 w 5302665"/>
              <a:gd name="connsiteY4" fmla="*/ 3073527 h 3073527"/>
              <a:gd name="connsiteX5" fmla="*/ 0 w 5302665"/>
              <a:gd name="connsiteY5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5302665 w 5302665"/>
              <a:gd name="connsiteY2" fmla="*/ 1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442727"/>
              <a:gd name="connsiteY0" fmla="*/ 130822 h 3202762"/>
              <a:gd name="connsiteX1" fmla="*/ 3409950 w 5442727"/>
              <a:gd name="connsiteY1" fmla="*/ 129235 h 3202762"/>
              <a:gd name="connsiteX2" fmla="*/ 5302665 w 5442727"/>
              <a:gd name="connsiteY2" fmla="*/ 130822 h 3202762"/>
              <a:gd name="connsiteX3" fmla="*/ 5302250 w 5442727"/>
              <a:gd name="connsiteY3" fmla="*/ 1889773 h 3202762"/>
              <a:gd name="connsiteX4" fmla="*/ 5302665 w 5442727"/>
              <a:gd name="connsiteY4" fmla="*/ 3202762 h 3202762"/>
              <a:gd name="connsiteX5" fmla="*/ 0 w 5442727"/>
              <a:gd name="connsiteY5" fmla="*/ 3202762 h 3202762"/>
              <a:gd name="connsiteX6" fmla="*/ 0 w 5442727"/>
              <a:gd name="connsiteY6" fmla="*/ 130822 h 3202762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2665" h="3073527">
                <a:moveTo>
                  <a:pt x="0" y="1587"/>
                </a:moveTo>
                <a:lnTo>
                  <a:pt x="3409950" y="0"/>
                </a:lnTo>
                <a:cubicBezTo>
                  <a:pt x="4241340" y="3175"/>
                  <a:pt x="4618983" y="336814"/>
                  <a:pt x="4888328" y="636587"/>
                </a:cubicBezTo>
                <a:cubicBezTo>
                  <a:pt x="5157673" y="936360"/>
                  <a:pt x="5295900" y="1353323"/>
                  <a:pt x="5302250" y="1760538"/>
                </a:cubicBezTo>
                <a:cubicBezTo>
                  <a:pt x="5302388" y="2198201"/>
                  <a:pt x="5302527" y="2635864"/>
                  <a:pt x="5302665" y="3073527"/>
                </a:cubicBezTo>
                <a:lnTo>
                  <a:pt x="0" y="3073527"/>
                </a:lnTo>
                <a:lnTo>
                  <a:pt x="0" y="1587"/>
                </a:lnTo>
                <a:close/>
              </a:path>
            </a:pathLst>
          </a:custGeom>
          <a:solidFill>
            <a:srgbClr val="D1CCBD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5FE81-9370-8C1D-83EB-0C81DF90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19" y="3862800"/>
            <a:ext cx="3826800" cy="1978607"/>
          </a:xfrm>
        </p:spPr>
        <p:txBody>
          <a:bodyPr anchor="ctr" anchorCtr="0"/>
          <a:lstStyle>
            <a:lvl1pPr>
              <a:lnSpc>
                <a:spcPct val="95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A4E45EA-2B60-7EC0-D175-928382552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339016"/>
            <a:ext cx="12191999" cy="51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E42E-9578-6587-E9ED-51E6FA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CCAD9-EE62-BD69-AE47-E1D51A8D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23A7-C757-4B15-8683-F79A148A2432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778F-D531-4E00-1B7C-7E1E7E1C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612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ivu valokuv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6">
            <a:extLst>
              <a:ext uri="{FF2B5EF4-FFF2-40B4-BE49-F238E27FC236}">
                <a16:creationId xmlns:a16="http://schemas.microsoft.com/office/drawing/2014/main" id="{35AB6241-5D84-DE03-D99A-3FFBE472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b="161"/>
          <a:stretch>
            <a:fillRect/>
          </a:stretch>
        </p:blipFill>
        <p:spPr>
          <a:xfrm>
            <a:off x="0" y="1"/>
            <a:ext cx="12192000" cy="6339016"/>
          </a:xfrm>
          <a:prstGeom prst="rect">
            <a:avLst/>
          </a:prstGeom>
        </p:spPr>
      </p:pic>
      <p:sp>
        <p:nvSpPr>
          <p:cNvPr id="7" name="Suorakulmio 5">
            <a:extLst>
              <a:ext uri="{FF2B5EF4-FFF2-40B4-BE49-F238E27FC236}">
                <a16:creationId xmlns:a16="http://schemas.microsoft.com/office/drawing/2014/main" id="{2CE58801-3CD4-8769-0B08-D5EC8CBE0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265487"/>
            <a:ext cx="5302665" cy="3073527"/>
          </a:xfrm>
          <a:custGeom>
            <a:avLst/>
            <a:gdLst>
              <a:gd name="connsiteX0" fmla="*/ 0 w 5302665"/>
              <a:gd name="connsiteY0" fmla="*/ 0 h 3071940"/>
              <a:gd name="connsiteX1" fmla="*/ 5302665 w 5302665"/>
              <a:gd name="connsiteY1" fmla="*/ 0 h 3071940"/>
              <a:gd name="connsiteX2" fmla="*/ 5302665 w 5302665"/>
              <a:gd name="connsiteY2" fmla="*/ 3071940 h 3071940"/>
              <a:gd name="connsiteX3" fmla="*/ 0 w 5302665"/>
              <a:gd name="connsiteY3" fmla="*/ 3071940 h 3071940"/>
              <a:gd name="connsiteX4" fmla="*/ 0 w 5302665"/>
              <a:gd name="connsiteY4" fmla="*/ 0 h 3071940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5302665 w 5302665"/>
              <a:gd name="connsiteY2" fmla="*/ 1587 h 3073527"/>
              <a:gd name="connsiteX3" fmla="*/ 5302665 w 5302665"/>
              <a:gd name="connsiteY3" fmla="*/ 3073527 h 3073527"/>
              <a:gd name="connsiteX4" fmla="*/ 0 w 5302665"/>
              <a:gd name="connsiteY4" fmla="*/ 3073527 h 3073527"/>
              <a:gd name="connsiteX5" fmla="*/ 0 w 5302665"/>
              <a:gd name="connsiteY5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5302665 w 5302665"/>
              <a:gd name="connsiteY2" fmla="*/ 1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442727"/>
              <a:gd name="connsiteY0" fmla="*/ 130822 h 3202762"/>
              <a:gd name="connsiteX1" fmla="*/ 3409950 w 5442727"/>
              <a:gd name="connsiteY1" fmla="*/ 129235 h 3202762"/>
              <a:gd name="connsiteX2" fmla="*/ 5302665 w 5442727"/>
              <a:gd name="connsiteY2" fmla="*/ 130822 h 3202762"/>
              <a:gd name="connsiteX3" fmla="*/ 5302250 w 5442727"/>
              <a:gd name="connsiteY3" fmla="*/ 1889773 h 3202762"/>
              <a:gd name="connsiteX4" fmla="*/ 5302665 w 5442727"/>
              <a:gd name="connsiteY4" fmla="*/ 3202762 h 3202762"/>
              <a:gd name="connsiteX5" fmla="*/ 0 w 5442727"/>
              <a:gd name="connsiteY5" fmla="*/ 3202762 h 3202762"/>
              <a:gd name="connsiteX6" fmla="*/ 0 w 5442727"/>
              <a:gd name="connsiteY6" fmla="*/ 130822 h 3202762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2665" h="3073527">
                <a:moveTo>
                  <a:pt x="0" y="1587"/>
                </a:moveTo>
                <a:lnTo>
                  <a:pt x="3409950" y="0"/>
                </a:lnTo>
                <a:cubicBezTo>
                  <a:pt x="4241340" y="3175"/>
                  <a:pt x="4618983" y="336814"/>
                  <a:pt x="4888328" y="636587"/>
                </a:cubicBezTo>
                <a:cubicBezTo>
                  <a:pt x="5157673" y="936360"/>
                  <a:pt x="5295900" y="1353323"/>
                  <a:pt x="5302250" y="1760538"/>
                </a:cubicBezTo>
                <a:cubicBezTo>
                  <a:pt x="5302388" y="2198201"/>
                  <a:pt x="5302527" y="2635864"/>
                  <a:pt x="5302665" y="3073527"/>
                </a:cubicBezTo>
                <a:lnTo>
                  <a:pt x="0" y="3073527"/>
                </a:lnTo>
                <a:lnTo>
                  <a:pt x="0" y="1587"/>
                </a:lnTo>
                <a:close/>
              </a:path>
            </a:pathLst>
          </a:custGeom>
          <a:solidFill>
            <a:schemeClr val="accent3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5FE81-9370-8C1D-83EB-0C81DF90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19" y="3862800"/>
            <a:ext cx="3826800" cy="1978607"/>
          </a:xfrm>
        </p:spPr>
        <p:txBody>
          <a:bodyPr anchor="ctr" anchorCtr="0"/>
          <a:lstStyle>
            <a:lvl1pPr>
              <a:lnSpc>
                <a:spcPct val="9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A4E45EA-2B60-7EC0-D175-928382552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339016"/>
            <a:ext cx="12191999" cy="51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E42E-9578-6587-E9ED-51E6FA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CCAD9-EE62-BD69-AE47-E1D51A8D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7ABD-FEDD-44CD-84C4-D7E78578A9AB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778F-D531-4E00-1B7C-7E1E7E1C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7972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 9">
            <a:extLst>
              <a:ext uri="{FF2B5EF4-FFF2-40B4-BE49-F238E27FC236}">
                <a16:creationId xmlns:a16="http://schemas.microsoft.com/office/drawing/2014/main" id="{AED530B2-0CE5-9B7B-7AD4-DDD9624EF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400" y="230400"/>
            <a:ext cx="2266606" cy="6120000"/>
          </a:xfrm>
          <a:custGeom>
            <a:avLst/>
            <a:gdLst>
              <a:gd name="connsiteX0" fmla="*/ 2381860 w 2381859"/>
              <a:gd name="connsiteY0" fmla="*/ 0 h 6422610"/>
              <a:gd name="connsiteX1" fmla="*/ 0 w 2381859"/>
              <a:gd name="connsiteY1" fmla="*/ 0 h 6422610"/>
              <a:gd name="connsiteX2" fmla="*/ 0 w 2381859"/>
              <a:gd name="connsiteY2" fmla="*/ 6422611 h 6422610"/>
              <a:gd name="connsiteX3" fmla="*/ 2381860 w 2381859"/>
              <a:gd name="connsiteY3" fmla="*/ 3764317 h 6422610"/>
              <a:gd name="connsiteX4" fmla="*/ 2381860 w 2381859"/>
              <a:gd name="connsiteY4" fmla="*/ 0 h 642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859" h="6422610">
                <a:moveTo>
                  <a:pt x="2381860" y="0"/>
                </a:moveTo>
                <a:lnTo>
                  <a:pt x="0" y="0"/>
                </a:lnTo>
                <a:lnTo>
                  <a:pt x="0" y="6422611"/>
                </a:lnTo>
                <a:cubicBezTo>
                  <a:pt x="1339516" y="6276116"/>
                  <a:pt x="2381860" y="5141943"/>
                  <a:pt x="2381860" y="3764317"/>
                </a:cubicBezTo>
                <a:lnTo>
                  <a:pt x="2381860" y="0"/>
                </a:lnTo>
                <a:close/>
              </a:path>
            </a:pathLst>
          </a:custGeom>
          <a:solidFill>
            <a:srgbClr val="003D4C"/>
          </a:solidFill>
          <a:ln w="98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noProof="0" dirty="0">
              <a:solidFill>
                <a:srgbClr val="003D4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88D5-45D9-4A1A-A22D-2044D28D4618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5008" y="1014263"/>
            <a:ext cx="2153392" cy="93600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F9CFB1E7-9F68-00E0-EB6C-5A7EEE730200}"/>
              </a:ext>
            </a:extLst>
          </p:cNvPr>
          <p:cNvCxnSpPr/>
          <p:nvPr userDrawn="1"/>
        </p:nvCxnSpPr>
        <p:spPr>
          <a:xfrm>
            <a:off x="7071920" y="1094763"/>
            <a:ext cx="0" cy="5083729"/>
          </a:xfrm>
          <a:prstGeom prst="line">
            <a:avLst/>
          </a:prstGeom>
          <a:ln w="22225" cap="rnd">
            <a:solidFill>
              <a:srgbClr val="D1CCB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5C1E6-1175-1FC7-0CD4-31D3CA72B1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03538" y="1014412"/>
            <a:ext cx="3937000" cy="5164079"/>
          </a:xfrm>
        </p:spPr>
        <p:txBody>
          <a:bodyPr/>
          <a:lstStyle>
            <a:lvl1pPr marL="446400" indent="-446400">
              <a:buClr>
                <a:schemeClr val="tx2"/>
              </a:buClr>
              <a:buFont typeface="+mj-lt"/>
              <a:buAutoNum type="arabicPeriod"/>
              <a:tabLst>
                <a:tab pos="446400" algn="l"/>
              </a:tabLst>
              <a:defRPr sz="1800"/>
            </a:lvl1pPr>
            <a:lvl2pPr marL="446400" indent="0">
              <a:spcBef>
                <a:spcPts val="400"/>
              </a:spcBef>
              <a:buNone/>
              <a:defRPr sz="18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62741A-EBBD-DE3F-5067-93F81B1BAB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5390" y="1014412"/>
            <a:ext cx="3937000" cy="5164079"/>
          </a:xfrm>
        </p:spPr>
        <p:txBody>
          <a:bodyPr/>
          <a:lstStyle>
            <a:lvl1pPr marL="446400" indent="-446400">
              <a:buClr>
                <a:schemeClr val="tx2"/>
              </a:buClr>
              <a:buFont typeface="+mj-lt"/>
              <a:buAutoNum type="arabicPeriod"/>
              <a:tabLst>
                <a:tab pos="446400" algn="l"/>
              </a:tabLst>
              <a:defRPr sz="1800"/>
            </a:lvl1pPr>
            <a:lvl2pPr marL="446400" indent="0">
              <a:spcBef>
                <a:spcPts val="400"/>
              </a:spcBef>
              <a:buNone/>
              <a:defRPr sz="18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7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ivu valokuv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6">
            <a:extLst>
              <a:ext uri="{FF2B5EF4-FFF2-40B4-BE49-F238E27FC236}">
                <a16:creationId xmlns:a16="http://schemas.microsoft.com/office/drawing/2014/main" id="{6701ECB4-917F-501F-4805-FE9E9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b="161"/>
          <a:stretch>
            <a:fillRect/>
          </a:stretch>
        </p:blipFill>
        <p:spPr>
          <a:xfrm>
            <a:off x="0" y="1"/>
            <a:ext cx="12192000" cy="6339016"/>
          </a:xfrm>
          <a:prstGeom prst="rect">
            <a:avLst/>
          </a:prstGeom>
        </p:spPr>
      </p:pic>
      <p:sp>
        <p:nvSpPr>
          <p:cNvPr id="7" name="Suorakulmio 5">
            <a:extLst>
              <a:ext uri="{FF2B5EF4-FFF2-40B4-BE49-F238E27FC236}">
                <a16:creationId xmlns:a16="http://schemas.microsoft.com/office/drawing/2014/main" id="{2CE58801-3CD4-8769-0B08-D5EC8CBE0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265487"/>
            <a:ext cx="5302665" cy="3073527"/>
          </a:xfrm>
          <a:custGeom>
            <a:avLst/>
            <a:gdLst>
              <a:gd name="connsiteX0" fmla="*/ 0 w 5302665"/>
              <a:gd name="connsiteY0" fmla="*/ 0 h 3071940"/>
              <a:gd name="connsiteX1" fmla="*/ 5302665 w 5302665"/>
              <a:gd name="connsiteY1" fmla="*/ 0 h 3071940"/>
              <a:gd name="connsiteX2" fmla="*/ 5302665 w 5302665"/>
              <a:gd name="connsiteY2" fmla="*/ 3071940 h 3071940"/>
              <a:gd name="connsiteX3" fmla="*/ 0 w 5302665"/>
              <a:gd name="connsiteY3" fmla="*/ 3071940 h 3071940"/>
              <a:gd name="connsiteX4" fmla="*/ 0 w 5302665"/>
              <a:gd name="connsiteY4" fmla="*/ 0 h 3071940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5302665 w 5302665"/>
              <a:gd name="connsiteY2" fmla="*/ 1587 h 3073527"/>
              <a:gd name="connsiteX3" fmla="*/ 5302665 w 5302665"/>
              <a:gd name="connsiteY3" fmla="*/ 3073527 h 3073527"/>
              <a:gd name="connsiteX4" fmla="*/ 0 w 5302665"/>
              <a:gd name="connsiteY4" fmla="*/ 3073527 h 3073527"/>
              <a:gd name="connsiteX5" fmla="*/ 0 w 5302665"/>
              <a:gd name="connsiteY5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5302665 w 5302665"/>
              <a:gd name="connsiteY2" fmla="*/ 1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442727"/>
              <a:gd name="connsiteY0" fmla="*/ 130822 h 3202762"/>
              <a:gd name="connsiteX1" fmla="*/ 3409950 w 5442727"/>
              <a:gd name="connsiteY1" fmla="*/ 129235 h 3202762"/>
              <a:gd name="connsiteX2" fmla="*/ 5302665 w 5442727"/>
              <a:gd name="connsiteY2" fmla="*/ 130822 h 3202762"/>
              <a:gd name="connsiteX3" fmla="*/ 5302250 w 5442727"/>
              <a:gd name="connsiteY3" fmla="*/ 1889773 h 3202762"/>
              <a:gd name="connsiteX4" fmla="*/ 5302665 w 5442727"/>
              <a:gd name="connsiteY4" fmla="*/ 3202762 h 3202762"/>
              <a:gd name="connsiteX5" fmla="*/ 0 w 5442727"/>
              <a:gd name="connsiteY5" fmla="*/ 3202762 h 3202762"/>
              <a:gd name="connsiteX6" fmla="*/ 0 w 5442727"/>
              <a:gd name="connsiteY6" fmla="*/ 130822 h 3202762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2665" h="3073527">
                <a:moveTo>
                  <a:pt x="0" y="1587"/>
                </a:moveTo>
                <a:lnTo>
                  <a:pt x="3409950" y="0"/>
                </a:lnTo>
                <a:cubicBezTo>
                  <a:pt x="4241340" y="3175"/>
                  <a:pt x="4618983" y="336814"/>
                  <a:pt x="4888328" y="636587"/>
                </a:cubicBezTo>
                <a:cubicBezTo>
                  <a:pt x="5157673" y="936360"/>
                  <a:pt x="5295900" y="1353323"/>
                  <a:pt x="5302250" y="1760538"/>
                </a:cubicBezTo>
                <a:cubicBezTo>
                  <a:pt x="5302388" y="2198201"/>
                  <a:pt x="5302527" y="2635864"/>
                  <a:pt x="5302665" y="3073527"/>
                </a:cubicBezTo>
                <a:lnTo>
                  <a:pt x="0" y="3073527"/>
                </a:lnTo>
                <a:lnTo>
                  <a:pt x="0" y="1587"/>
                </a:lnTo>
                <a:close/>
              </a:path>
            </a:pathLst>
          </a:custGeom>
          <a:solidFill>
            <a:srgbClr val="003D4C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5FE81-9370-8C1D-83EB-0C81DF90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19" y="3862800"/>
            <a:ext cx="3826800" cy="1978607"/>
          </a:xfrm>
        </p:spPr>
        <p:txBody>
          <a:bodyPr anchor="ctr" anchorCtr="0"/>
          <a:lstStyle>
            <a:lvl1pPr>
              <a:lnSpc>
                <a:spcPct val="9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A4E45EA-2B60-7EC0-D175-928382552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339016"/>
            <a:ext cx="12191999" cy="51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E42E-9578-6587-E9ED-51E6FA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CCAD9-EE62-BD69-AE47-E1D51A8D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F7F9-DF16-4399-8EA7-F7E56D1A9515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778F-D531-4E00-1B7C-7E1E7E1C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604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ivu valokuv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6">
            <a:extLst>
              <a:ext uri="{FF2B5EF4-FFF2-40B4-BE49-F238E27FC236}">
                <a16:creationId xmlns:a16="http://schemas.microsoft.com/office/drawing/2014/main" id="{210D0F3C-6DAD-D23A-3F8A-3D239CE7D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" b="717"/>
          <a:stretch/>
        </p:blipFill>
        <p:spPr>
          <a:xfrm>
            <a:off x="0" y="1"/>
            <a:ext cx="12192000" cy="6339016"/>
          </a:xfrm>
          <a:prstGeom prst="rect">
            <a:avLst/>
          </a:prstGeom>
        </p:spPr>
      </p:pic>
      <p:sp>
        <p:nvSpPr>
          <p:cNvPr id="7" name="Suorakulmio 5">
            <a:extLst>
              <a:ext uri="{FF2B5EF4-FFF2-40B4-BE49-F238E27FC236}">
                <a16:creationId xmlns:a16="http://schemas.microsoft.com/office/drawing/2014/main" id="{2CE58801-3CD4-8769-0B08-D5EC8CBE0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265487"/>
            <a:ext cx="5302665" cy="3073527"/>
          </a:xfrm>
          <a:custGeom>
            <a:avLst/>
            <a:gdLst>
              <a:gd name="connsiteX0" fmla="*/ 0 w 5302665"/>
              <a:gd name="connsiteY0" fmla="*/ 0 h 3071940"/>
              <a:gd name="connsiteX1" fmla="*/ 5302665 w 5302665"/>
              <a:gd name="connsiteY1" fmla="*/ 0 h 3071940"/>
              <a:gd name="connsiteX2" fmla="*/ 5302665 w 5302665"/>
              <a:gd name="connsiteY2" fmla="*/ 3071940 h 3071940"/>
              <a:gd name="connsiteX3" fmla="*/ 0 w 5302665"/>
              <a:gd name="connsiteY3" fmla="*/ 3071940 h 3071940"/>
              <a:gd name="connsiteX4" fmla="*/ 0 w 5302665"/>
              <a:gd name="connsiteY4" fmla="*/ 0 h 3071940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5302665 w 5302665"/>
              <a:gd name="connsiteY2" fmla="*/ 1587 h 3073527"/>
              <a:gd name="connsiteX3" fmla="*/ 5302665 w 5302665"/>
              <a:gd name="connsiteY3" fmla="*/ 3073527 h 3073527"/>
              <a:gd name="connsiteX4" fmla="*/ 0 w 5302665"/>
              <a:gd name="connsiteY4" fmla="*/ 3073527 h 3073527"/>
              <a:gd name="connsiteX5" fmla="*/ 0 w 5302665"/>
              <a:gd name="connsiteY5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5302665 w 5302665"/>
              <a:gd name="connsiteY2" fmla="*/ 1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442727"/>
              <a:gd name="connsiteY0" fmla="*/ 130822 h 3202762"/>
              <a:gd name="connsiteX1" fmla="*/ 3409950 w 5442727"/>
              <a:gd name="connsiteY1" fmla="*/ 129235 h 3202762"/>
              <a:gd name="connsiteX2" fmla="*/ 5302665 w 5442727"/>
              <a:gd name="connsiteY2" fmla="*/ 130822 h 3202762"/>
              <a:gd name="connsiteX3" fmla="*/ 5302250 w 5442727"/>
              <a:gd name="connsiteY3" fmla="*/ 1889773 h 3202762"/>
              <a:gd name="connsiteX4" fmla="*/ 5302665 w 5442727"/>
              <a:gd name="connsiteY4" fmla="*/ 3202762 h 3202762"/>
              <a:gd name="connsiteX5" fmla="*/ 0 w 5442727"/>
              <a:gd name="connsiteY5" fmla="*/ 3202762 h 3202762"/>
              <a:gd name="connsiteX6" fmla="*/ 0 w 5442727"/>
              <a:gd name="connsiteY6" fmla="*/ 130822 h 3202762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2665" h="3073527">
                <a:moveTo>
                  <a:pt x="0" y="1587"/>
                </a:moveTo>
                <a:lnTo>
                  <a:pt x="3409950" y="0"/>
                </a:lnTo>
                <a:cubicBezTo>
                  <a:pt x="4241340" y="3175"/>
                  <a:pt x="4618983" y="336814"/>
                  <a:pt x="4888328" y="636587"/>
                </a:cubicBezTo>
                <a:cubicBezTo>
                  <a:pt x="5157673" y="936360"/>
                  <a:pt x="5295900" y="1353323"/>
                  <a:pt x="5302250" y="1760538"/>
                </a:cubicBezTo>
                <a:cubicBezTo>
                  <a:pt x="5302388" y="2198201"/>
                  <a:pt x="5302527" y="2635864"/>
                  <a:pt x="5302665" y="3073527"/>
                </a:cubicBezTo>
                <a:lnTo>
                  <a:pt x="0" y="3073527"/>
                </a:lnTo>
                <a:lnTo>
                  <a:pt x="0" y="1587"/>
                </a:lnTo>
                <a:close/>
              </a:path>
            </a:pathLst>
          </a:custGeom>
          <a:solidFill>
            <a:srgbClr val="484E9D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5FE81-9370-8C1D-83EB-0C81DF90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19" y="3862800"/>
            <a:ext cx="3826800" cy="1978607"/>
          </a:xfrm>
        </p:spPr>
        <p:txBody>
          <a:bodyPr anchor="ctr" anchorCtr="0"/>
          <a:lstStyle>
            <a:lvl1pPr>
              <a:lnSpc>
                <a:spcPct val="9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A4E45EA-2B60-7EC0-D175-928382552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339016"/>
            <a:ext cx="12191999" cy="51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E42E-9578-6587-E9ED-51E6FA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CCAD9-EE62-BD69-AE47-E1D51A8D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33F4-B094-452F-AA49-44F9F4CDF8BD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778F-D531-4E00-1B7C-7E1E7E1C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595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ivu valokuv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6">
            <a:extLst>
              <a:ext uri="{FF2B5EF4-FFF2-40B4-BE49-F238E27FC236}">
                <a16:creationId xmlns:a16="http://schemas.microsoft.com/office/drawing/2014/main" id="{A83AEA3D-8895-E288-6D94-A71578BE2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" r="715"/>
          <a:stretch/>
        </p:blipFill>
        <p:spPr>
          <a:xfrm>
            <a:off x="0" y="1"/>
            <a:ext cx="12192000" cy="6339016"/>
          </a:xfrm>
          <a:prstGeom prst="rect">
            <a:avLst/>
          </a:prstGeom>
        </p:spPr>
      </p:pic>
      <p:sp>
        <p:nvSpPr>
          <p:cNvPr id="7" name="Suorakulmio 5">
            <a:extLst>
              <a:ext uri="{FF2B5EF4-FFF2-40B4-BE49-F238E27FC236}">
                <a16:creationId xmlns:a16="http://schemas.microsoft.com/office/drawing/2014/main" id="{2CE58801-3CD4-8769-0B08-D5EC8CBE0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265487"/>
            <a:ext cx="5302665" cy="3073527"/>
          </a:xfrm>
          <a:custGeom>
            <a:avLst/>
            <a:gdLst>
              <a:gd name="connsiteX0" fmla="*/ 0 w 5302665"/>
              <a:gd name="connsiteY0" fmla="*/ 0 h 3071940"/>
              <a:gd name="connsiteX1" fmla="*/ 5302665 w 5302665"/>
              <a:gd name="connsiteY1" fmla="*/ 0 h 3071940"/>
              <a:gd name="connsiteX2" fmla="*/ 5302665 w 5302665"/>
              <a:gd name="connsiteY2" fmla="*/ 3071940 h 3071940"/>
              <a:gd name="connsiteX3" fmla="*/ 0 w 5302665"/>
              <a:gd name="connsiteY3" fmla="*/ 3071940 h 3071940"/>
              <a:gd name="connsiteX4" fmla="*/ 0 w 5302665"/>
              <a:gd name="connsiteY4" fmla="*/ 0 h 3071940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5302665 w 5302665"/>
              <a:gd name="connsiteY2" fmla="*/ 1587 h 3073527"/>
              <a:gd name="connsiteX3" fmla="*/ 5302665 w 5302665"/>
              <a:gd name="connsiteY3" fmla="*/ 3073527 h 3073527"/>
              <a:gd name="connsiteX4" fmla="*/ 0 w 5302665"/>
              <a:gd name="connsiteY4" fmla="*/ 3073527 h 3073527"/>
              <a:gd name="connsiteX5" fmla="*/ 0 w 5302665"/>
              <a:gd name="connsiteY5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5302665 w 5302665"/>
              <a:gd name="connsiteY2" fmla="*/ 1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442727"/>
              <a:gd name="connsiteY0" fmla="*/ 130822 h 3202762"/>
              <a:gd name="connsiteX1" fmla="*/ 3409950 w 5442727"/>
              <a:gd name="connsiteY1" fmla="*/ 129235 h 3202762"/>
              <a:gd name="connsiteX2" fmla="*/ 5302665 w 5442727"/>
              <a:gd name="connsiteY2" fmla="*/ 130822 h 3202762"/>
              <a:gd name="connsiteX3" fmla="*/ 5302250 w 5442727"/>
              <a:gd name="connsiteY3" fmla="*/ 1889773 h 3202762"/>
              <a:gd name="connsiteX4" fmla="*/ 5302665 w 5442727"/>
              <a:gd name="connsiteY4" fmla="*/ 3202762 h 3202762"/>
              <a:gd name="connsiteX5" fmla="*/ 0 w 5442727"/>
              <a:gd name="connsiteY5" fmla="*/ 3202762 h 3202762"/>
              <a:gd name="connsiteX6" fmla="*/ 0 w 5442727"/>
              <a:gd name="connsiteY6" fmla="*/ 130822 h 3202762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2665" h="3073527">
                <a:moveTo>
                  <a:pt x="0" y="1587"/>
                </a:moveTo>
                <a:lnTo>
                  <a:pt x="3409950" y="0"/>
                </a:lnTo>
                <a:cubicBezTo>
                  <a:pt x="4241340" y="3175"/>
                  <a:pt x="4618983" y="336814"/>
                  <a:pt x="4888328" y="636587"/>
                </a:cubicBezTo>
                <a:cubicBezTo>
                  <a:pt x="5157673" y="936360"/>
                  <a:pt x="5295900" y="1353323"/>
                  <a:pt x="5302250" y="1760538"/>
                </a:cubicBezTo>
                <a:cubicBezTo>
                  <a:pt x="5302388" y="2198201"/>
                  <a:pt x="5302527" y="2635864"/>
                  <a:pt x="5302665" y="3073527"/>
                </a:cubicBezTo>
                <a:lnTo>
                  <a:pt x="0" y="3073527"/>
                </a:lnTo>
                <a:lnTo>
                  <a:pt x="0" y="1587"/>
                </a:lnTo>
                <a:close/>
              </a:path>
            </a:pathLst>
          </a:custGeom>
          <a:solidFill>
            <a:srgbClr val="CF1575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5FE81-9370-8C1D-83EB-0C81DF90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19" y="3862800"/>
            <a:ext cx="3826800" cy="1978607"/>
          </a:xfrm>
        </p:spPr>
        <p:txBody>
          <a:bodyPr anchor="ctr" anchorCtr="0"/>
          <a:lstStyle>
            <a:lvl1pPr>
              <a:lnSpc>
                <a:spcPct val="9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A4E45EA-2B60-7EC0-D175-928382552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339016"/>
            <a:ext cx="12191999" cy="51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E42E-9578-6587-E9ED-51E6FA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CCAD9-EE62-BD69-AE47-E1D51A8D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BEA1-0086-4E8C-A146-23F149FB45E0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778F-D531-4E00-1B7C-7E1E7E1C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741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ivu valokuv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6">
            <a:extLst>
              <a:ext uri="{FF2B5EF4-FFF2-40B4-BE49-F238E27FC236}">
                <a16:creationId xmlns:a16="http://schemas.microsoft.com/office/drawing/2014/main" id="{3E84D8D2-F099-704C-D696-777AAA283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" b="187"/>
          <a:stretch/>
        </p:blipFill>
        <p:spPr>
          <a:xfrm>
            <a:off x="0" y="1"/>
            <a:ext cx="12192000" cy="6339016"/>
          </a:xfrm>
          <a:prstGeom prst="rect">
            <a:avLst/>
          </a:prstGeom>
        </p:spPr>
      </p:pic>
      <p:sp>
        <p:nvSpPr>
          <p:cNvPr id="7" name="Suorakulmio 5">
            <a:extLst>
              <a:ext uri="{FF2B5EF4-FFF2-40B4-BE49-F238E27FC236}">
                <a16:creationId xmlns:a16="http://schemas.microsoft.com/office/drawing/2014/main" id="{2CE58801-3CD4-8769-0B08-D5EC8CBE0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265487"/>
            <a:ext cx="5302665" cy="3073527"/>
          </a:xfrm>
          <a:custGeom>
            <a:avLst/>
            <a:gdLst>
              <a:gd name="connsiteX0" fmla="*/ 0 w 5302665"/>
              <a:gd name="connsiteY0" fmla="*/ 0 h 3071940"/>
              <a:gd name="connsiteX1" fmla="*/ 5302665 w 5302665"/>
              <a:gd name="connsiteY1" fmla="*/ 0 h 3071940"/>
              <a:gd name="connsiteX2" fmla="*/ 5302665 w 5302665"/>
              <a:gd name="connsiteY2" fmla="*/ 3071940 h 3071940"/>
              <a:gd name="connsiteX3" fmla="*/ 0 w 5302665"/>
              <a:gd name="connsiteY3" fmla="*/ 3071940 h 3071940"/>
              <a:gd name="connsiteX4" fmla="*/ 0 w 5302665"/>
              <a:gd name="connsiteY4" fmla="*/ 0 h 3071940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5302665 w 5302665"/>
              <a:gd name="connsiteY2" fmla="*/ 1587 h 3073527"/>
              <a:gd name="connsiteX3" fmla="*/ 5302665 w 5302665"/>
              <a:gd name="connsiteY3" fmla="*/ 3073527 h 3073527"/>
              <a:gd name="connsiteX4" fmla="*/ 0 w 5302665"/>
              <a:gd name="connsiteY4" fmla="*/ 3073527 h 3073527"/>
              <a:gd name="connsiteX5" fmla="*/ 0 w 5302665"/>
              <a:gd name="connsiteY5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5302665 w 5302665"/>
              <a:gd name="connsiteY2" fmla="*/ 1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442727"/>
              <a:gd name="connsiteY0" fmla="*/ 130822 h 3202762"/>
              <a:gd name="connsiteX1" fmla="*/ 3409950 w 5442727"/>
              <a:gd name="connsiteY1" fmla="*/ 129235 h 3202762"/>
              <a:gd name="connsiteX2" fmla="*/ 5302665 w 5442727"/>
              <a:gd name="connsiteY2" fmla="*/ 130822 h 3202762"/>
              <a:gd name="connsiteX3" fmla="*/ 5302250 w 5442727"/>
              <a:gd name="connsiteY3" fmla="*/ 1889773 h 3202762"/>
              <a:gd name="connsiteX4" fmla="*/ 5302665 w 5442727"/>
              <a:gd name="connsiteY4" fmla="*/ 3202762 h 3202762"/>
              <a:gd name="connsiteX5" fmla="*/ 0 w 5442727"/>
              <a:gd name="connsiteY5" fmla="*/ 3202762 h 3202762"/>
              <a:gd name="connsiteX6" fmla="*/ 0 w 5442727"/>
              <a:gd name="connsiteY6" fmla="*/ 130822 h 3202762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2665" h="3073527">
                <a:moveTo>
                  <a:pt x="0" y="1587"/>
                </a:moveTo>
                <a:lnTo>
                  <a:pt x="3409950" y="0"/>
                </a:lnTo>
                <a:cubicBezTo>
                  <a:pt x="4241340" y="3175"/>
                  <a:pt x="4618983" y="336814"/>
                  <a:pt x="4888328" y="636587"/>
                </a:cubicBezTo>
                <a:cubicBezTo>
                  <a:pt x="5157673" y="936360"/>
                  <a:pt x="5295900" y="1353323"/>
                  <a:pt x="5302250" y="1760538"/>
                </a:cubicBezTo>
                <a:cubicBezTo>
                  <a:pt x="5302388" y="2198201"/>
                  <a:pt x="5302527" y="2635864"/>
                  <a:pt x="5302665" y="3073527"/>
                </a:cubicBezTo>
                <a:lnTo>
                  <a:pt x="0" y="3073527"/>
                </a:lnTo>
                <a:lnTo>
                  <a:pt x="0" y="1587"/>
                </a:lnTo>
                <a:close/>
              </a:path>
            </a:pathLst>
          </a:custGeom>
          <a:solidFill>
            <a:srgbClr val="00A4B5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5FE81-9370-8C1D-83EB-0C81DF90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19" y="3862800"/>
            <a:ext cx="3826800" cy="1978607"/>
          </a:xfrm>
        </p:spPr>
        <p:txBody>
          <a:bodyPr anchor="ctr" anchorCtr="0"/>
          <a:lstStyle>
            <a:lvl1pPr>
              <a:lnSpc>
                <a:spcPct val="9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A4E45EA-2B60-7EC0-D175-928382552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339016"/>
            <a:ext cx="12191999" cy="51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E42E-9578-6587-E9ED-51E6FA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CCAD9-EE62-BD69-AE47-E1D51A8D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8FAA-4489-444E-8CB5-67D7A4C5AD84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778F-D531-4E00-1B7C-7E1E7E1C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3040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ivu valokuv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6">
            <a:extLst>
              <a:ext uri="{FF2B5EF4-FFF2-40B4-BE49-F238E27FC236}">
                <a16:creationId xmlns:a16="http://schemas.microsoft.com/office/drawing/2014/main" id="{CB111DD9-0E21-87EA-7E4A-334A53A1D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b="161"/>
          <a:stretch>
            <a:fillRect/>
          </a:stretch>
        </p:blipFill>
        <p:spPr>
          <a:xfrm>
            <a:off x="0" y="1"/>
            <a:ext cx="12192000" cy="6339016"/>
          </a:xfrm>
          <a:prstGeom prst="rect">
            <a:avLst/>
          </a:prstGeom>
        </p:spPr>
      </p:pic>
      <p:sp>
        <p:nvSpPr>
          <p:cNvPr id="7" name="Suorakulmio 5">
            <a:extLst>
              <a:ext uri="{FF2B5EF4-FFF2-40B4-BE49-F238E27FC236}">
                <a16:creationId xmlns:a16="http://schemas.microsoft.com/office/drawing/2014/main" id="{2CE58801-3CD4-8769-0B08-D5EC8CBE0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265487"/>
            <a:ext cx="5302665" cy="3073527"/>
          </a:xfrm>
          <a:custGeom>
            <a:avLst/>
            <a:gdLst>
              <a:gd name="connsiteX0" fmla="*/ 0 w 5302665"/>
              <a:gd name="connsiteY0" fmla="*/ 0 h 3071940"/>
              <a:gd name="connsiteX1" fmla="*/ 5302665 w 5302665"/>
              <a:gd name="connsiteY1" fmla="*/ 0 h 3071940"/>
              <a:gd name="connsiteX2" fmla="*/ 5302665 w 5302665"/>
              <a:gd name="connsiteY2" fmla="*/ 3071940 h 3071940"/>
              <a:gd name="connsiteX3" fmla="*/ 0 w 5302665"/>
              <a:gd name="connsiteY3" fmla="*/ 3071940 h 3071940"/>
              <a:gd name="connsiteX4" fmla="*/ 0 w 5302665"/>
              <a:gd name="connsiteY4" fmla="*/ 0 h 3071940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5302665 w 5302665"/>
              <a:gd name="connsiteY2" fmla="*/ 1587 h 3073527"/>
              <a:gd name="connsiteX3" fmla="*/ 5302665 w 5302665"/>
              <a:gd name="connsiteY3" fmla="*/ 3073527 h 3073527"/>
              <a:gd name="connsiteX4" fmla="*/ 0 w 5302665"/>
              <a:gd name="connsiteY4" fmla="*/ 3073527 h 3073527"/>
              <a:gd name="connsiteX5" fmla="*/ 0 w 5302665"/>
              <a:gd name="connsiteY5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5302665 w 5302665"/>
              <a:gd name="connsiteY2" fmla="*/ 1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442727"/>
              <a:gd name="connsiteY0" fmla="*/ 130822 h 3202762"/>
              <a:gd name="connsiteX1" fmla="*/ 3409950 w 5442727"/>
              <a:gd name="connsiteY1" fmla="*/ 129235 h 3202762"/>
              <a:gd name="connsiteX2" fmla="*/ 5302665 w 5442727"/>
              <a:gd name="connsiteY2" fmla="*/ 130822 h 3202762"/>
              <a:gd name="connsiteX3" fmla="*/ 5302250 w 5442727"/>
              <a:gd name="connsiteY3" fmla="*/ 1889773 h 3202762"/>
              <a:gd name="connsiteX4" fmla="*/ 5302665 w 5442727"/>
              <a:gd name="connsiteY4" fmla="*/ 3202762 h 3202762"/>
              <a:gd name="connsiteX5" fmla="*/ 0 w 5442727"/>
              <a:gd name="connsiteY5" fmla="*/ 3202762 h 3202762"/>
              <a:gd name="connsiteX6" fmla="*/ 0 w 5442727"/>
              <a:gd name="connsiteY6" fmla="*/ 130822 h 3202762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  <a:gd name="connsiteX0" fmla="*/ 0 w 5302665"/>
              <a:gd name="connsiteY0" fmla="*/ 1587 h 3073527"/>
              <a:gd name="connsiteX1" fmla="*/ 3409950 w 5302665"/>
              <a:gd name="connsiteY1" fmla="*/ 0 h 3073527"/>
              <a:gd name="connsiteX2" fmla="*/ 4888328 w 5302665"/>
              <a:gd name="connsiteY2" fmla="*/ 636587 h 3073527"/>
              <a:gd name="connsiteX3" fmla="*/ 5302250 w 5302665"/>
              <a:gd name="connsiteY3" fmla="*/ 1760538 h 3073527"/>
              <a:gd name="connsiteX4" fmla="*/ 5302665 w 5302665"/>
              <a:gd name="connsiteY4" fmla="*/ 3073527 h 3073527"/>
              <a:gd name="connsiteX5" fmla="*/ 0 w 5302665"/>
              <a:gd name="connsiteY5" fmla="*/ 3073527 h 3073527"/>
              <a:gd name="connsiteX6" fmla="*/ 0 w 5302665"/>
              <a:gd name="connsiteY6" fmla="*/ 1587 h 307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2665" h="3073527">
                <a:moveTo>
                  <a:pt x="0" y="1587"/>
                </a:moveTo>
                <a:lnTo>
                  <a:pt x="3409950" y="0"/>
                </a:lnTo>
                <a:cubicBezTo>
                  <a:pt x="4241340" y="3175"/>
                  <a:pt x="4618983" y="336814"/>
                  <a:pt x="4888328" y="636587"/>
                </a:cubicBezTo>
                <a:cubicBezTo>
                  <a:pt x="5157673" y="936360"/>
                  <a:pt x="5295900" y="1353323"/>
                  <a:pt x="5302250" y="1760538"/>
                </a:cubicBezTo>
                <a:cubicBezTo>
                  <a:pt x="5302388" y="2198201"/>
                  <a:pt x="5302527" y="2635864"/>
                  <a:pt x="5302665" y="3073527"/>
                </a:cubicBezTo>
                <a:lnTo>
                  <a:pt x="0" y="3073527"/>
                </a:lnTo>
                <a:lnTo>
                  <a:pt x="0" y="1587"/>
                </a:lnTo>
                <a:close/>
              </a:path>
            </a:pathLst>
          </a:custGeom>
          <a:solidFill>
            <a:srgbClr val="D1CCBD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5FE81-9370-8C1D-83EB-0C81DF90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19" y="3862800"/>
            <a:ext cx="3826800" cy="1978607"/>
          </a:xfrm>
        </p:spPr>
        <p:txBody>
          <a:bodyPr anchor="ctr" anchorCtr="0"/>
          <a:lstStyle>
            <a:lvl1pPr>
              <a:lnSpc>
                <a:spcPct val="95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A4E45EA-2B60-7EC0-D175-928382552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339016"/>
            <a:ext cx="12191999" cy="51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E42E-9578-6587-E9ED-51E6FA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CCAD9-EE62-BD69-AE47-E1D51A8D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492-227F-4D82-9A7C-011B7B8881DD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778F-D531-4E00-1B7C-7E1E7E1C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057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ei sisältö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6800" y="302400"/>
            <a:ext cx="10584000" cy="936000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4B3D-46FB-42E6-AAEC-CB75226ABEA3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6459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näkym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FBA09C-7054-24B1-962F-7DCD5DADBC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3362" y="230187"/>
            <a:ext cx="5646233" cy="5725633"/>
          </a:xfrm>
          <a:custGeom>
            <a:avLst/>
            <a:gdLst>
              <a:gd name="connsiteX0" fmla="*/ 0 w 5645150"/>
              <a:gd name="connsiteY0" fmla="*/ 0 h 5725633"/>
              <a:gd name="connsiteX1" fmla="*/ 5645150 w 5645150"/>
              <a:gd name="connsiteY1" fmla="*/ 0 h 5725633"/>
              <a:gd name="connsiteX2" fmla="*/ 5645150 w 5645150"/>
              <a:gd name="connsiteY2" fmla="*/ 5725633 h 5725633"/>
              <a:gd name="connsiteX3" fmla="*/ 0 w 5645150"/>
              <a:gd name="connsiteY3" fmla="*/ 5725633 h 5725633"/>
              <a:gd name="connsiteX4" fmla="*/ 0 w 5645150"/>
              <a:gd name="connsiteY4" fmla="*/ 0 h 5725633"/>
              <a:gd name="connsiteX0" fmla="*/ 0 w 5645150"/>
              <a:gd name="connsiteY0" fmla="*/ 0 h 5725633"/>
              <a:gd name="connsiteX1" fmla="*/ 5645150 w 5645150"/>
              <a:gd name="connsiteY1" fmla="*/ 0 h 5725633"/>
              <a:gd name="connsiteX2" fmla="*/ 5645150 w 5645150"/>
              <a:gd name="connsiteY2" fmla="*/ 5725633 h 5725633"/>
              <a:gd name="connsiteX3" fmla="*/ 2706060 w 5645150"/>
              <a:gd name="connsiteY3" fmla="*/ 5723224 h 5725633"/>
              <a:gd name="connsiteX4" fmla="*/ 0 w 5645150"/>
              <a:gd name="connsiteY4" fmla="*/ 5725633 h 5725633"/>
              <a:gd name="connsiteX5" fmla="*/ 0 w 5645150"/>
              <a:gd name="connsiteY5" fmla="*/ 0 h 5725633"/>
              <a:gd name="connsiteX0" fmla="*/ 0 w 5649408"/>
              <a:gd name="connsiteY0" fmla="*/ 0 h 5725633"/>
              <a:gd name="connsiteX1" fmla="*/ 5645150 w 5649408"/>
              <a:gd name="connsiteY1" fmla="*/ 0 h 5725633"/>
              <a:gd name="connsiteX2" fmla="*/ 5649408 w 5649408"/>
              <a:gd name="connsiteY2" fmla="*/ 2983949 h 5725633"/>
              <a:gd name="connsiteX3" fmla="*/ 5645150 w 5649408"/>
              <a:gd name="connsiteY3" fmla="*/ 5725633 h 5725633"/>
              <a:gd name="connsiteX4" fmla="*/ 2706060 w 5649408"/>
              <a:gd name="connsiteY4" fmla="*/ 5723224 h 5725633"/>
              <a:gd name="connsiteX5" fmla="*/ 0 w 5649408"/>
              <a:gd name="connsiteY5" fmla="*/ 5725633 h 5725633"/>
              <a:gd name="connsiteX6" fmla="*/ 0 w 5649408"/>
              <a:gd name="connsiteY6" fmla="*/ 0 h 5725633"/>
              <a:gd name="connsiteX0" fmla="*/ 0 w 6081361"/>
              <a:gd name="connsiteY0" fmla="*/ 0 h 5725633"/>
              <a:gd name="connsiteX1" fmla="*/ 5645150 w 6081361"/>
              <a:gd name="connsiteY1" fmla="*/ 0 h 5725633"/>
              <a:gd name="connsiteX2" fmla="*/ 5649408 w 6081361"/>
              <a:gd name="connsiteY2" fmla="*/ 2983949 h 5725633"/>
              <a:gd name="connsiteX3" fmla="*/ 5645150 w 6081361"/>
              <a:gd name="connsiteY3" fmla="*/ 5725633 h 5725633"/>
              <a:gd name="connsiteX4" fmla="*/ 2706060 w 6081361"/>
              <a:gd name="connsiteY4" fmla="*/ 5723224 h 5725633"/>
              <a:gd name="connsiteX5" fmla="*/ 0 w 6081361"/>
              <a:gd name="connsiteY5" fmla="*/ 5725633 h 5725633"/>
              <a:gd name="connsiteX6" fmla="*/ 0 w 6081361"/>
              <a:gd name="connsiteY6" fmla="*/ 0 h 5725633"/>
              <a:gd name="connsiteX0" fmla="*/ 0 w 5845895"/>
              <a:gd name="connsiteY0" fmla="*/ 0 h 5951578"/>
              <a:gd name="connsiteX1" fmla="*/ 5645150 w 5845895"/>
              <a:gd name="connsiteY1" fmla="*/ 0 h 5951578"/>
              <a:gd name="connsiteX2" fmla="*/ 5649408 w 5845895"/>
              <a:gd name="connsiteY2" fmla="*/ 2983949 h 5951578"/>
              <a:gd name="connsiteX3" fmla="*/ 5645150 w 5845895"/>
              <a:gd name="connsiteY3" fmla="*/ 5725633 h 5951578"/>
              <a:gd name="connsiteX4" fmla="*/ 2706060 w 5845895"/>
              <a:gd name="connsiteY4" fmla="*/ 5723224 h 5951578"/>
              <a:gd name="connsiteX5" fmla="*/ 0 w 5845895"/>
              <a:gd name="connsiteY5" fmla="*/ 5725633 h 5951578"/>
              <a:gd name="connsiteX6" fmla="*/ 0 w 5845895"/>
              <a:gd name="connsiteY6" fmla="*/ 0 h 5951578"/>
              <a:gd name="connsiteX0" fmla="*/ 0 w 5649408"/>
              <a:gd name="connsiteY0" fmla="*/ 0 h 5725633"/>
              <a:gd name="connsiteX1" fmla="*/ 5645150 w 5649408"/>
              <a:gd name="connsiteY1" fmla="*/ 0 h 5725633"/>
              <a:gd name="connsiteX2" fmla="*/ 5649408 w 5649408"/>
              <a:gd name="connsiteY2" fmla="*/ 2983949 h 5725633"/>
              <a:gd name="connsiteX3" fmla="*/ 4891653 w 5649408"/>
              <a:gd name="connsiteY3" fmla="*/ 4752366 h 5725633"/>
              <a:gd name="connsiteX4" fmla="*/ 2706060 w 5649408"/>
              <a:gd name="connsiteY4" fmla="*/ 5723224 h 5725633"/>
              <a:gd name="connsiteX5" fmla="*/ 0 w 5649408"/>
              <a:gd name="connsiteY5" fmla="*/ 5725633 h 5725633"/>
              <a:gd name="connsiteX6" fmla="*/ 0 w 5649408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6233" h="5725633">
                <a:moveTo>
                  <a:pt x="0" y="0"/>
                </a:moveTo>
                <a:lnTo>
                  <a:pt x="5645150" y="0"/>
                </a:lnTo>
                <a:cubicBezTo>
                  <a:pt x="5646569" y="994650"/>
                  <a:pt x="5644814" y="1989299"/>
                  <a:pt x="5646233" y="2983949"/>
                </a:cubicBezTo>
                <a:cubicBezTo>
                  <a:pt x="5646401" y="3647019"/>
                  <a:pt x="5337231" y="4234437"/>
                  <a:pt x="4891653" y="4752366"/>
                </a:cubicBezTo>
                <a:cubicBezTo>
                  <a:pt x="4446075" y="5270295"/>
                  <a:pt x="3685757" y="5724027"/>
                  <a:pt x="2706060" y="5723224"/>
                </a:cubicBezTo>
                <a:lnTo>
                  <a:pt x="0" y="57256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lIns="180000" tIns="180000" rIns="0"/>
          <a:lstStyle>
            <a:lvl1pPr marL="0" indent="0">
              <a:buNone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C1D5"/>
              </a:buClr>
              <a:buSzPct val="100000"/>
              <a:buFont typeface="Noto Sans SemiBold" panose="020B0502040504020204" pitchFamily="34" charset="0"/>
              <a:buNone/>
              <a:tabLst/>
              <a:defRPr/>
            </a:pPr>
            <a:r>
              <a:rPr lang="fi-FI" noProof="0"/>
              <a:t>Lisää kuva napsauttamalla kuvaketta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74971" y="2519806"/>
            <a:ext cx="4968762" cy="901278"/>
          </a:xfrm>
        </p:spPr>
        <p:txBody>
          <a:bodyPr/>
          <a:lstStyle>
            <a:lvl1pPr>
              <a:lnSpc>
                <a:spcPct val="95000"/>
              </a:lnSpc>
              <a:defRPr sz="32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42A0D13-E3F9-45AD-88B5-0E4779AD7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8600" y="3725791"/>
            <a:ext cx="4959350" cy="784225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 dirty="0"/>
              <a:t>#hashtag</a:t>
            </a:r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05CB1E3D-B02E-2104-41D0-FAF30EF6CE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78600" y="5013874"/>
            <a:ext cx="4959350" cy="24542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>
                <a:latin typeface="+mj-lt"/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9">
            <a:extLst>
              <a:ext uri="{FF2B5EF4-FFF2-40B4-BE49-F238E27FC236}">
                <a16:creationId xmlns:a16="http://schemas.microsoft.com/office/drawing/2014/main" id="{6DA8C19B-5435-0EFB-9CE2-A9DFF66A80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78600" y="5267215"/>
            <a:ext cx="4959350" cy="894608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300"/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Vapaamuotoinen: Muoto 16">
            <a:extLst>
              <a:ext uri="{FF2B5EF4-FFF2-40B4-BE49-F238E27FC236}">
                <a16:creationId xmlns:a16="http://schemas.microsoft.com/office/drawing/2014/main" id="{99639154-85F0-78D7-F980-B0C21AEE7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010" y="6283989"/>
            <a:ext cx="247083" cy="247441"/>
          </a:xfrm>
          <a:custGeom>
            <a:avLst/>
            <a:gdLst>
              <a:gd name="connsiteX0" fmla="*/ 494845 w 494844"/>
              <a:gd name="connsiteY0" fmla="*/ 67020 h 495562"/>
              <a:gd name="connsiteX1" fmla="*/ 494722 w 494844"/>
              <a:gd name="connsiteY1" fmla="*/ 64586 h 495562"/>
              <a:gd name="connsiteX2" fmla="*/ 494722 w 494844"/>
              <a:gd name="connsiteY2" fmla="*/ 38407 h 495562"/>
              <a:gd name="connsiteX3" fmla="*/ 456368 w 494844"/>
              <a:gd name="connsiteY3" fmla="*/ 0 h 495562"/>
              <a:gd name="connsiteX4" fmla="*/ 427887 w 494844"/>
              <a:gd name="connsiteY4" fmla="*/ 0 h 495562"/>
              <a:gd name="connsiteX5" fmla="*/ 66927 w 494844"/>
              <a:gd name="connsiteY5" fmla="*/ 0 h 495562"/>
              <a:gd name="connsiteX6" fmla="*/ 38354 w 494844"/>
              <a:gd name="connsiteY6" fmla="*/ 0 h 495562"/>
              <a:gd name="connsiteX7" fmla="*/ 0 w 494844"/>
              <a:gd name="connsiteY7" fmla="*/ 38407 h 495562"/>
              <a:gd name="connsiteX8" fmla="*/ 0 w 494844"/>
              <a:gd name="connsiteY8" fmla="*/ 67050 h 495562"/>
              <a:gd name="connsiteX9" fmla="*/ 0 w 494844"/>
              <a:gd name="connsiteY9" fmla="*/ 428512 h 495562"/>
              <a:gd name="connsiteX10" fmla="*/ 0 w 494844"/>
              <a:gd name="connsiteY10" fmla="*/ 457032 h 495562"/>
              <a:gd name="connsiteX11" fmla="*/ 38354 w 494844"/>
              <a:gd name="connsiteY11" fmla="*/ 495439 h 495562"/>
              <a:gd name="connsiteX12" fmla="*/ 64405 w 494844"/>
              <a:gd name="connsiteY12" fmla="*/ 495439 h 495562"/>
              <a:gd name="connsiteX13" fmla="*/ 66927 w 494844"/>
              <a:gd name="connsiteY13" fmla="*/ 495562 h 495562"/>
              <a:gd name="connsiteX14" fmla="*/ 427887 w 494844"/>
              <a:gd name="connsiteY14" fmla="*/ 495562 h 495562"/>
              <a:gd name="connsiteX15" fmla="*/ 430409 w 494844"/>
              <a:gd name="connsiteY15" fmla="*/ 495439 h 495562"/>
              <a:gd name="connsiteX16" fmla="*/ 456368 w 494844"/>
              <a:gd name="connsiteY16" fmla="*/ 495439 h 495562"/>
              <a:gd name="connsiteX17" fmla="*/ 494722 w 494844"/>
              <a:gd name="connsiteY17" fmla="*/ 457032 h 495562"/>
              <a:gd name="connsiteX18" fmla="*/ 494722 w 494844"/>
              <a:gd name="connsiteY18" fmla="*/ 430945 h 495562"/>
              <a:gd name="connsiteX19" fmla="*/ 494845 w 494844"/>
              <a:gd name="connsiteY19" fmla="*/ 428512 h 495562"/>
              <a:gd name="connsiteX20" fmla="*/ 494845 w 494844"/>
              <a:gd name="connsiteY20" fmla="*/ 67050 h 495562"/>
              <a:gd name="connsiteX21" fmla="*/ 188785 w 494844"/>
              <a:gd name="connsiteY21" fmla="*/ 180515 h 495562"/>
              <a:gd name="connsiteX22" fmla="*/ 265922 w 494844"/>
              <a:gd name="connsiteY22" fmla="*/ 180515 h 495562"/>
              <a:gd name="connsiteX23" fmla="*/ 265922 w 494844"/>
              <a:gd name="connsiteY23" fmla="*/ 215041 h 495562"/>
              <a:gd name="connsiteX24" fmla="*/ 334418 w 494844"/>
              <a:gd name="connsiteY24" fmla="*/ 178390 h 495562"/>
              <a:gd name="connsiteX25" fmla="*/ 421521 w 494844"/>
              <a:gd name="connsiteY25" fmla="*/ 278180 h 495562"/>
              <a:gd name="connsiteX26" fmla="*/ 421521 w 494844"/>
              <a:gd name="connsiteY26" fmla="*/ 281969 h 495562"/>
              <a:gd name="connsiteX27" fmla="*/ 421521 w 494844"/>
              <a:gd name="connsiteY27" fmla="*/ 400485 h 495562"/>
              <a:gd name="connsiteX28" fmla="*/ 343706 w 494844"/>
              <a:gd name="connsiteY28" fmla="*/ 400485 h 495562"/>
              <a:gd name="connsiteX29" fmla="*/ 343706 w 494844"/>
              <a:gd name="connsiteY29" fmla="*/ 286681 h 495562"/>
              <a:gd name="connsiteX30" fmla="*/ 343429 w 494844"/>
              <a:gd name="connsiteY30" fmla="*/ 281999 h 495562"/>
              <a:gd name="connsiteX31" fmla="*/ 304737 w 494844"/>
              <a:gd name="connsiteY31" fmla="*/ 236570 h 495562"/>
              <a:gd name="connsiteX32" fmla="*/ 267583 w 494844"/>
              <a:gd name="connsiteY32" fmla="*/ 263489 h 495562"/>
              <a:gd name="connsiteX33" fmla="*/ 265922 w 494844"/>
              <a:gd name="connsiteY33" fmla="*/ 281507 h 495562"/>
              <a:gd name="connsiteX34" fmla="*/ 265922 w 494844"/>
              <a:gd name="connsiteY34" fmla="*/ 281999 h 495562"/>
              <a:gd name="connsiteX35" fmla="*/ 265922 w 494844"/>
              <a:gd name="connsiteY35" fmla="*/ 400515 h 495562"/>
              <a:gd name="connsiteX36" fmla="*/ 188785 w 494844"/>
              <a:gd name="connsiteY36" fmla="*/ 400515 h 495562"/>
              <a:gd name="connsiteX37" fmla="*/ 189215 w 494844"/>
              <a:gd name="connsiteY37" fmla="*/ 281999 h 495562"/>
              <a:gd name="connsiteX38" fmla="*/ 188785 w 494844"/>
              <a:gd name="connsiteY38" fmla="*/ 180546 h 495562"/>
              <a:gd name="connsiteX39" fmla="*/ 69387 w 494844"/>
              <a:gd name="connsiteY39" fmla="*/ 110015 h 495562"/>
              <a:gd name="connsiteX40" fmla="*/ 111339 w 494844"/>
              <a:gd name="connsiteY40" fmla="*/ 66958 h 495562"/>
              <a:gd name="connsiteX41" fmla="*/ 152738 w 494844"/>
              <a:gd name="connsiteY41" fmla="*/ 109985 h 495562"/>
              <a:gd name="connsiteX42" fmla="*/ 110878 w 494844"/>
              <a:gd name="connsiteY42" fmla="*/ 153011 h 495562"/>
              <a:gd name="connsiteX43" fmla="*/ 110355 w 494844"/>
              <a:gd name="connsiteY43" fmla="*/ 153011 h 495562"/>
              <a:gd name="connsiteX44" fmla="*/ 69418 w 494844"/>
              <a:gd name="connsiteY44" fmla="*/ 110046 h 495562"/>
              <a:gd name="connsiteX45" fmla="*/ 146925 w 494844"/>
              <a:gd name="connsiteY45" fmla="*/ 180515 h 495562"/>
              <a:gd name="connsiteX46" fmla="*/ 146925 w 494844"/>
              <a:gd name="connsiteY46" fmla="*/ 281969 h 495562"/>
              <a:gd name="connsiteX47" fmla="*/ 146925 w 494844"/>
              <a:gd name="connsiteY47" fmla="*/ 400485 h 495562"/>
              <a:gd name="connsiteX48" fmla="*/ 78245 w 494844"/>
              <a:gd name="connsiteY48" fmla="*/ 400485 h 495562"/>
              <a:gd name="connsiteX49" fmla="*/ 78245 w 494844"/>
              <a:gd name="connsiteY49" fmla="*/ 281969 h 495562"/>
              <a:gd name="connsiteX50" fmla="*/ 78245 w 494844"/>
              <a:gd name="connsiteY50" fmla="*/ 180515 h 495562"/>
              <a:gd name="connsiteX51" fmla="*/ 146925 w 494844"/>
              <a:gd name="connsiteY51" fmla="*/ 180515 h 49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4844" h="495562">
                <a:moveTo>
                  <a:pt x="494845" y="67020"/>
                </a:moveTo>
                <a:cubicBezTo>
                  <a:pt x="494845" y="66188"/>
                  <a:pt x="494752" y="65387"/>
                  <a:pt x="494722" y="64586"/>
                </a:cubicBezTo>
                <a:lnTo>
                  <a:pt x="494722" y="38407"/>
                </a:lnTo>
                <a:cubicBezTo>
                  <a:pt x="494722" y="17186"/>
                  <a:pt x="477559" y="0"/>
                  <a:pt x="456368" y="0"/>
                </a:cubicBezTo>
                <a:lnTo>
                  <a:pt x="427887" y="0"/>
                </a:lnTo>
                <a:lnTo>
                  <a:pt x="66927" y="0"/>
                </a:lnTo>
                <a:lnTo>
                  <a:pt x="38354" y="0"/>
                </a:lnTo>
                <a:cubicBezTo>
                  <a:pt x="17162" y="0"/>
                  <a:pt x="0" y="17186"/>
                  <a:pt x="0" y="38407"/>
                </a:cubicBezTo>
                <a:lnTo>
                  <a:pt x="0" y="67050"/>
                </a:lnTo>
                <a:lnTo>
                  <a:pt x="0" y="428512"/>
                </a:lnTo>
                <a:lnTo>
                  <a:pt x="0" y="457032"/>
                </a:lnTo>
                <a:cubicBezTo>
                  <a:pt x="0" y="478222"/>
                  <a:pt x="17162" y="495439"/>
                  <a:pt x="38354" y="495439"/>
                </a:cubicBezTo>
                <a:lnTo>
                  <a:pt x="64405" y="495439"/>
                </a:lnTo>
                <a:cubicBezTo>
                  <a:pt x="65266" y="495470"/>
                  <a:pt x="66096" y="495562"/>
                  <a:pt x="66927" y="495562"/>
                </a:cubicBezTo>
                <a:lnTo>
                  <a:pt x="427887" y="495562"/>
                </a:lnTo>
                <a:cubicBezTo>
                  <a:pt x="428748" y="495562"/>
                  <a:pt x="429579" y="495470"/>
                  <a:pt x="430409" y="495439"/>
                </a:cubicBezTo>
                <a:lnTo>
                  <a:pt x="456368" y="495439"/>
                </a:lnTo>
                <a:cubicBezTo>
                  <a:pt x="477529" y="495439"/>
                  <a:pt x="494722" y="478222"/>
                  <a:pt x="494722" y="457032"/>
                </a:cubicBezTo>
                <a:lnTo>
                  <a:pt x="494722" y="430945"/>
                </a:lnTo>
                <a:cubicBezTo>
                  <a:pt x="494752" y="430144"/>
                  <a:pt x="494845" y="429313"/>
                  <a:pt x="494845" y="428512"/>
                </a:cubicBezTo>
                <a:lnTo>
                  <a:pt x="494845" y="67050"/>
                </a:lnTo>
                <a:close/>
                <a:moveTo>
                  <a:pt x="188785" y="180515"/>
                </a:moveTo>
                <a:lnTo>
                  <a:pt x="265922" y="180515"/>
                </a:lnTo>
                <a:lnTo>
                  <a:pt x="265922" y="215041"/>
                </a:lnTo>
                <a:cubicBezTo>
                  <a:pt x="270475" y="199919"/>
                  <a:pt x="295111" y="178390"/>
                  <a:pt x="334418" y="178390"/>
                </a:cubicBezTo>
                <a:cubicBezTo>
                  <a:pt x="383198" y="178390"/>
                  <a:pt x="421521" y="210083"/>
                  <a:pt x="421521" y="278180"/>
                </a:cubicBezTo>
                <a:lnTo>
                  <a:pt x="421521" y="281969"/>
                </a:lnTo>
                <a:lnTo>
                  <a:pt x="421521" y="400485"/>
                </a:lnTo>
                <a:lnTo>
                  <a:pt x="343706" y="400485"/>
                </a:lnTo>
                <a:lnTo>
                  <a:pt x="343706" y="286681"/>
                </a:lnTo>
                <a:cubicBezTo>
                  <a:pt x="343706" y="285018"/>
                  <a:pt x="343491" y="283539"/>
                  <a:pt x="343429" y="281999"/>
                </a:cubicBezTo>
                <a:cubicBezTo>
                  <a:pt x="342168" y="254865"/>
                  <a:pt x="330050" y="236570"/>
                  <a:pt x="304737" y="236570"/>
                </a:cubicBezTo>
                <a:cubicBezTo>
                  <a:pt x="284254" y="236570"/>
                  <a:pt x="272904" y="250276"/>
                  <a:pt x="267583" y="263489"/>
                </a:cubicBezTo>
                <a:cubicBezTo>
                  <a:pt x="265615" y="268232"/>
                  <a:pt x="265922" y="274854"/>
                  <a:pt x="265922" y="281507"/>
                </a:cubicBezTo>
                <a:lnTo>
                  <a:pt x="265922" y="281999"/>
                </a:lnTo>
                <a:lnTo>
                  <a:pt x="265922" y="400515"/>
                </a:lnTo>
                <a:lnTo>
                  <a:pt x="188785" y="400515"/>
                </a:lnTo>
                <a:cubicBezTo>
                  <a:pt x="188785" y="400515"/>
                  <a:pt x="189092" y="339841"/>
                  <a:pt x="189215" y="281999"/>
                </a:cubicBezTo>
                <a:cubicBezTo>
                  <a:pt x="189308" y="234445"/>
                  <a:pt x="189277" y="188831"/>
                  <a:pt x="188785" y="180546"/>
                </a:cubicBezTo>
                <a:close/>
                <a:moveTo>
                  <a:pt x="69387" y="110015"/>
                </a:moveTo>
                <a:cubicBezTo>
                  <a:pt x="69387" y="85530"/>
                  <a:pt x="85965" y="66958"/>
                  <a:pt x="111339" y="66958"/>
                </a:cubicBezTo>
                <a:cubicBezTo>
                  <a:pt x="136621" y="66958"/>
                  <a:pt x="152246" y="85438"/>
                  <a:pt x="152738" y="109985"/>
                </a:cubicBezTo>
                <a:cubicBezTo>
                  <a:pt x="152738" y="134008"/>
                  <a:pt x="136652" y="153011"/>
                  <a:pt x="110878" y="153011"/>
                </a:cubicBezTo>
                <a:lnTo>
                  <a:pt x="110355" y="153011"/>
                </a:lnTo>
                <a:cubicBezTo>
                  <a:pt x="85504" y="153011"/>
                  <a:pt x="69418" y="134070"/>
                  <a:pt x="69418" y="110046"/>
                </a:cubicBezTo>
                <a:close/>
                <a:moveTo>
                  <a:pt x="146925" y="180515"/>
                </a:moveTo>
                <a:lnTo>
                  <a:pt x="146925" y="281969"/>
                </a:lnTo>
                <a:lnTo>
                  <a:pt x="146925" y="400485"/>
                </a:lnTo>
                <a:lnTo>
                  <a:pt x="78245" y="400485"/>
                </a:lnTo>
                <a:lnTo>
                  <a:pt x="78245" y="281969"/>
                </a:lnTo>
                <a:lnTo>
                  <a:pt x="78245" y="180515"/>
                </a:lnTo>
                <a:lnTo>
                  <a:pt x="146925" y="180515"/>
                </a:ln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8" name="Vapaamuotoinen: Muoto 17">
            <a:extLst>
              <a:ext uri="{FF2B5EF4-FFF2-40B4-BE49-F238E27FC236}">
                <a16:creationId xmlns:a16="http://schemas.microsoft.com/office/drawing/2014/main" id="{BDB41863-4E2C-198A-BC9F-9BD397429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4857" y="6278438"/>
            <a:ext cx="258156" cy="256945"/>
          </a:xfrm>
          <a:custGeom>
            <a:avLst/>
            <a:gdLst>
              <a:gd name="connsiteX0" fmla="*/ 517020 w 517020"/>
              <a:gd name="connsiteY0" fmla="*/ 258869 h 514596"/>
              <a:gd name="connsiteX1" fmla="*/ 258510 w 517020"/>
              <a:gd name="connsiteY1" fmla="*/ 0 h 514596"/>
              <a:gd name="connsiteX2" fmla="*/ 0 w 517020"/>
              <a:gd name="connsiteY2" fmla="*/ 258869 h 514596"/>
              <a:gd name="connsiteX3" fmla="*/ 218127 w 517020"/>
              <a:gd name="connsiteY3" fmla="*/ 514596 h 514596"/>
              <a:gd name="connsiteX4" fmla="*/ 218127 w 517020"/>
              <a:gd name="connsiteY4" fmla="*/ 333681 h 514596"/>
              <a:gd name="connsiteX5" fmla="*/ 152492 w 517020"/>
              <a:gd name="connsiteY5" fmla="*/ 333681 h 514596"/>
              <a:gd name="connsiteX6" fmla="*/ 152492 w 517020"/>
              <a:gd name="connsiteY6" fmla="*/ 258838 h 514596"/>
              <a:gd name="connsiteX7" fmla="*/ 218127 w 517020"/>
              <a:gd name="connsiteY7" fmla="*/ 258838 h 514596"/>
              <a:gd name="connsiteX8" fmla="*/ 218127 w 517020"/>
              <a:gd name="connsiteY8" fmla="*/ 201798 h 514596"/>
              <a:gd name="connsiteX9" fmla="*/ 315779 w 517020"/>
              <a:gd name="connsiteY9" fmla="*/ 101084 h 514596"/>
              <a:gd name="connsiteX10" fmla="*/ 373632 w 517020"/>
              <a:gd name="connsiteY10" fmla="*/ 106135 h 514596"/>
              <a:gd name="connsiteX11" fmla="*/ 373632 w 517020"/>
              <a:gd name="connsiteY11" fmla="*/ 169828 h 514596"/>
              <a:gd name="connsiteX12" fmla="*/ 341030 w 517020"/>
              <a:gd name="connsiteY12" fmla="*/ 169828 h 514596"/>
              <a:gd name="connsiteX13" fmla="*/ 298894 w 517020"/>
              <a:gd name="connsiteY13" fmla="*/ 210268 h 514596"/>
              <a:gd name="connsiteX14" fmla="*/ 298894 w 517020"/>
              <a:gd name="connsiteY14" fmla="*/ 258838 h 514596"/>
              <a:gd name="connsiteX15" fmla="*/ 370588 w 517020"/>
              <a:gd name="connsiteY15" fmla="*/ 258838 h 514596"/>
              <a:gd name="connsiteX16" fmla="*/ 359146 w 517020"/>
              <a:gd name="connsiteY16" fmla="*/ 333681 h 514596"/>
              <a:gd name="connsiteX17" fmla="*/ 298894 w 517020"/>
              <a:gd name="connsiteY17" fmla="*/ 333681 h 514596"/>
              <a:gd name="connsiteX18" fmla="*/ 298894 w 517020"/>
              <a:gd name="connsiteY18" fmla="*/ 514596 h 514596"/>
              <a:gd name="connsiteX19" fmla="*/ 517020 w 517020"/>
              <a:gd name="connsiteY19" fmla="*/ 258869 h 51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7020" h="514596">
                <a:moveTo>
                  <a:pt x="517020" y="258869"/>
                </a:moveTo>
                <a:cubicBezTo>
                  <a:pt x="517020" y="115898"/>
                  <a:pt x="401283" y="0"/>
                  <a:pt x="258510" y="0"/>
                </a:cubicBezTo>
                <a:cubicBezTo>
                  <a:pt x="115737" y="0"/>
                  <a:pt x="0" y="115898"/>
                  <a:pt x="0" y="258869"/>
                </a:cubicBezTo>
                <a:cubicBezTo>
                  <a:pt x="0" y="388072"/>
                  <a:pt x="94546" y="495193"/>
                  <a:pt x="218127" y="514596"/>
                </a:cubicBezTo>
                <a:lnTo>
                  <a:pt x="218127" y="333681"/>
                </a:lnTo>
                <a:lnTo>
                  <a:pt x="152492" y="333681"/>
                </a:lnTo>
                <a:lnTo>
                  <a:pt x="152492" y="258838"/>
                </a:lnTo>
                <a:lnTo>
                  <a:pt x="218127" y="258838"/>
                </a:lnTo>
                <a:lnTo>
                  <a:pt x="218127" y="201798"/>
                </a:lnTo>
                <a:cubicBezTo>
                  <a:pt x="218127" y="136934"/>
                  <a:pt x="256726" y="101084"/>
                  <a:pt x="315779" y="101084"/>
                </a:cubicBezTo>
                <a:cubicBezTo>
                  <a:pt x="344075" y="101084"/>
                  <a:pt x="373632" y="106135"/>
                  <a:pt x="373632" y="106135"/>
                </a:cubicBezTo>
                <a:lnTo>
                  <a:pt x="373632" y="169828"/>
                </a:lnTo>
                <a:lnTo>
                  <a:pt x="341030" y="169828"/>
                </a:lnTo>
                <a:cubicBezTo>
                  <a:pt x="308920" y="169828"/>
                  <a:pt x="298894" y="189786"/>
                  <a:pt x="298894" y="210268"/>
                </a:cubicBezTo>
                <a:lnTo>
                  <a:pt x="298894" y="258838"/>
                </a:lnTo>
                <a:lnTo>
                  <a:pt x="370588" y="258838"/>
                </a:lnTo>
                <a:lnTo>
                  <a:pt x="359146" y="333681"/>
                </a:lnTo>
                <a:lnTo>
                  <a:pt x="298894" y="333681"/>
                </a:lnTo>
                <a:lnTo>
                  <a:pt x="298894" y="514596"/>
                </a:lnTo>
                <a:cubicBezTo>
                  <a:pt x="422474" y="495162"/>
                  <a:pt x="517020" y="388072"/>
                  <a:pt x="517020" y="258869"/>
                </a:cubicBez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9" name="Vapaamuotoinen: Muoto 18">
            <a:extLst>
              <a:ext uri="{FF2B5EF4-FFF2-40B4-BE49-F238E27FC236}">
                <a16:creationId xmlns:a16="http://schemas.microsoft.com/office/drawing/2014/main" id="{4D9A1490-4D10-BC25-CB3F-7B2B8C92B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926" y="6284097"/>
            <a:ext cx="246822" cy="247195"/>
          </a:xfrm>
          <a:custGeom>
            <a:avLst/>
            <a:gdLst>
              <a:gd name="connsiteX0" fmla="*/ 329527 w 494321"/>
              <a:gd name="connsiteY0" fmla="*/ 247535 h 495069"/>
              <a:gd name="connsiteX1" fmla="*/ 247130 w 494321"/>
              <a:gd name="connsiteY1" fmla="*/ 165023 h 495069"/>
              <a:gd name="connsiteX2" fmla="*/ 164764 w 494321"/>
              <a:gd name="connsiteY2" fmla="*/ 247535 h 495069"/>
              <a:gd name="connsiteX3" fmla="*/ 247130 w 494321"/>
              <a:gd name="connsiteY3" fmla="*/ 330016 h 495069"/>
              <a:gd name="connsiteX4" fmla="*/ 329527 w 494321"/>
              <a:gd name="connsiteY4" fmla="*/ 247535 h 495069"/>
              <a:gd name="connsiteX5" fmla="*/ 408726 w 494321"/>
              <a:gd name="connsiteY5" fmla="*/ 115405 h 495069"/>
              <a:gd name="connsiteX6" fmla="*/ 379076 w 494321"/>
              <a:gd name="connsiteY6" fmla="*/ 145158 h 495069"/>
              <a:gd name="connsiteX7" fmla="*/ 349427 w 494321"/>
              <a:gd name="connsiteY7" fmla="*/ 115405 h 495069"/>
              <a:gd name="connsiteX8" fmla="*/ 379076 w 494321"/>
              <a:gd name="connsiteY8" fmla="*/ 85715 h 495069"/>
              <a:gd name="connsiteX9" fmla="*/ 408726 w 494321"/>
              <a:gd name="connsiteY9" fmla="*/ 115405 h 495069"/>
              <a:gd name="connsiteX10" fmla="*/ 374063 w 494321"/>
              <a:gd name="connsiteY10" fmla="*/ 247535 h 495069"/>
              <a:gd name="connsiteX11" fmla="*/ 247130 w 494321"/>
              <a:gd name="connsiteY11" fmla="*/ 374613 h 495069"/>
              <a:gd name="connsiteX12" fmla="*/ 120228 w 494321"/>
              <a:gd name="connsiteY12" fmla="*/ 247535 h 495069"/>
              <a:gd name="connsiteX13" fmla="*/ 247130 w 494321"/>
              <a:gd name="connsiteY13" fmla="*/ 120426 h 495069"/>
              <a:gd name="connsiteX14" fmla="*/ 374063 w 494321"/>
              <a:gd name="connsiteY14" fmla="*/ 247535 h 495069"/>
              <a:gd name="connsiteX15" fmla="*/ 448310 w 494321"/>
              <a:gd name="connsiteY15" fmla="*/ 347571 h 495069"/>
              <a:gd name="connsiteX16" fmla="*/ 449786 w 494321"/>
              <a:gd name="connsiteY16" fmla="*/ 247535 h 495069"/>
              <a:gd name="connsiteX17" fmla="*/ 448310 w 494321"/>
              <a:gd name="connsiteY17" fmla="*/ 147498 h 495069"/>
              <a:gd name="connsiteX18" fmla="*/ 439852 w 494321"/>
              <a:gd name="connsiteY18" fmla="*/ 101546 h 495069"/>
              <a:gd name="connsiteX19" fmla="*/ 421367 w 494321"/>
              <a:gd name="connsiteY19" fmla="*/ 73118 h 495069"/>
              <a:gd name="connsiteX20" fmla="*/ 392948 w 494321"/>
              <a:gd name="connsiteY20" fmla="*/ 54607 h 495069"/>
              <a:gd name="connsiteX21" fmla="*/ 346997 w 494321"/>
              <a:gd name="connsiteY21" fmla="*/ 46076 h 495069"/>
              <a:gd name="connsiteX22" fmla="*/ 247130 w 494321"/>
              <a:gd name="connsiteY22" fmla="*/ 44598 h 495069"/>
              <a:gd name="connsiteX23" fmla="*/ 147294 w 494321"/>
              <a:gd name="connsiteY23" fmla="*/ 46076 h 495069"/>
              <a:gd name="connsiteX24" fmla="*/ 101436 w 494321"/>
              <a:gd name="connsiteY24" fmla="*/ 54607 h 495069"/>
              <a:gd name="connsiteX25" fmla="*/ 72955 w 494321"/>
              <a:gd name="connsiteY25" fmla="*/ 73118 h 495069"/>
              <a:gd name="connsiteX26" fmla="*/ 54470 w 494321"/>
              <a:gd name="connsiteY26" fmla="*/ 101546 h 495069"/>
              <a:gd name="connsiteX27" fmla="*/ 45950 w 494321"/>
              <a:gd name="connsiteY27" fmla="*/ 147498 h 495069"/>
              <a:gd name="connsiteX28" fmla="*/ 44536 w 494321"/>
              <a:gd name="connsiteY28" fmla="*/ 247535 h 495069"/>
              <a:gd name="connsiteX29" fmla="*/ 45950 w 494321"/>
              <a:gd name="connsiteY29" fmla="*/ 347571 h 495069"/>
              <a:gd name="connsiteX30" fmla="*/ 54470 w 494321"/>
              <a:gd name="connsiteY30" fmla="*/ 393524 h 495069"/>
              <a:gd name="connsiteX31" fmla="*/ 72955 w 494321"/>
              <a:gd name="connsiteY31" fmla="*/ 421983 h 495069"/>
              <a:gd name="connsiteX32" fmla="*/ 101436 w 494321"/>
              <a:gd name="connsiteY32" fmla="*/ 440493 h 495069"/>
              <a:gd name="connsiteX33" fmla="*/ 147294 w 494321"/>
              <a:gd name="connsiteY33" fmla="*/ 449024 h 495069"/>
              <a:gd name="connsiteX34" fmla="*/ 247130 w 494321"/>
              <a:gd name="connsiteY34" fmla="*/ 450503 h 495069"/>
              <a:gd name="connsiteX35" fmla="*/ 346997 w 494321"/>
              <a:gd name="connsiteY35" fmla="*/ 449024 h 495069"/>
              <a:gd name="connsiteX36" fmla="*/ 392948 w 494321"/>
              <a:gd name="connsiteY36" fmla="*/ 440493 h 495069"/>
              <a:gd name="connsiteX37" fmla="*/ 421367 w 494321"/>
              <a:gd name="connsiteY37" fmla="*/ 421983 h 495069"/>
              <a:gd name="connsiteX38" fmla="*/ 439852 w 494321"/>
              <a:gd name="connsiteY38" fmla="*/ 393524 h 495069"/>
              <a:gd name="connsiteX39" fmla="*/ 448310 w 494321"/>
              <a:gd name="connsiteY39" fmla="*/ 347571 h 495069"/>
              <a:gd name="connsiteX40" fmla="*/ 494322 w 494321"/>
              <a:gd name="connsiteY40" fmla="*/ 247535 h 495069"/>
              <a:gd name="connsiteX41" fmla="*/ 492845 w 494321"/>
              <a:gd name="connsiteY41" fmla="*/ 349604 h 495069"/>
              <a:gd name="connsiteX42" fmla="*/ 481342 w 494321"/>
              <a:gd name="connsiteY42" fmla="*/ 409663 h 495069"/>
              <a:gd name="connsiteX43" fmla="*/ 452831 w 494321"/>
              <a:gd name="connsiteY43" fmla="*/ 453521 h 495069"/>
              <a:gd name="connsiteX44" fmla="*/ 409095 w 494321"/>
              <a:gd name="connsiteY44" fmla="*/ 482011 h 495069"/>
              <a:gd name="connsiteX45" fmla="*/ 349058 w 494321"/>
              <a:gd name="connsiteY45" fmla="*/ 493530 h 495069"/>
              <a:gd name="connsiteX46" fmla="*/ 247130 w 494321"/>
              <a:gd name="connsiteY46" fmla="*/ 495070 h 495069"/>
              <a:gd name="connsiteX47" fmla="*/ 145264 w 494321"/>
              <a:gd name="connsiteY47" fmla="*/ 493530 h 495069"/>
              <a:gd name="connsiteX48" fmla="*/ 85227 w 494321"/>
              <a:gd name="connsiteY48" fmla="*/ 482011 h 495069"/>
              <a:gd name="connsiteX49" fmla="*/ 41491 w 494321"/>
              <a:gd name="connsiteY49" fmla="*/ 453521 h 495069"/>
              <a:gd name="connsiteX50" fmla="*/ 12979 w 494321"/>
              <a:gd name="connsiteY50" fmla="*/ 409663 h 495069"/>
              <a:gd name="connsiteX51" fmla="*/ 1476 w 494321"/>
              <a:gd name="connsiteY51" fmla="*/ 349604 h 495069"/>
              <a:gd name="connsiteX52" fmla="*/ 0 w 494321"/>
              <a:gd name="connsiteY52" fmla="*/ 247535 h 495069"/>
              <a:gd name="connsiteX53" fmla="*/ 1476 w 494321"/>
              <a:gd name="connsiteY53" fmla="*/ 145466 h 495069"/>
              <a:gd name="connsiteX54" fmla="*/ 12979 w 494321"/>
              <a:gd name="connsiteY54" fmla="*/ 85407 h 495069"/>
              <a:gd name="connsiteX55" fmla="*/ 41491 w 494321"/>
              <a:gd name="connsiteY55" fmla="*/ 41548 h 495069"/>
              <a:gd name="connsiteX56" fmla="*/ 85227 w 494321"/>
              <a:gd name="connsiteY56" fmla="*/ 12997 h 495069"/>
              <a:gd name="connsiteX57" fmla="*/ 145264 w 494321"/>
              <a:gd name="connsiteY57" fmla="*/ 1540 h 495069"/>
              <a:gd name="connsiteX58" fmla="*/ 247130 w 494321"/>
              <a:gd name="connsiteY58" fmla="*/ 0 h 495069"/>
              <a:gd name="connsiteX59" fmla="*/ 349058 w 494321"/>
              <a:gd name="connsiteY59" fmla="*/ 1540 h 495069"/>
              <a:gd name="connsiteX60" fmla="*/ 409095 w 494321"/>
              <a:gd name="connsiteY60" fmla="*/ 12997 h 495069"/>
              <a:gd name="connsiteX61" fmla="*/ 452831 w 494321"/>
              <a:gd name="connsiteY61" fmla="*/ 41548 h 495069"/>
              <a:gd name="connsiteX62" fmla="*/ 481342 w 494321"/>
              <a:gd name="connsiteY62" fmla="*/ 85407 h 495069"/>
              <a:gd name="connsiteX63" fmla="*/ 492845 w 494321"/>
              <a:gd name="connsiteY63" fmla="*/ 145466 h 495069"/>
              <a:gd name="connsiteX64" fmla="*/ 494322 w 494321"/>
              <a:gd name="connsiteY64" fmla="*/ 247535 h 49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94321" h="495069">
                <a:moveTo>
                  <a:pt x="329527" y="247535"/>
                </a:moveTo>
                <a:cubicBezTo>
                  <a:pt x="329527" y="201982"/>
                  <a:pt x="292650" y="165023"/>
                  <a:pt x="247130" y="165023"/>
                </a:cubicBezTo>
                <a:cubicBezTo>
                  <a:pt x="201641" y="165023"/>
                  <a:pt x="164764" y="201982"/>
                  <a:pt x="164764" y="247535"/>
                </a:cubicBezTo>
                <a:cubicBezTo>
                  <a:pt x="164764" y="293087"/>
                  <a:pt x="201641" y="330016"/>
                  <a:pt x="247130" y="330016"/>
                </a:cubicBezTo>
                <a:cubicBezTo>
                  <a:pt x="292681" y="330016"/>
                  <a:pt x="329527" y="293087"/>
                  <a:pt x="329527" y="247535"/>
                </a:cubicBezTo>
                <a:close/>
                <a:moveTo>
                  <a:pt x="408726" y="115405"/>
                </a:moveTo>
                <a:cubicBezTo>
                  <a:pt x="408726" y="131821"/>
                  <a:pt x="395470" y="145158"/>
                  <a:pt x="379076" y="145158"/>
                </a:cubicBezTo>
                <a:cubicBezTo>
                  <a:pt x="362683" y="145158"/>
                  <a:pt x="349427" y="131852"/>
                  <a:pt x="349427" y="115405"/>
                </a:cubicBezTo>
                <a:cubicBezTo>
                  <a:pt x="349427" y="99020"/>
                  <a:pt x="362652" y="85715"/>
                  <a:pt x="379076" y="85715"/>
                </a:cubicBezTo>
                <a:cubicBezTo>
                  <a:pt x="395470" y="85715"/>
                  <a:pt x="408726" y="99020"/>
                  <a:pt x="408726" y="115405"/>
                </a:cubicBezTo>
                <a:close/>
                <a:moveTo>
                  <a:pt x="374063" y="247535"/>
                </a:moveTo>
                <a:cubicBezTo>
                  <a:pt x="374063" y="317696"/>
                  <a:pt x="317255" y="374613"/>
                  <a:pt x="247130" y="374613"/>
                </a:cubicBezTo>
                <a:cubicBezTo>
                  <a:pt x="177066" y="374613"/>
                  <a:pt x="120228" y="317727"/>
                  <a:pt x="120228" y="247535"/>
                </a:cubicBezTo>
                <a:cubicBezTo>
                  <a:pt x="120228" y="177312"/>
                  <a:pt x="177036" y="120426"/>
                  <a:pt x="247130" y="120426"/>
                </a:cubicBezTo>
                <a:cubicBezTo>
                  <a:pt x="317255" y="120426"/>
                  <a:pt x="374063" y="177312"/>
                  <a:pt x="374063" y="247535"/>
                </a:cubicBezTo>
                <a:close/>
                <a:moveTo>
                  <a:pt x="448310" y="347571"/>
                </a:moveTo>
                <a:cubicBezTo>
                  <a:pt x="449540" y="321423"/>
                  <a:pt x="449786" y="313630"/>
                  <a:pt x="449786" y="247535"/>
                </a:cubicBezTo>
                <a:cubicBezTo>
                  <a:pt x="449786" y="181439"/>
                  <a:pt x="449540" y="173647"/>
                  <a:pt x="448310" y="147498"/>
                </a:cubicBezTo>
                <a:cubicBezTo>
                  <a:pt x="447233" y="123382"/>
                  <a:pt x="443235" y="110231"/>
                  <a:pt x="439852" y="101546"/>
                </a:cubicBezTo>
                <a:cubicBezTo>
                  <a:pt x="435330" y="89965"/>
                  <a:pt x="429979" y="81742"/>
                  <a:pt x="421367" y="73118"/>
                </a:cubicBezTo>
                <a:cubicBezTo>
                  <a:pt x="412693" y="64432"/>
                  <a:pt x="404451" y="59073"/>
                  <a:pt x="392948" y="54607"/>
                </a:cubicBezTo>
                <a:cubicBezTo>
                  <a:pt x="384213" y="51219"/>
                  <a:pt x="371110" y="47154"/>
                  <a:pt x="346997" y="46076"/>
                </a:cubicBezTo>
                <a:cubicBezTo>
                  <a:pt x="320946" y="44906"/>
                  <a:pt x="313103" y="44598"/>
                  <a:pt x="247130" y="44598"/>
                </a:cubicBezTo>
                <a:cubicBezTo>
                  <a:pt x="181157" y="44598"/>
                  <a:pt x="173345" y="44875"/>
                  <a:pt x="147294" y="46076"/>
                </a:cubicBezTo>
                <a:cubicBezTo>
                  <a:pt x="123181" y="47154"/>
                  <a:pt x="110109" y="51219"/>
                  <a:pt x="101436" y="54607"/>
                </a:cubicBezTo>
                <a:cubicBezTo>
                  <a:pt x="89871" y="59073"/>
                  <a:pt x="81628" y="64432"/>
                  <a:pt x="72955" y="73118"/>
                </a:cubicBezTo>
                <a:cubicBezTo>
                  <a:pt x="64343" y="81742"/>
                  <a:pt x="58991" y="89996"/>
                  <a:pt x="54470" y="101546"/>
                </a:cubicBezTo>
                <a:cubicBezTo>
                  <a:pt x="51087" y="110231"/>
                  <a:pt x="47089" y="123382"/>
                  <a:pt x="45950" y="147498"/>
                </a:cubicBezTo>
                <a:cubicBezTo>
                  <a:pt x="44782" y="173616"/>
                  <a:pt x="44536" y="181439"/>
                  <a:pt x="44536" y="247535"/>
                </a:cubicBezTo>
                <a:cubicBezTo>
                  <a:pt x="44536" y="313630"/>
                  <a:pt x="44751" y="321423"/>
                  <a:pt x="45950" y="347571"/>
                </a:cubicBezTo>
                <a:cubicBezTo>
                  <a:pt x="47058" y="371656"/>
                  <a:pt x="51087" y="384777"/>
                  <a:pt x="54470" y="393524"/>
                </a:cubicBezTo>
                <a:cubicBezTo>
                  <a:pt x="58991" y="405105"/>
                  <a:pt x="64343" y="413328"/>
                  <a:pt x="72955" y="421983"/>
                </a:cubicBezTo>
                <a:cubicBezTo>
                  <a:pt x="81628" y="430668"/>
                  <a:pt x="89871" y="435966"/>
                  <a:pt x="101436" y="440493"/>
                </a:cubicBezTo>
                <a:cubicBezTo>
                  <a:pt x="110109" y="443881"/>
                  <a:pt x="123181" y="447885"/>
                  <a:pt x="147294" y="449024"/>
                </a:cubicBezTo>
                <a:cubicBezTo>
                  <a:pt x="173345" y="450195"/>
                  <a:pt x="181188" y="450503"/>
                  <a:pt x="247130" y="450503"/>
                </a:cubicBezTo>
                <a:cubicBezTo>
                  <a:pt x="313134" y="450503"/>
                  <a:pt x="320977" y="450226"/>
                  <a:pt x="346997" y="449024"/>
                </a:cubicBezTo>
                <a:cubicBezTo>
                  <a:pt x="371110" y="447916"/>
                  <a:pt x="384213" y="443881"/>
                  <a:pt x="392948" y="440493"/>
                </a:cubicBezTo>
                <a:cubicBezTo>
                  <a:pt x="404451" y="435966"/>
                  <a:pt x="412663" y="430668"/>
                  <a:pt x="421367" y="421983"/>
                </a:cubicBezTo>
                <a:cubicBezTo>
                  <a:pt x="429979" y="413359"/>
                  <a:pt x="435330" y="405105"/>
                  <a:pt x="439852" y="393524"/>
                </a:cubicBezTo>
                <a:cubicBezTo>
                  <a:pt x="443235" y="384777"/>
                  <a:pt x="447233" y="371656"/>
                  <a:pt x="448310" y="347571"/>
                </a:cubicBezTo>
                <a:close/>
                <a:moveTo>
                  <a:pt x="494322" y="247535"/>
                </a:moveTo>
                <a:cubicBezTo>
                  <a:pt x="494322" y="314770"/>
                  <a:pt x="494045" y="323178"/>
                  <a:pt x="492845" y="349604"/>
                </a:cubicBezTo>
                <a:cubicBezTo>
                  <a:pt x="491677" y="375907"/>
                  <a:pt x="487432" y="393924"/>
                  <a:pt x="481342" y="409663"/>
                </a:cubicBezTo>
                <a:cubicBezTo>
                  <a:pt x="475037" y="425925"/>
                  <a:pt x="466579" y="439754"/>
                  <a:pt x="452831" y="453521"/>
                </a:cubicBezTo>
                <a:cubicBezTo>
                  <a:pt x="439144" y="467227"/>
                  <a:pt x="425334" y="475697"/>
                  <a:pt x="409095" y="482011"/>
                </a:cubicBezTo>
                <a:cubicBezTo>
                  <a:pt x="393378" y="488171"/>
                  <a:pt x="375386" y="492328"/>
                  <a:pt x="349058" y="493530"/>
                </a:cubicBezTo>
                <a:cubicBezTo>
                  <a:pt x="322730" y="494731"/>
                  <a:pt x="314272" y="495070"/>
                  <a:pt x="247130" y="495070"/>
                </a:cubicBezTo>
                <a:cubicBezTo>
                  <a:pt x="180050" y="495070"/>
                  <a:pt x="171592" y="494731"/>
                  <a:pt x="145264" y="493530"/>
                </a:cubicBezTo>
                <a:cubicBezTo>
                  <a:pt x="118936" y="492359"/>
                  <a:pt x="100943" y="488171"/>
                  <a:pt x="85227" y="482011"/>
                </a:cubicBezTo>
                <a:cubicBezTo>
                  <a:pt x="68987" y="475697"/>
                  <a:pt x="55177" y="467227"/>
                  <a:pt x="41491" y="453521"/>
                </a:cubicBezTo>
                <a:cubicBezTo>
                  <a:pt x="27743" y="439754"/>
                  <a:pt x="19284" y="425925"/>
                  <a:pt x="12979" y="409663"/>
                </a:cubicBezTo>
                <a:cubicBezTo>
                  <a:pt x="6889" y="393924"/>
                  <a:pt x="2707" y="375907"/>
                  <a:pt x="1476" y="349604"/>
                </a:cubicBezTo>
                <a:cubicBezTo>
                  <a:pt x="277" y="323209"/>
                  <a:pt x="0" y="314770"/>
                  <a:pt x="0" y="247535"/>
                </a:cubicBezTo>
                <a:cubicBezTo>
                  <a:pt x="0" y="180300"/>
                  <a:pt x="277" y="171891"/>
                  <a:pt x="1476" y="145466"/>
                </a:cubicBezTo>
                <a:cubicBezTo>
                  <a:pt x="2707" y="119101"/>
                  <a:pt x="6889" y="101176"/>
                  <a:pt x="12979" y="85407"/>
                </a:cubicBezTo>
                <a:cubicBezTo>
                  <a:pt x="19284" y="69145"/>
                  <a:pt x="27743" y="55316"/>
                  <a:pt x="41491" y="41548"/>
                </a:cubicBezTo>
                <a:cubicBezTo>
                  <a:pt x="55177" y="27781"/>
                  <a:pt x="68987" y="19373"/>
                  <a:pt x="85227" y="12997"/>
                </a:cubicBezTo>
                <a:cubicBezTo>
                  <a:pt x="100943" y="6899"/>
                  <a:pt x="118936" y="2710"/>
                  <a:pt x="145264" y="1540"/>
                </a:cubicBezTo>
                <a:cubicBezTo>
                  <a:pt x="171592" y="308"/>
                  <a:pt x="180050" y="0"/>
                  <a:pt x="247130" y="0"/>
                </a:cubicBezTo>
                <a:cubicBezTo>
                  <a:pt x="314272" y="0"/>
                  <a:pt x="322730" y="277"/>
                  <a:pt x="349058" y="1540"/>
                </a:cubicBezTo>
                <a:cubicBezTo>
                  <a:pt x="375386" y="2710"/>
                  <a:pt x="393378" y="6899"/>
                  <a:pt x="409095" y="12997"/>
                </a:cubicBezTo>
                <a:cubicBezTo>
                  <a:pt x="425334" y="19373"/>
                  <a:pt x="439144" y="27781"/>
                  <a:pt x="452831" y="41548"/>
                </a:cubicBezTo>
                <a:cubicBezTo>
                  <a:pt x="466579" y="55316"/>
                  <a:pt x="475037" y="69145"/>
                  <a:pt x="481342" y="85407"/>
                </a:cubicBezTo>
                <a:cubicBezTo>
                  <a:pt x="487432" y="101145"/>
                  <a:pt x="491646" y="119101"/>
                  <a:pt x="492845" y="145466"/>
                </a:cubicBezTo>
                <a:cubicBezTo>
                  <a:pt x="494014" y="171891"/>
                  <a:pt x="494322" y="180300"/>
                  <a:pt x="494322" y="247535"/>
                </a:cubicBez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0" name="Vapaamuotoinen: Muoto 19">
            <a:extLst>
              <a:ext uri="{FF2B5EF4-FFF2-40B4-BE49-F238E27FC236}">
                <a16:creationId xmlns:a16="http://schemas.microsoft.com/office/drawing/2014/main" id="{F190CB52-8F7B-57E3-A9BF-CDCFEEF80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3562" y="6290064"/>
            <a:ext cx="335648" cy="235277"/>
          </a:xfrm>
          <a:custGeom>
            <a:avLst/>
            <a:gdLst>
              <a:gd name="connsiteX0" fmla="*/ 658163 w 672218"/>
              <a:gd name="connsiteY0" fmla="*/ 73580 h 471200"/>
              <a:gd name="connsiteX1" fmla="*/ 598741 w 672218"/>
              <a:gd name="connsiteY1" fmla="*/ 14075 h 471200"/>
              <a:gd name="connsiteX2" fmla="*/ 336109 w 672218"/>
              <a:gd name="connsiteY2" fmla="*/ 0 h 471200"/>
              <a:gd name="connsiteX3" fmla="*/ 73478 w 672218"/>
              <a:gd name="connsiteY3" fmla="*/ 14075 h 471200"/>
              <a:gd name="connsiteX4" fmla="*/ 14056 w 672218"/>
              <a:gd name="connsiteY4" fmla="*/ 73580 h 471200"/>
              <a:gd name="connsiteX5" fmla="*/ 0 w 672218"/>
              <a:gd name="connsiteY5" fmla="*/ 235585 h 471200"/>
              <a:gd name="connsiteX6" fmla="*/ 14056 w 672218"/>
              <a:gd name="connsiteY6" fmla="*/ 397620 h 471200"/>
              <a:gd name="connsiteX7" fmla="*/ 73478 w 672218"/>
              <a:gd name="connsiteY7" fmla="*/ 457125 h 471200"/>
              <a:gd name="connsiteX8" fmla="*/ 336109 w 672218"/>
              <a:gd name="connsiteY8" fmla="*/ 471200 h 471200"/>
              <a:gd name="connsiteX9" fmla="*/ 598741 w 672218"/>
              <a:gd name="connsiteY9" fmla="*/ 457125 h 471200"/>
              <a:gd name="connsiteX10" fmla="*/ 658163 w 672218"/>
              <a:gd name="connsiteY10" fmla="*/ 397620 h 471200"/>
              <a:gd name="connsiteX11" fmla="*/ 672219 w 672218"/>
              <a:gd name="connsiteY11" fmla="*/ 235585 h 471200"/>
              <a:gd name="connsiteX12" fmla="*/ 658163 w 672218"/>
              <a:gd name="connsiteY12" fmla="*/ 73580 h 471200"/>
              <a:gd name="connsiteX13" fmla="*/ 268875 w 672218"/>
              <a:gd name="connsiteY13" fmla="*/ 336576 h 471200"/>
              <a:gd name="connsiteX14" fmla="*/ 268875 w 672218"/>
              <a:gd name="connsiteY14" fmla="*/ 134624 h 471200"/>
              <a:gd name="connsiteX15" fmla="*/ 443512 w 672218"/>
              <a:gd name="connsiteY15" fmla="*/ 235585 h 471200"/>
              <a:gd name="connsiteX16" fmla="*/ 268875 w 672218"/>
              <a:gd name="connsiteY16" fmla="*/ 336545 h 47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2218" h="471200">
                <a:moveTo>
                  <a:pt x="658163" y="73580"/>
                </a:moveTo>
                <a:cubicBezTo>
                  <a:pt x="650443" y="44628"/>
                  <a:pt x="627652" y="21806"/>
                  <a:pt x="598741" y="14075"/>
                </a:cubicBezTo>
                <a:cubicBezTo>
                  <a:pt x="546331" y="0"/>
                  <a:pt x="336109" y="0"/>
                  <a:pt x="336109" y="0"/>
                </a:cubicBezTo>
                <a:cubicBezTo>
                  <a:pt x="336109" y="0"/>
                  <a:pt x="125887" y="0"/>
                  <a:pt x="73478" y="14075"/>
                </a:cubicBezTo>
                <a:cubicBezTo>
                  <a:pt x="44566" y="21806"/>
                  <a:pt x="21776" y="44628"/>
                  <a:pt x="14056" y="73580"/>
                </a:cubicBezTo>
                <a:cubicBezTo>
                  <a:pt x="0" y="126062"/>
                  <a:pt x="0" y="235585"/>
                  <a:pt x="0" y="235585"/>
                </a:cubicBezTo>
                <a:cubicBezTo>
                  <a:pt x="0" y="235585"/>
                  <a:pt x="0" y="345107"/>
                  <a:pt x="14056" y="397620"/>
                </a:cubicBezTo>
                <a:cubicBezTo>
                  <a:pt x="21776" y="426572"/>
                  <a:pt x="44566" y="449394"/>
                  <a:pt x="73478" y="457125"/>
                </a:cubicBezTo>
                <a:cubicBezTo>
                  <a:pt x="125887" y="471200"/>
                  <a:pt x="336109" y="471200"/>
                  <a:pt x="336109" y="471200"/>
                </a:cubicBezTo>
                <a:cubicBezTo>
                  <a:pt x="336109" y="471200"/>
                  <a:pt x="546331" y="471200"/>
                  <a:pt x="598741" y="457125"/>
                </a:cubicBezTo>
                <a:cubicBezTo>
                  <a:pt x="627652" y="449394"/>
                  <a:pt x="650443" y="426572"/>
                  <a:pt x="658163" y="397620"/>
                </a:cubicBezTo>
                <a:cubicBezTo>
                  <a:pt x="672219" y="345138"/>
                  <a:pt x="672219" y="235585"/>
                  <a:pt x="672219" y="235585"/>
                </a:cubicBezTo>
                <a:cubicBezTo>
                  <a:pt x="672219" y="235585"/>
                  <a:pt x="672219" y="126062"/>
                  <a:pt x="658163" y="73580"/>
                </a:cubicBezTo>
                <a:close/>
                <a:moveTo>
                  <a:pt x="268875" y="336576"/>
                </a:moveTo>
                <a:lnTo>
                  <a:pt x="268875" y="134624"/>
                </a:lnTo>
                <a:lnTo>
                  <a:pt x="443512" y="235585"/>
                </a:lnTo>
                <a:lnTo>
                  <a:pt x="268875" y="336545"/>
                </a:ln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grpSp>
        <p:nvGrpSpPr>
          <p:cNvPr id="21" name="Graphic 5">
            <a:extLst>
              <a:ext uri="{FF2B5EF4-FFF2-40B4-BE49-F238E27FC236}">
                <a16:creationId xmlns:a16="http://schemas.microsoft.com/office/drawing/2014/main" id="{7812E477-DC60-9E8C-0395-D3D021353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296250" y="672935"/>
            <a:ext cx="1232444" cy="943002"/>
            <a:chOff x="825500" y="749193"/>
            <a:chExt cx="1448360" cy="1108210"/>
          </a:xfrm>
        </p:grpSpPr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E9F8CC94-F556-FCCD-B2DC-EF74B247CD13}"/>
                </a:ext>
              </a:extLst>
            </p:cNvPr>
            <p:cNvSpPr/>
            <p:nvPr/>
          </p:nvSpPr>
          <p:spPr>
            <a:xfrm>
              <a:off x="825500" y="749193"/>
              <a:ext cx="1448360" cy="1108210"/>
            </a:xfrm>
            <a:custGeom>
              <a:avLst/>
              <a:gdLst>
                <a:gd name="connsiteX0" fmla="*/ 55054 w 1448360"/>
                <a:gd name="connsiteY0" fmla="*/ 43 h 1108210"/>
                <a:gd name="connsiteX1" fmla="*/ 0 w 1448360"/>
                <a:gd name="connsiteY1" fmla="*/ 54209 h 1108210"/>
                <a:gd name="connsiteX2" fmla="*/ 0 w 1448360"/>
                <a:gd name="connsiteY2" fmla="*/ 454322 h 1108210"/>
                <a:gd name="connsiteX3" fmla="*/ 55054 w 1448360"/>
                <a:gd name="connsiteY3" fmla="*/ 508488 h 1108210"/>
                <a:gd name="connsiteX4" fmla="*/ 110109 w 1448360"/>
                <a:gd name="connsiteY4" fmla="*/ 454322 h 1108210"/>
                <a:gd name="connsiteX5" fmla="*/ 110109 w 1448360"/>
                <a:gd name="connsiteY5" fmla="*/ 54209 h 1108210"/>
                <a:gd name="connsiteX6" fmla="*/ 55054 w 1448360"/>
                <a:gd name="connsiteY6" fmla="*/ 43 h 1108210"/>
                <a:gd name="connsiteX7" fmla="*/ 398272 w 1448360"/>
                <a:gd name="connsiteY7" fmla="*/ 427335 h 1108210"/>
                <a:gd name="connsiteX8" fmla="*/ 295466 w 1448360"/>
                <a:gd name="connsiteY8" fmla="*/ 252011 h 1108210"/>
                <a:gd name="connsiteX9" fmla="*/ 395605 w 1448360"/>
                <a:gd name="connsiteY9" fmla="*/ 81260 h 1108210"/>
                <a:gd name="connsiteX10" fmla="*/ 375476 w 1448360"/>
                <a:gd name="connsiteY10" fmla="*/ 7282 h 1108210"/>
                <a:gd name="connsiteX11" fmla="*/ 300291 w 1448360"/>
                <a:gd name="connsiteY11" fmla="*/ 27094 h 1108210"/>
                <a:gd name="connsiteX12" fmla="*/ 168402 w 1448360"/>
                <a:gd name="connsiteY12" fmla="*/ 252011 h 1108210"/>
                <a:gd name="connsiteX13" fmla="*/ 302959 w 1448360"/>
                <a:gd name="connsiteY13" fmla="*/ 481500 h 1108210"/>
                <a:gd name="connsiteX14" fmla="*/ 378143 w 1448360"/>
                <a:gd name="connsiteY14" fmla="*/ 501312 h 1108210"/>
                <a:gd name="connsiteX15" fmla="*/ 398272 w 1448360"/>
                <a:gd name="connsiteY15" fmla="*/ 427335 h 1108210"/>
                <a:gd name="connsiteX16" fmla="*/ 952373 w 1448360"/>
                <a:gd name="connsiteY16" fmla="*/ 1027092 h 1108210"/>
                <a:gd name="connsiteX17" fmla="*/ 1196721 w 1448360"/>
                <a:gd name="connsiteY17" fmla="*/ 607103 h 1108210"/>
                <a:gd name="connsiteX18" fmla="*/ 1441069 w 1448360"/>
                <a:gd name="connsiteY18" fmla="*/ 1027092 h 1108210"/>
                <a:gd name="connsiteX19" fmla="*/ 1420686 w 1448360"/>
                <a:gd name="connsiteY19" fmla="*/ 1101006 h 1108210"/>
                <a:gd name="connsiteX20" fmla="*/ 1345565 w 1448360"/>
                <a:gd name="connsiteY20" fmla="*/ 1080940 h 1108210"/>
                <a:gd name="connsiteX21" fmla="*/ 1196721 w 1448360"/>
                <a:gd name="connsiteY21" fmla="*/ 825099 h 1108210"/>
                <a:gd name="connsiteX22" fmla="*/ 1047877 w 1448360"/>
                <a:gd name="connsiteY22" fmla="*/ 1080940 h 1108210"/>
                <a:gd name="connsiteX23" fmla="*/ 972757 w 1448360"/>
                <a:gd name="connsiteY23" fmla="*/ 1101006 h 1108210"/>
                <a:gd name="connsiteX24" fmla="*/ 952373 w 1448360"/>
                <a:gd name="connsiteY24" fmla="*/ 1027092 h 1108210"/>
                <a:gd name="connsiteX25" fmla="*/ 975487 w 1448360"/>
                <a:gd name="connsiteY25" fmla="*/ 688193 h 1108210"/>
                <a:gd name="connsiteX26" fmla="*/ 731139 w 1448360"/>
                <a:gd name="connsiteY26" fmla="*/ 1108182 h 1108210"/>
                <a:gd name="connsiteX27" fmla="*/ 486791 w 1448360"/>
                <a:gd name="connsiteY27" fmla="*/ 688193 h 1108210"/>
                <a:gd name="connsiteX28" fmla="*/ 507174 w 1448360"/>
                <a:gd name="connsiteY28" fmla="*/ 614279 h 1108210"/>
                <a:gd name="connsiteX29" fmla="*/ 582295 w 1448360"/>
                <a:gd name="connsiteY29" fmla="*/ 634345 h 1108210"/>
                <a:gd name="connsiteX30" fmla="*/ 731139 w 1448360"/>
                <a:gd name="connsiteY30" fmla="*/ 890186 h 1108210"/>
                <a:gd name="connsiteX31" fmla="*/ 879983 w 1448360"/>
                <a:gd name="connsiteY31" fmla="*/ 634345 h 1108210"/>
                <a:gd name="connsiteX32" fmla="*/ 955104 w 1448360"/>
                <a:gd name="connsiteY32" fmla="*/ 614279 h 1108210"/>
                <a:gd name="connsiteX33" fmla="*/ 975487 w 1448360"/>
                <a:gd name="connsiteY33" fmla="*/ 688193 h 11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48360" h="1108210">
                  <a:moveTo>
                    <a:pt x="55054" y="43"/>
                  </a:moveTo>
                  <a:cubicBezTo>
                    <a:pt x="24638" y="43"/>
                    <a:pt x="0" y="24300"/>
                    <a:pt x="0" y="54209"/>
                  </a:cubicBezTo>
                  <a:lnTo>
                    <a:pt x="0" y="454322"/>
                  </a:lnTo>
                  <a:cubicBezTo>
                    <a:pt x="0" y="484231"/>
                    <a:pt x="24638" y="508488"/>
                    <a:pt x="55054" y="508488"/>
                  </a:cubicBezTo>
                  <a:cubicBezTo>
                    <a:pt x="85471" y="508488"/>
                    <a:pt x="110109" y="484231"/>
                    <a:pt x="110109" y="454322"/>
                  </a:cubicBezTo>
                  <a:lnTo>
                    <a:pt x="110109" y="54209"/>
                  </a:lnTo>
                  <a:cubicBezTo>
                    <a:pt x="110109" y="24300"/>
                    <a:pt x="85471" y="43"/>
                    <a:pt x="55054" y="43"/>
                  </a:cubicBezTo>
                  <a:moveTo>
                    <a:pt x="398272" y="427335"/>
                  </a:moveTo>
                  <a:lnTo>
                    <a:pt x="295466" y="252011"/>
                  </a:lnTo>
                  <a:lnTo>
                    <a:pt x="395605" y="81260"/>
                  </a:lnTo>
                  <a:cubicBezTo>
                    <a:pt x="410782" y="55352"/>
                    <a:pt x="401765" y="22205"/>
                    <a:pt x="375476" y="7282"/>
                  </a:cubicBezTo>
                  <a:cubicBezTo>
                    <a:pt x="349123" y="-7704"/>
                    <a:pt x="315468" y="1186"/>
                    <a:pt x="300291" y="27094"/>
                  </a:cubicBezTo>
                  <a:lnTo>
                    <a:pt x="168402" y="252011"/>
                  </a:lnTo>
                  <a:lnTo>
                    <a:pt x="302959" y="481500"/>
                  </a:lnTo>
                  <a:cubicBezTo>
                    <a:pt x="318135" y="507408"/>
                    <a:pt x="351790" y="516298"/>
                    <a:pt x="378143" y="501312"/>
                  </a:cubicBezTo>
                  <a:cubicBezTo>
                    <a:pt x="404495" y="486326"/>
                    <a:pt x="413512" y="453243"/>
                    <a:pt x="398272" y="427335"/>
                  </a:cubicBezTo>
                  <a:moveTo>
                    <a:pt x="952373" y="1027092"/>
                  </a:moveTo>
                  <a:lnTo>
                    <a:pt x="1196721" y="607103"/>
                  </a:lnTo>
                  <a:lnTo>
                    <a:pt x="1441069" y="1027092"/>
                  </a:lnTo>
                  <a:cubicBezTo>
                    <a:pt x="1456182" y="1053064"/>
                    <a:pt x="1447038" y="1086147"/>
                    <a:pt x="1420686" y="1101006"/>
                  </a:cubicBezTo>
                  <a:cubicBezTo>
                    <a:pt x="1394333" y="1115865"/>
                    <a:pt x="1360678" y="1106912"/>
                    <a:pt x="1345565" y="1080940"/>
                  </a:cubicBezTo>
                  <a:cubicBezTo>
                    <a:pt x="1345565" y="1080940"/>
                    <a:pt x="1276033" y="961433"/>
                    <a:pt x="1196721" y="825099"/>
                  </a:cubicBezTo>
                  <a:cubicBezTo>
                    <a:pt x="1117410" y="961433"/>
                    <a:pt x="1047877" y="1080940"/>
                    <a:pt x="1047877" y="1080940"/>
                  </a:cubicBezTo>
                  <a:cubicBezTo>
                    <a:pt x="1032764" y="1106912"/>
                    <a:pt x="999173" y="1115929"/>
                    <a:pt x="972757" y="1101006"/>
                  </a:cubicBezTo>
                  <a:cubicBezTo>
                    <a:pt x="946404" y="1086147"/>
                    <a:pt x="937260" y="1053064"/>
                    <a:pt x="952373" y="1027092"/>
                  </a:cubicBezTo>
                  <a:moveTo>
                    <a:pt x="975487" y="688193"/>
                  </a:moveTo>
                  <a:lnTo>
                    <a:pt x="731139" y="1108182"/>
                  </a:lnTo>
                  <a:lnTo>
                    <a:pt x="486791" y="688193"/>
                  </a:lnTo>
                  <a:cubicBezTo>
                    <a:pt x="471678" y="662221"/>
                    <a:pt x="480822" y="629138"/>
                    <a:pt x="507174" y="614279"/>
                  </a:cubicBezTo>
                  <a:cubicBezTo>
                    <a:pt x="533527" y="599420"/>
                    <a:pt x="567182" y="608437"/>
                    <a:pt x="582295" y="634345"/>
                  </a:cubicBezTo>
                  <a:cubicBezTo>
                    <a:pt x="582295" y="634345"/>
                    <a:pt x="651827" y="753852"/>
                    <a:pt x="731139" y="890186"/>
                  </a:cubicBezTo>
                  <a:cubicBezTo>
                    <a:pt x="810451" y="753852"/>
                    <a:pt x="879983" y="634345"/>
                    <a:pt x="879983" y="634345"/>
                  </a:cubicBezTo>
                  <a:cubicBezTo>
                    <a:pt x="895096" y="608373"/>
                    <a:pt x="928688" y="599356"/>
                    <a:pt x="955104" y="614279"/>
                  </a:cubicBezTo>
                  <a:cubicBezTo>
                    <a:pt x="981456" y="629138"/>
                    <a:pt x="990600" y="662221"/>
                    <a:pt x="975487" y="688193"/>
                  </a:cubicBezTo>
                </a:path>
              </a:pathLst>
            </a:custGeom>
            <a:solidFill>
              <a:srgbClr val="003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id="{35727413-DAA0-84E5-2431-897A17BC1A7A}"/>
                </a:ext>
              </a:extLst>
            </p:cNvPr>
            <p:cNvSpPr/>
            <p:nvPr/>
          </p:nvSpPr>
          <p:spPr>
            <a:xfrm>
              <a:off x="1345438" y="751776"/>
              <a:ext cx="403479" cy="503555"/>
            </a:xfrm>
            <a:custGeom>
              <a:avLst/>
              <a:gdLst>
                <a:gd name="connsiteX0" fmla="*/ 403479 w 403479"/>
                <a:gd name="connsiteY0" fmla="*/ 395224 h 503555"/>
                <a:gd name="connsiteX1" fmla="*/ 403479 w 403479"/>
                <a:gd name="connsiteY1" fmla="*/ 503555 h 503555"/>
                <a:gd name="connsiteX2" fmla="*/ 55054 w 403479"/>
                <a:gd name="connsiteY2" fmla="*/ 503555 h 503555"/>
                <a:gd name="connsiteX3" fmla="*/ 0 w 403479"/>
                <a:gd name="connsiteY3" fmla="*/ 449390 h 503555"/>
                <a:gd name="connsiteX4" fmla="*/ 55054 w 403479"/>
                <a:gd name="connsiteY4" fmla="*/ 395224 h 503555"/>
                <a:gd name="connsiteX5" fmla="*/ 403479 w 403479"/>
                <a:gd name="connsiteY5" fmla="*/ 395224 h 503555"/>
                <a:gd name="connsiteX6" fmla="*/ 55054 w 403479"/>
                <a:gd name="connsiteY6" fmla="*/ 197612 h 503555"/>
                <a:gd name="connsiteX7" fmla="*/ 0 w 403479"/>
                <a:gd name="connsiteY7" fmla="*/ 251777 h 503555"/>
                <a:gd name="connsiteX8" fmla="*/ 55054 w 403479"/>
                <a:gd name="connsiteY8" fmla="*/ 305943 h 503555"/>
                <a:gd name="connsiteX9" fmla="*/ 403479 w 403479"/>
                <a:gd name="connsiteY9" fmla="*/ 305943 h 503555"/>
                <a:gd name="connsiteX10" fmla="*/ 403479 w 403479"/>
                <a:gd name="connsiteY10" fmla="*/ 197612 h 503555"/>
                <a:gd name="connsiteX11" fmla="*/ 55054 w 403479"/>
                <a:gd name="connsiteY11" fmla="*/ 197612 h 503555"/>
                <a:gd name="connsiteX12" fmla="*/ 55054 w 403479"/>
                <a:gd name="connsiteY12" fmla="*/ 0 h 503555"/>
                <a:gd name="connsiteX13" fmla="*/ 0 w 403479"/>
                <a:gd name="connsiteY13" fmla="*/ 54165 h 503555"/>
                <a:gd name="connsiteX14" fmla="*/ 55054 w 403479"/>
                <a:gd name="connsiteY14" fmla="*/ 108331 h 503555"/>
                <a:gd name="connsiteX15" fmla="*/ 403479 w 403479"/>
                <a:gd name="connsiteY15" fmla="*/ 108331 h 503555"/>
                <a:gd name="connsiteX16" fmla="*/ 403479 w 403479"/>
                <a:gd name="connsiteY16" fmla="*/ 0 h 503555"/>
                <a:gd name="connsiteX17" fmla="*/ 55054 w 403479"/>
                <a:gd name="connsiteY17" fmla="*/ 0 h 50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479" h="503555">
                  <a:moveTo>
                    <a:pt x="403479" y="395224"/>
                  </a:moveTo>
                  <a:lnTo>
                    <a:pt x="403479" y="503555"/>
                  </a:lnTo>
                  <a:lnTo>
                    <a:pt x="55054" y="503555"/>
                  </a:lnTo>
                  <a:cubicBezTo>
                    <a:pt x="24638" y="503555"/>
                    <a:pt x="0" y="479298"/>
                    <a:pt x="0" y="449390"/>
                  </a:cubicBezTo>
                  <a:cubicBezTo>
                    <a:pt x="0" y="419481"/>
                    <a:pt x="24638" y="395224"/>
                    <a:pt x="55054" y="395224"/>
                  </a:cubicBezTo>
                  <a:lnTo>
                    <a:pt x="403479" y="395224"/>
                  </a:lnTo>
                  <a:close/>
                  <a:moveTo>
                    <a:pt x="55054" y="197612"/>
                  </a:moveTo>
                  <a:cubicBezTo>
                    <a:pt x="24638" y="197612"/>
                    <a:pt x="0" y="221869"/>
                    <a:pt x="0" y="251777"/>
                  </a:cubicBezTo>
                  <a:cubicBezTo>
                    <a:pt x="0" y="281686"/>
                    <a:pt x="24638" y="305943"/>
                    <a:pt x="55054" y="305943"/>
                  </a:cubicBezTo>
                  <a:lnTo>
                    <a:pt x="403479" y="305943"/>
                  </a:lnTo>
                  <a:lnTo>
                    <a:pt x="403479" y="197612"/>
                  </a:lnTo>
                  <a:lnTo>
                    <a:pt x="55054" y="197612"/>
                  </a:lnTo>
                  <a:close/>
                  <a:moveTo>
                    <a:pt x="55054" y="0"/>
                  </a:moveTo>
                  <a:cubicBezTo>
                    <a:pt x="24638" y="0"/>
                    <a:pt x="0" y="24257"/>
                    <a:pt x="0" y="54165"/>
                  </a:cubicBezTo>
                  <a:cubicBezTo>
                    <a:pt x="0" y="84074"/>
                    <a:pt x="24638" y="108331"/>
                    <a:pt x="55054" y="108331"/>
                  </a:cubicBezTo>
                  <a:lnTo>
                    <a:pt x="403479" y="108331"/>
                  </a:lnTo>
                  <a:lnTo>
                    <a:pt x="403479" y="0"/>
                  </a:lnTo>
                  <a:lnTo>
                    <a:pt x="55054" y="0"/>
                  </a:lnTo>
                  <a:close/>
                </a:path>
              </a:pathLst>
            </a:custGeom>
            <a:solidFill>
              <a:srgbClr val="00C1D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näkym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 descr="Kuva, joka sisältää kohteen Ihmisen kasvot, henkilö, vaate, hymy&#10;&#10;Kuvaus luotu automaattisesti">
            <a:extLst>
              <a:ext uri="{FF2B5EF4-FFF2-40B4-BE49-F238E27FC236}">
                <a16:creationId xmlns:a16="http://schemas.microsoft.com/office/drawing/2014/main" id="{A9118D41-17F1-C937-4C2A-FC8FF9B27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/>
        </p:blipFill>
        <p:spPr>
          <a:xfrm>
            <a:off x="233362" y="230187"/>
            <a:ext cx="5646737" cy="5726112"/>
          </a:xfrm>
          <a:custGeom>
            <a:avLst/>
            <a:gdLst>
              <a:gd name="connsiteX0" fmla="*/ 0 w 5645150"/>
              <a:gd name="connsiteY0" fmla="*/ 0 h 5725633"/>
              <a:gd name="connsiteX1" fmla="*/ 5645150 w 5645150"/>
              <a:gd name="connsiteY1" fmla="*/ 0 h 5725633"/>
              <a:gd name="connsiteX2" fmla="*/ 5645150 w 5645150"/>
              <a:gd name="connsiteY2" fmla="*/ 5725633 h 5725633"/>
              <a:gd name="connsiteX3" fmla="*/ 0 w 5645150"/>
              <a:gd name="connsiteY3" fmla="*/ 5725633 h 5725633"/>
              <a:gd name="connsiteX4" fmla="*/ 0 w 5645150"/>
              <a:gd name="connsiteY4" fmla="*/ 0 h 5725633"/>
              <a:gd name="connsiteX0" fmla="*/ 0 w 5645150"/>
              <a:gd name="connsiteY0" fmla="*/ 0 h 5725633"/>
              <a:gd name="connsiteX1" fmla="*/ 5645150 w 5645150"/>
              <a:gd name="connsiteY1" fmla="*/ 0 h 5725633"/>
              <a:gd name="connsiteX2" fmla="*/ 5645150 w 5645150"/>
              <a:gd name="connsiteY2" fmla="*/ 5725633 h 5725633"/>
              <a:gd name="connsiteX3" fmla="*/ 2706060 w 5645150"/>
              <a:gd name="connsiteY3" fmla="*/ 5723224 h 5725633"/>
              <a:gd name="connsiteX4" fmla="*/ 0 w 5645150"/>
              <a:gd name="connsiteY4" fmla="*/ 5725633 h 5725633"/>
              <a:gd name="connsiteX5" fmla="*/ 0 w 5645150"/>
              <a:gd name="connsiteY5" fmla="*/ 0 h 5725633"/>
              <a:gd name="connsiteX0" fmla="*/ 0 w 5649408"/>
              <a:gd name="connsiteY0" fmla="*/ 0 h 5725633"/>
              <a:gd name="connsiteX1" fmla="*/ 5645150 w 5649408"/>
              <a:gd name="connsiteY1" fmla="*/ 0 h 5725633"/>
              <a:gd name="connsiteX2" fmla="*/ 5649408 w 5649408"/>
              <a:gd name="connsiteY2" fmla="*/ 2983949 h 5725633"/>
              <a:gd name="connsiteX3" fmla="*/ 5645150 w 5649408"/>
              <a:gd name="connsiteY3" fmla="*/ 5725633 h 5725633"/>
              <a:gd name="connsiteX4" fmla="*/ 2706060 w 5649408"/>
              <a:gd name="connsiteY4" fmla="*/ 5723224 h 5725633"/>
              <a:gd name="connsiteX5" fmla="*/ 0 w 5649408"/>
              <a:gd name="connsiteY5" fmla="*/ 5725633 h 5725633"/>
              <a:gd name="connsiteX6" fmla="*/ 0 w 5649408"/>
              <a:gd name="connsiteY6" fmla="*/ 0 h 5725633"/>
              <a:gd name="connsiteX0" fmla="*/ 0 w 6081361"/>
              <a:gd name="connsiteY0" fmla="*/ 0 h 5725633"/>
              <a:gd name="connsiteX1" fmla="*/ 5645150 w 6081361"/>
              <a:gd name="connsiteY1" fmla="*/ 0 h 5725633"/>
              <a:gd name="connsiteX2" fmla="*/ 5649408 w 6081361"/>
              <a:gd name="connsiteY2" fmla="*/ 2983949 h 5725633"/>
              <a:gd name="connsiteX3" fmla="*/ 5645150 w 6081361"/>
              <a:gd name="connsiteY3" fmla="*/ 5725633 h 5725633"/>
              <a:gd name="connsiteX4" fmla="*/ 2706060 w 6081361"/>
              <a:gd name="connsiteY4" fmla="*/ 5723224 h 5725633"/>
              <a:gd name="connsiteX5" fmla="*/ 0 w 6081361"/>
              <a:gd name="connsiteY5" fmla="*/ 5725633 h 5725633"/>
              <a:gd name="connsiteX6" fmla="*/ 0 w 6081361"/>
              <a:gd name="connsiteY6" fmla="*/ 0 h 5725633"/>
              <a:gd name="connsiteX0" fmla="*/ 0 w 5845895"/>
              <a:gd name="connsiteY0" fmla="*/ 0 h 5951578"/>
              <a:gd name="connsiteX1" fmla="*/ 5645150 w 5845895"/>
              <a:gd name="connsiteY1" fmla="*/ 0 h 5951578"/>
              <a:gd name="connsiteX2" fmla="*/ 5649408 w 5845895"/>
              <a:gd name="connsiteY2" fmla="*/ 2983949 h 5951578"/>
              <a:gd name="connsiteX3" fmla="*/ 5645150 w 5845895"/>
              <a:gd name="connsiteY3" fmla="*/ 5725633 h 5951578"/>
              <a:gd name="connsiteX4" fmla="*/ 2706060 w 5845895"/>
              <a:gd name="connsiteY4" fmla="*/ 5723224 h 5951578"/>
              <a:gd name="connsiteX5" fmla="*/ 0 w 5845895"/>
              <a:gd name="connsiteY5" fmla="*/ 5725633 h 5951578"/>
              <a:gd name="connsiteX6" fmla="*/ 0 w 5845895"/>
              <a:gd name="connsiteY6" fmla="*/ 0 h 5951578"/>
              <a:gd name="connsiteX0" fmla="*/ 0 w 5649408"/>
              <a:gd name="connsiteY0" fmla="*/ 0 h 5725633"/>
              <a:gd name="connsiteX1" fmla="*/ 5645150 w 5649408"/>
              <a:gd name="connsiteY1" fmla="*/ 0 h 5725633"/>
              <a:gd name="connsiteX2" fmla="*/ 5649408 w 5649408"/>
              <a:gd name="connsiteY2" fmla="*/ 2983949 h 5725633"/>
              <a:gd name="connsiteX3" fmla="*/ 4891653 w 5649408"/>
              <a:gd name="connsiteY3" fmla="*/ 4752366 h 5725633"/>
              <a:gd name="connsiteX4" fmla="*/ 2706060 w 5649408"/>
              <a:gd name="connsiteY4" fmla="*/ 5723224 h 5725633"/>
              <a:gd name="connsiteX5" fmla="*/ 0 w 5649408"/>
              <a:gd name="connsiteY5" fmla="*/ 5725633 h 5725633"/>
              <a:gd name="connsiteX6" fmla="*/ 0 w 5649408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6233" h="5725633">
                <a:moveTo>
                  <a:pt x="0" y="0"/>
                </a:moveTo>
                <a:lnTo>
                  <a:pt x="5645150" y="0"/>
                </a:lnTo>
                <a:cubicBezTo>
                  <a:pt x="5646569" y="994650"/>
                  <a:pt x="5644814" y="1989299"/>
                  <a:pt x="5646233" y="2983949"/>
                </a:cubicBezTo>
                <a:cubicBezTo>
                  <a:pt x="5646401" y="3647019"/>
                  <a:pt x="5337231" y="4234437"/>
                  <a:pt x="4891653" y="4752366"/>
                </a:cubicBezTo>
                <a:cubicBezTo>
                  <a:pt x="4446075" y="5270295"/>
                  <a:pt x="3685757" y="5724027"/>
                  <a:pt x="2706060" y="5723224"/>
                </a:cubicBezTo>
                <a:lnTo>
                  <a:pt x="0" y="57256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74971" y="2519806"/>
            <a:ext cx="4968762" cy="901278"/>
          </a:xfrm>
        </p:spPr>
        <p:txBody>
          <a:bodyPr/>
          <a:lstStyle>
            <a:lvl1pPr>
              <a:lnSpc>
                <a:spcPct val="95000"/>
              </a:lnSpc>
              <a:defRPr sz="32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42A0D13-E3F9-45AD-88B5-0E4779AD7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8600" y="3725791"/>
            <a:ext cx="4959350" cy="784225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 dirty="0"/>
              <a:t>#hashtag</a:t>
            </a:r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05CB1E3D-B02E-2104-41D0-FAF30EF6CE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78600" y="5013874"/>
            <a:ext cx="4959350" cy="24542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>
                <a:latin typeface="+mj-lt"/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9">
            <a:extLst>
              <a:ext uri="{FF2B5EF4-FFF2-40B4-BE49-F238E27FC236}">
                <a16:creationId xmlns:a16="http://schemas.microsoft.com/office/drawing/2014/main" id="{6DA8C19B-5435-0EFB-9CE2-A9DFF66A80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78600" y="5267215"/>
            <a:ext cx="4959350" cy="894608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300"/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Vapaamuotoinen: Muoto 16">
            <a:extLst>
              <a:ext uri="{FF2B5EF4-FFF2-40B4-BE49-F238E27FC236}">
                <a16:creationId xmlns:a16="http://schemas.microsoft.com/office/drawing/2014/main" id="{99639154-85F0-78D7-F980-B0C21AEE7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010" y="6283989"/>
            <a:ext cx="247083" cy="247441"/>
          </a:xfrm>
          <a:custGeom>
            <a:avLst/>
            <a:gdLst>
              <a:gd name="connsiteX0" fmla="*/ 494845 w 494844"/>
              <a:gd name="connsiteY0" fmla="*/ 67020 h 495562"/>
              <a:gd name="connsiteX1" fmla="*/ 494722 w 494844"/>
              <a:gd name="connsiteY1" fmla="*/ 64586 h 495562"/>
              <a:gd name="connsiteX2" fmla="*/ 494722 w 494844"/>
              <a:gd name="connsiteY2" fmla="*/ 38407 h 495562"/>
              <a:gd name="connsiteX3" fmla="*/ 456368 w 494844"/>
              <a:gd name="connsiteY3" fmla="*/ 0 h 495562"/>
              <a:gd name="connsiteX4" fmla="*/ 427887 w 494844"/>
              <a:gd name="connsiteY4" fmla="*/ 0 h 495562"/>
              <a:gd name="connsiteX5" fmla="*/ 66927 w 494844"/>
              <a:gd name="connsiteY5" fmla="*/ 0 h 495562"/>
              <a:gd name="connsiteX6" fmla="*/ 38354 w 494844"/>
              <a:gd name="connsiteY6" fmla="*/ 0 h 495562"/>
              <a:gd name="connsiteX7" fmla="*/ 0 w 494844"/>
              <a:gd name="connsiteY7" fmla="*/ 38407 h 495562"/>
              <a:gd name="connsiteX8" fmla="*/ 0 w 494844"/>
              <a:gd name="connsiteY8" fmla="*/ 67050 h 495562"/>
              <a:gd name="connsiteX9" fmla="*/ 0 w 494844"/>
              <a:gd name="connsiteY9" fmla="*/ 428512 h 495562"/>
              <a:gd name="connsiteX10" fmla="*/ 0 w 494844"/>
              <a:gd name="connsiteY10" fmla="*/ 457032 h 495562"/>
              <a:gd name="connsiteX11" fmla="*/ 38354 w 494844"/>
              <a:gd name="connsiteY11" fmla="*/ 495439 h 495562"/>
              <a:gd name="connsiteX12" fmla="*/ 64405 w 494844"/>
              <a:gd name="connsiteY12" fmla="*/ 495439 h 495562"/>
              <a:gd name="connsiteX13" fmla="*/ 66927 w 494844"/>
              <a:gd name="connsiteY13" fmla="*/ 495562 h 495562"/>
              <a:gd name="connsiteX14" fmla="*/ 427887 w 494844"/>
              <a:gd name="connsiteY14" fmla="*/ 495562 h 495562"/>
              <a:gd name="connsiteX15" fmla="*/ 430409 w 494844"/>
              <a:gd name="connsiteY15" fmla="*/ 495439 h 495562"/>
              <a:gd name="connsiteX16" fmla="*/ 456368 w 494844"/>
              <a:gd name="connsiteY16" fmla="*/ 495439 h 495562"/>
              <a:gd name="connsiteX17" fmla="*/ 494722 w 494844"/>
              <a:gd name="connsiteY17" fmla="*/ 457032 h 495562"/>
              <a:gd name="connsiteX18" fmla="*/ 494722 w 494844"/>
              <a:gd name="connsiteY18" fmla="*/ 430945 h 495562"/>
              <a:gd name="connsiteX19" fmla="*/ 494845 w 494844"/>
              <a:gd name="connsiteY19" fmla="*/ 428512 h 495562"/>
              <a:gd name="connsiteX20" fmla="*/ 494845 w 494844"/>
              <a:gd name="connsiteY20" fmla="*/ 67050 h 495562"/>
              <a:gd name="connsiteX21" fmla="*/ 188785 w 494844"/>
              <a:gd name="connsiteY21" fmla="*/ 180515 h 495562"/>
              <a:gd name="connsiteX22" fmla="*/ 265922 w 494844"/>
              <a:gd name="connsiteY22" fmla="*/ 180515 h 495562"/>
              <a:gd name="connsiteX23" fmla="*/ 265922 w 494844"/>
              <a:gd name="connsiteY23" fmla="*/ 215041 h 495562"/>
              <a:gd name="connsiteX24" fmla="*/ 334418 w 494844"/>
              <a:gd name="connsiteY24" fmla="*/ 178390 h 495562"/>
              <a:gd name="connsiteX25" fmla="*/ 421521 w 494844"/>
              <a:gd name="connsiteY25" fmla="*/ 278180 h 495562"/>
              <a:gd name="connsiteX26" fmla="*/ 421521 w 494844"/>
              <a:gd name="connsiteY26" fmla="*/ 281969 h 495562"/>
              <a:gd name="connsiteX27" fmla="*/ 421521 w 494844"/>
              <a:gd name="connsiteY27" fmla="*/ 400485 h 495562"/>
              <a:gd name="connsiteX28" fmla="*/ 343706 w 494844"/>
              <a:gd name="connsiteY28" fmla="*/ 400485 h 495562"/>
              <a:gd name="connsiteX29" fmla="*/ 343706 w 494844"/>
              <a:gd name="connsiteY29" fmla="*/ 286681 h 495562"/>
              <a:gd name="connsiteX30" fmla="*/ 343429 w 494844"/>
              <a:gd name="connsiteY30" fmla="*/ 281999 h 495562"/>
              <a:gd name="connsiteX31" fmla="*/ 304737 w 494844"/>
              <a:gd name="connsiteY31" fmla="*/ 236570 h 495562"/>
              <a:gd name="connsiteX32" fmla="*/ 267583 w 494844"/>
              <a:gd name="connsiteY32" fmla="*/ 263489 h 495562"/>
              <a:gd name="connsiteX33" fmla="*/ 265922 w 494844"/>
              <a:gd name="connsiteY33" fmla="*/ 281507 h 495562"/>
              <a:gd name="connsiteX34" fmla="*/ 265922 w 494844"/>
              <a:gd name="connsiteY34" fmla="*/ 281999 h 495562"/>
              <a:gd name="connsiteX35" fmla="*/ 265922 w 494844"/>
              <a:gd name="connsiteY35" fmla="*/ 400515 h 495562"/>
              <a:gd name="connsiteX36" fmla="*/ 188785 w 494844"/>
              <a:gd name="connsiteY36" fmla="*/ 400515 h 495562"/>
              <a:gd name="connsiteX37" fmla="*/ 189215 w 494844"/>
              <a:gd name="connsiteY37" fmla="*/ 281999 h 495562"/>
              <a:gd name="connsiteX38" fmla="*/ 188785 w 494844"/>
              <a:gd name="connsiteY38" fmla="*/ 180546 h 495562"/>
              <a:gd name="connsiteX39" fmla="*/ 69387 w 494844"/>
              <a:gd name="connsiteY39" fmla="*/ 110015 h 495562"/>
              <a:gd name="connsiteX40" fmla="*/ 111339 w 494844"/>
              <a:gd name="connsiteY40" fmla="*/ 66958 h 495562"/>
              <a:gd name="connsiteX41" fmla="*/ 152738 w 494844"/>
              <a:gd name="connsiteY41" fmla="*/ 109985 h 495562"/>
              <a:gd name="connsiteX42" fmla="*/ 110878 w 494844"/>
              <a:gd name="connsiteY42" fmla="*/ 153011 h 495562"/>
              <a:gd name="connsiteX43" fmla="*/ 110355 w 494844"/>
              <a:gd name="connsiteY43" fmla="*/ 153011 h 495562"/>
              <a:gd name="connsiteX44" fmla="*/ 69418 w 494844"/>
              <a:gd name="connsiteY44" fmla="*/ 110046 h 495562"/>
              <a:gd name="connsiteX45" fmla="*/ 146925 w 494844"/>
              <a:gd name="connsiteY45" fmla="*/ 180515 h 495562"/>
              <a:gd name="connsiteX46" fmla="*/ 146925 w 494844"/>
              <a:gd name="connsiteY46" fmla="*/ 281969 h 495562"/>
              <a:gd name="connsiteX47" fmla="*/ 146925 w 494844"/>
              <a:gd name="connsiteY47" fmla="*/ 400485 h 495562"/>
              <a:gd name="connsiteX48" fmla="*/ 78245 w 494844"/>
              <a:gd name="connsiteY48" fmla="*/ 400485 h 495562"/>
              <a:gd name="connsiteX49" fmla="*/ 78245 w 494844"/>
              <a:gd name="connsiteY49" fmla="*/ 281969 h 495562"/>
              <a:gd name="connsiteX50" fmla="*/ 78245 w 494844"/>
              <a:gd name="connsiteY50" fmla="*/ 180515 h 495562"/>
              <a:gd name="connsiteX51" fmla="*/ 146925 w 494844"/>
              <a:gd name="connsiteY51" fmla="*/ 180515 h 49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4844" h="495562">
                <a:moveTo>
                  <a:pt x="494845" y="67020"/>
                </a:moveTo>
                <a:cubicBezTo>
                  <a:pt x="494845" y="66188"/>
                  <a:pt x="494752" y="65387"/>
                  <a:pt x="494722" y="64586"/>
                </a:cubicBezTo>
                <a:lnTo>
                  <a:pt x="494722" y="38407"/>
                </a:lnTo>
                <a:cubicBezTo>
                  <a:pt x="494722" y="17186"/>
                  <a:pt x="477559" y="0"/>
                  <a:pt x="456368" y="0"/>
                </a:cubicBezTo>
                <a:lnTo>
                  <a:pt x="427887" y="0"/>
                </a:lnTo>
                <a:lnTo>
                  <a:pt x="66927" y="0"/>
                </a:lnTo>
                <a:lnTo>
                  <a:pt x="38354" y="0"/>
                </a:lnTo>
                <a:cubicBezTo>
                  <a:pt x="17162" y="0"/>
                  <a:pt x="0" y="17186"/>
                  <a:pt x="0" y="38407"/>
                </a:cubicBezTo>
                <a:lnTo>
                  <a:pt x="0" y="67050"/>
                </a:lnTo>
                <a:lnTo>
                  <a:pt x="0" y="428512"/>
                </a:lnTo>
                <a:lnTo>
                  <a:pt x="0" y="457032"/>
                </a:lnTo>
                <a:cubicBezTo>
                  <a:pt x="0" y="478222"/>
                  <a:pt x="17162" y="495439"/>
                  <a:pt x="38354" y="495439"/>
                </a:cubicBezTo>
                <a:lnTo>
                  <a:pt x="64405" y="495439"/>
                </a:lnTo>
                <a:cubicBezTo>
                  <a:pt x="65266" y="495470"/>
                  <a:pt x="66096" y="495562"/>
                  <a:pt x="66927" y="495562"/>
                </a:cubicBezTo>
                <a:lnTo>
                  <a:pt x="427887" y="495562"/>
                </a:lnTo>
                <a:cubicBezTo>
                  <a:pt x="428748" y="495562"/>
                  <a:pt x="429579" y="495470"/>
                  <a:pt x="430409" y="495439"/>
                </a:cubicBezTo>
                <a:lnTo>
                  <a:pt x="456368" y="495439"/>
                </a:lnTo>
                <a:cubicBezTo>
                  <a:pt x="477529" y="495439"/>
                  <a:pt x="494722" y="478222"/>
                  <a:pt x="494722" y="457032"/>
                </a:cubicBezTo>
                <a:lnTo>
                  <a:pt x="494722" y="430945"/>
                </a:lnTo>
                <a:cubicBezTo>
                  <a:pt x="494752" y="430144"/>
                  <a:pt x="494845" y="429313"/>
                  <a:pt x="494845" y="428512"/>
                </a:cubicBezTo>
                <a:lnTo>
                  <a:pt x="494845" y="67050"/>
                </a:lnTo>
                <a:close/>
                <a:moveTo>
                  <a:pt x="188785" y="180515"/>
                </a:moveTo>
                <a:lnTo>
                  <a:pt x="265922" y="180515"/>
                </a:lnTo>
                <a:lnTo>
                  <a:pt x="265922" y="215041"/>
                </a:lnTo>
                <a:cubicBezTo>
                  <a:pt x="270475" y="199919"/>
                  <a:pt x="295111" y="178390"/>
                  <a:pt x="334418" y="178390"/>
                </a:cubicBezTo>
                <a:cubicBezTo>
                  <a:pt x="383198" y="178390"/>
                  <a:pt x="421521" y="210083"/>
                  <a:pt x="421521" y="278180"/>
                </a:cubicBezTo>
                <a:lnTo>
                  <a:pt x="421521" y="281969"/>
                </a:lnTo>
                <a:lnTo>
                  <a:pt x="421521" y="400485"/>
                </a:lnTo>
                <a:lnTo>
                  <a:pt x="343706" y="400485"/>
                </a:lnTo>
                <a:lnTo>
                  <a:pt x="343706" y="286681"/>
                </a:lnTo>
                <a:cubicBezTo>
                  <a:pt x="343706" y="285018"/>
                  <a:pt x="343491" y="283539"/>
                  <a:pt x="343429" y="281999"/>
                </a:cubicBezTo>
                <a:cubicBezTo>
                  <a:pt x="342168" y="254865"/>
                  <a:pt x="330050" y="236570"/>
                  <a:pt x="304737" y="236570"/>
                </a:cubicBezTo>
                <a:cubicBezTo>
                  <a:pt x="284254" y="236570"/>
                  <a:pt x="272904" y="250276"/>
                  <a:pt x="267583" y="263489"/>
                </a:cubicBezTo>
                <a:cubicBezTo>
                  <a:pt x="265615" y="268232"/>
                  <a:pt x="265922" y="274854"/>
                  <a:pt x="265922" y="281507"/>
                </a:cubicBezTo>
                <a:lnTo>
                  <a:pt x="265922" y="281999"/>
                </a:lnTo>
                <a:lnTo>
                  <a:pt x="265922" y="400515"/>
                </a:lnTo>
                <a:lnTo>
                  <a:pt x="188785" y="400515"/>
                </a:lnTo>
                <a:cubicBezTo>
                  <a:pt x="188785" y="400515"/>
                  <a:pt x="189092" y="339841"/>
                  <a:pt x="189215" y="281999"/>
                </a:cubicBezTo>
                <a:cubicBezTo>
                  <a:pt x="189308" y="234445"/>
                  <a:pt x="189277" y="188831"/>
                  <a:pt x="188785" y="180546"/>
                </a:cubicBezTo>
                <a:close/>
                <a:moveTo>
                  <a:pt x="69387" y="110015"/>
                </a:moveTo>
                <a:cubicBezTo>
                  <a:pt x="69387" y="85530"/>
                  <a:pt x="85965" y="66958"/>
                  <a:pt x="111339" y="66958"/>
                </a:cubicBezTo>
                <a:cubicBezTo>
                  <a:pt x="136621" y="66958"/>
                  <a:pt x="152246" y="85438"/>
                  <a:pt x="152738" y="109985"/>
                </a:cubicBezTo>
                <a:cubicBezTo>
                  <a:pt x="152738" y="134008"/>
                  <a:pt x="136652" y="153011"/>
                  <a:pt x="110878" y="153011"/>
                </a:cubicBezTo>
                <a:lnTo>
                  <a:pt x="110355" y="153011"/>
                </a:lnTo>
                <a:cubicBezTo>
                  <a:pt x="85504" y="153011"/>
                  <a:pt x="69418" y="134070"/>
                  <a:pt x="69418" y="110046"/>
                </a:cubicBezTo>
                <a:close/>
                <a:moveTo>
                  <a:pt x="146925" y="180515"/>
                </a:moveTo>
                <a:lnTo>
                  <a:pt x="146925" y="281969"/>
                </a:lnTo>
                <a:lnTo>
                  <a:pt x="146925" y="400485"/>
                </a:lnTo>
                <a:lnTo>
                  <a:pt x="78245" y="400485"/>
                </a:lnTo>
                <a:lnTo>
                  <a:pt x="78245" y="281969"/>
                </a:lnTo>
                <a:lnTo>
                  <a:pt x="78245" y="180515"/>
                </a:lnTo>
                <a:lnTo>
                  <a:pt x="146925" y="180515"/>
                </a:ln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8" name="Vapaamuotoinen: Muoto 17">
            <a:extLst>
              <a:ext uri="{FF2B5EF4-FFF2-40B4-BE49-F238E27FC236}">
                <a16:creationId xmlns:a16="http://schemas.microsoft.com/office/drawing/2014/main" id="{BDB41863-4E2C-198A-BC9F-9BD397429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4857" y="6278438"/>
            <a:ext cx="258156" cy="256945"/>
          </a:xfrm>
          <a:custGeom>
            <a:avLst/>
            <a:gdLst>
              <a:gd name="connsiteX0" fmla="*/ 517020 w 517020"/>
              <a:gd name="connsiteY0" fmla="*/ 258869 h 514596"/>
              <a:gd name="connsiteX1" fmla="*/ 258510 w 517020"/>
              <a:gd name="connsiteY1" fmla="*/ 0 h 514596"/>
              <a:gd name="connsiteX2" fmla="*/ 0 w 517020"/>
              <a:gd name="connsiteY2" fmla="*/ 258869 h 514596"/>
              <a:gd name="connsiteX3" fmla="*/ 218127 w 517020"/>
              <a:gd name="connsiteY3" fmla="*/ 514596 h 514596"/>
              <a:gd name="connsiteX4" fmla="*/ 218127 w 517020"/>
              <a:gd name="connsiteY4" fmla="*/ 333681 h 514596"/>
              <a:gd name="connsiteX5" fmla="*/ 152492 w 517020"/>
              <a:gd name="connsiteY5" fmla="*/ 333681 h 514596"/>
              <a:gd name="connsiteX6" fmla="*/ 152492 w 517020"/>
              <a:gd name="connsiteY6" fmla="*/ 258838 h 514596"/>
              <a:gd name="connsiteX7" fmla="*/ 218127 w 517020"/>
              <a:gd name="connsiteY7" fmla="*/ 258838 h 514596"/>
              <a:gd name="connsiteX8" fmla="*/ 218127 w 517020"/>
              <a:gd name="connsiteY8" fmla="*/ 201798 h 514596"/>
              <a:gd name="connsiteX9" fmla="*/ 315779 w 517020"/>
              <a:gd name="connsiteY9" fmla="*/ 101084 h 514596"/>
              <a:gd name="connsiteX10" fmla="*/ 373632 w 517020"/>
              <a:gd name="connsiteY10" fmla="*/ 106135 h 514596"/>
              <a:gd name="connsiteX11" fmla="*/ 373632 w 517020"/>
              <a:gd name="connsiteY11" fmla="*/ 169828 h 514596"/>
              <a:gd name="connsiteX12" fmla="*/ 341030 w 517020"/>
              <a:gd name="connsiteY12" fmla="*/ 169828 h 514596"/>
              <a:gd name="connsiteX13" fmla="*/ 298894 w 517020"/>
              <a:gd name="connsiteY13" fmla="*/ 210268 h 514596"/>
              <a:gd name="connsiteX14" fmla="*/ 298894 w 517020"/>
              <a:gd name="connsiteY14" fmla="*/ 258838 h 514596"/>
              <a:gd name="connsiteX15" fmla="*/ 370588 w 517020"/>
              <a:gd name="connsiteY15" fmla="*/ 258838 h 514596"/>
              <a:gd name="connsiteX16" fmla="*/ 359146 w 517020"/>
              <a:gd name="connsiteY16" fmla="*/ 333681 h 514596"/>
              <a:gd name="connsiteX17" fmla="*/ 298894 w 517020"/>
              <a:gd name="connsiteY17" fmla="*/ 333681 h 514596"/>
              <a:gd name="connsiteX18" fmla="*/ 298894 w 517020"/>
              <a:gd name="connsiteY18" fmla="*/ 514596 h 514596"/>
              <a:gd name="connsiteX19" fmla="*/ 517020 w 517020"/>
              <a:gd name="connsiteY19" fmla="*/ 258869 h 51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7020" h="514596">
                <a:moveTo>
                  <a:pt x="517020" y="258869"/>
                </a:moveTo>
                <a:cubicBezTo>
                  <a:pt x="517020" y="115898"/>
                  <a:pt x="401283" y="0"/>
                  <a:pt x="258510" y="0"/>
                </a:cubicBezTo>
                <a:cubicBezTo>
                  <a:pt x="115737" y="0"/>
                  <a:pt x="0" y="115898"/>
                  <a:pt x="0" y="258869"/>
                </a:cubicBezTo>
                <a:cubicBezTo>
                  <a:pt x="0" y="388072"/>
                  <a:pt x="94546" y="495193"/>
                  <a:pt x="218127" y="514596"/>
                </a:cubicBezTo>
                <a:lnTo>
                  <a:pt x="218127" y="333681"/>
                </a:lnTo>
                <a:lnTo>
                  <a:pt x="152492" y="333681"/>
                </a:lnTo>
                <a:lnTo>
                  <a:pt x="152492" y="258838"/>
                </a:lnTo>
                <a:lnTo>
                  <a:pt x="218127" y="258838"/>
                </a:lnTo>
                <a:lnTo>
                  <a:pt x="218127" y="201798"/>
                </a:lnTo>
                <a:cubicBezTo>
                  <a:pt x="218127" y="136934"/>
                  <a:pt x="256726" y="101084"/>
                  <a:pt x="315779" y="101084"/>
                </a:cubicBezTo>
                <a:cubicBezTo>
                  <a:pt x="344075" y="101084"/>
                  <a:pt x="373632" y="106135"/>
                  <a:pt x="373632" y="106135"/>
                </a:cubicBezTo>
                <a:lnTo>
                  <a:pt x="373632" y="169828"/>
                </a:lnTo>
                <a:lnTo>
                  <a:pt x="341030" y="169828"/>
                </a:lnTo>
                <a:cubicBezTo>
                  <a:pt x="308920" y="169828"/>
                  <a:pt x="298894" y="189786"/>
                  <a:pt x="298894" y="210268"/>
                </a:cubicBezTo>
                <a:lnTo>
                  <a:pt x="298894" y="258838"/>
                </a:lnTo>
                <a:lnTo>
                  <a:pt x="370588" y="258838"/>
                </a:lnTo>
                <a:lnTo>
                  <a:pt x="359146" y="333681"/>
                </a:lnTo>
                <a:lnTo>
                  <a:pt x="298894" y="333681"/>
                </a:lnTo>
                <a:lnTo>
                  <a:pt x="298894" y="514596"/>
                </a:lnTo>
                <a:cubicBezTo>
                  <a:pt x="422474" y="495162"/>
                  <a:pt x="517020" y="388072"/>
                  <a:pt x="517020" y="258869"/>
                </a:cubicBez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9" name="Vapaamuotoinen: Muoto 18">
            <a:extLst>
              <a:ext uri="{FF2B5EF4-FFF2-40B4-BE49-F238E27FC236}">
                <a16:creationId xmlns:a16="http://schemas.microsoft.com/office/drawing/2014/main" id="{4D9A1490-4D10-BC25-CB3F-7B2B8C92B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926" y="6284097"/>
            <a:ext cx="246822" cy="247195"/>
          </a:xfrm>
          <a:custGeom>
            <a:avLst/>
            <a:gdLst>
              <a:gd name="connsiteX0" fmla="*/ 329527 w 494321"/>
              <a:gd name="connsiteY0" fmla="*/ 247535 h 495069"/>
              <a:gd name="connsiteX1" fmla="*/ 247130 w 494321"/>
              <a:gd name="connsiteY1" fmla="*/ 165023 h 495069"/>
              <a:gd name="connsiteX2" fmla="*/ 164764 w 494321"/>
              <a:gd name="connsiteY2" fmla="*/ 247535 h 495069"/>
              <a:gd name="connsiteX3" fmla="*/ 247130 w 494321"/>
              <a:gd name="connsiteY3" fmla="*/ 330016 h 495069"/>
              <a:gd name="connsiteX4" fmla="*/ 329527 w 494321"/>
              <a:gd name="connsiteY4" fmla="*/ 247535 h 495069"/>
              <a:gd name="connsiteX5" fmla="*/ 408726 w 494321"/>
              <a:gd name="connsiteY5" fmla="*/ 115405 h 495069"/>
              <a:gd name="connsiteX6" fmla="*/ 379076 w 494321"/>
              <a:gd name="connsiteY6" fmla="*/ 145158 h 495069"/>
              <a:gd name="connsiteX7" fmla="*/ 349427 w 494321"/>
              <a:gd name="connsiteY7" fmla="*/ 115405 h 495069"/>
              <a:gd name="connsiteX8" fmla="*/ 379076 w 494321"/>
              <a:gd name="connsiteY8" fmla="*/ 85715 h 495069"/>
              <a:gd name="connsiteX9" fmla="*/ 408726 w 494321"/>
              <a:gd name="connsiteY9" fmla="*/ 115405 h 495069"/>
              <a:gd name="connsiteX10" fmla="*/ 374063 w 494321"/>
              <a:gd name="connsiteY10" fmla="*/ 247535 h 495069"/>
              <a:gd name="connsiteX11" fmla="*/ 247130 w 494321"/>
              <a:gd name="connsiteY11" fmla="*/ 374613 h 495069"/>
              <a:gd name="connsiteX12" fmla="*/ 120228 w 494321"/>
              <a:gd name="connsiteY12" fmla="*/ 247535 h 495069"/>
              <a:gd name="connsiteX13" fmla="*/ 247130 w 494321"/>
              <a:gd name="connsiteY13" fmla="*/ 120426 h 495069"/>
              <a:gd name="connsiteX14" fmla="*/ 374063 w 494321"/>
              <a:gd name="connsiteY14" fmla="*/ 247535 h 495069"/>
              <a:gd name="connsiteX15" fmla="*/ 448310 w 494321"/>
              <a:gd name="connsiteY15" fmla="*/ 347571 h 495069"/>
              <a:gd name="connsiteX16" fmla="*/ 449786 w 494321"/>
              <a:gd name="connsiteY16" fmla="*/ 247535 h 495069"/>
              <a:gd name="connsiteX17" fmla="*/ 448310 w 494321"/>
              <a:gd name="connsiteY17" fmla="*/ 147498 h 495069"/>
              <a:gd name="connsiteX18" fmla="*/ 439852 w 494321"/>
              <a:gd name="connsiteY18" fmla="*/ 101546 h 495069"/>
              <a:gd name="connsiteX19" fmla="*/ 421367 w 494321"/>
              <a:gd name="connsiteY19" fmla="*/ 73118 h 495069"/>
              <a:gd name="connsiteX20" fmla="*/ 392948 w 494321"/>
              <a:gd name="connsiteY20" fmla="*/ 54607 h 495069"/>
              <a:gd name="connsiteX21" fmla="*/ 346997 w 494321"/>
              <a:gd name="connsiteY21" fmla="*/ 46076 h 495069"/>
              <a:gd name="connsiteX22" fmla="*/ 247130 w 494321"/>
              <a:gd name="connsiteY22" fmla="*/ 44598 h 495069"/>
              <a:gd name="connsiteX23" fmla="*/ 147294 w 494321"/>
              <a:gd name="connsiteY23" fmla="*/ 46076 h 495069"/>
              <a:gd name="connsiteX24" fmla="*/ 101436 w 494321"/>
              <a:gd name="connsiteY24" fmla="*/ 54607 h 495069"/>
              <a:gd name="connsiteX25" fmla="*/ 72955 w 494321"/>
              <a:gd name="connsiteY25" fmla="*/ 73118 h 495069"/>
              <a:gd name="connsiteX26" fmla="*/ 54470 w 494321"/>
              <a:gd name="connsiteY26" fmla="*/ 101546 h 495069"/>
              <a:gd name="connsiteX27" fmla="*/ 45950 w 494321"/>
              <a:gd name="connsiteY27" fmla="*/ 147498 h 495069"/>
              <a:gd name="connsiteX28" fmla="*/ 44536 w 494321"/>
              <a:gd name="connsiteY28" fmla="*/ 247535 h 495069"/>
              <a:gd name="connsiteX29" fmla="*/ 45950 w 494321"/>
              <a:gd name="connsiteY29" fmla="*/ 347571 h 495069"/>
              <a:gd name="connsiteX30" fmla="*/ 54470 w 494321"/>
              <a:gd name="connsiteY30" fmla="*/ 393524 h 495069"/>
              <a:gd name="connsiteX31" fmla="*/ 72955 w 494321"/>
              <a:gd name="connsiteY31" fmla="*/ 421983 h 495069"/>
              <a:gd name="connsiteX32" fmla="*/ 101436 w 494321"/>
              <a:gd name="connsiteY32" fmla="*/ 440493 h 495069"/>
              <a:gd name="connsiteX33" fmla="*/ 147294 w 494321"/>
              <a:gd name="connsiteY33" fmla="*/ 449024 h 495069"/>
              <a:gd name="connsiteX34" fmla="*/ 247130 w 494321"/>
              <a:gd name="connsiteY34" fmla="*/ 450503 h 495069"/>
              <a:gd name="connsiteX35" fmla="*/ 346997 w 494321"/>
              <a:gd name="connsiteY35" fmla="*/ 449024 h 495069"/>
              <a:gd name="connsiteX36" fmla="*/ 392948 w 494321"/>
              <a:gd name="connsiteY36" fmla="*/ 440493 h 495069"/>
              <a:gd name="connsiteX37" fmla="*/ 421367 w 494321"/>
              <a:gd name="connsiteY37" fmla="*/ 421983 h 495069"/>
              <a:gd name="connsiteX38" fmla="*/ 439852 w 494321"/>
              <a:gd name="connsiteY38" fmla="*/ 393524 h 495069"/>
              <a:gd name="connsiteX39" fmla="*/ 448310 w 494321"/>
              <a:gd name="connsiteY39" fmla="*/ 347571 h 495069"/>
              <a:gd name="connsiteX40" fmla="*/ 494322 w 494321"/>
              <a:gd name="connsiteY40" fmla="*/ 247535 h 495069"/>
              <a:gd name="connsiteX41" fmla="*/ 492845 w 494321"/>
              <a:gd name="connsiteY41" fmla="*/ 349604 h 495069"/>
              <a:gd name="connsiteX42" fmla="*/ 481342 w 494321"/>
              <a:gd name="connsiteY42" fmla="*/ 409663 h 495069"/>
              <a:gd name="connsiteX43" fmla="*/ 452831 w 494321"/>
              <a:gd name="connsiteY43" fmla="*/ 453521 h 495069"/>
              <a:gd name="connsiteX44" fmla="*/ 409095 w 494321"/>
              <a:gd name="connsiteY44" fmla="*/ 482011 h 495069"/>
              <a:gd name="connsiteX45" fmla="*/ 349058 w 494321"/>
              <a:gd name="connsiteY45" fmla="*/ 493530 h 495069"/>
              <a:gd name="connsiteX46" fmla="*/ 247130 w 494321"/>
              <a:gd name="connsiteY46" fmla="*/ 495070 h 495069"/>
              <a:gd name="connsiteX47" fmla="*/ 145264 w 494321"/>
              <a:gd name="connsiteY47" fmla="*/ 493530 h 495069"/>
              <a:gd name="connsiteX48" fmla="*/ 85227 w 494321"/>
              <a:gd name="connsiteY48" fmla="*/ 482011 h 495069"/>
              <a:gd name="connsiteX49" fmla="*/ 41491 w 494321"/>
              <a:gd name="connsiteY49" fmla="*/ 453521 h 495069"/>
              <a:gd name="connsiteX50" fmla="*/ 12979 w 494321"/>
              <a:gd name="connsiteY50" fmla="*/ 409663 h 495069"/>
              <a:gd name="connsiteX51" fmla="*/ 1476 w 494321"/>
              <a:gd name="connsiteY51" fmla="*/ 349604 h 495069"/>
              <a:gd name="connsiteX52" fmla="*/ 0 w 494321"/>
              <a:gd name="connsiteY52" fmla="*/ 247535 h 495069"/>
              <a:gd name="connsiteX53" fmla="*/ 1476 w 494321"/>
              <a:gd name="connsiteY53" fmla="*/ 145466 h 495069"/>
              <a:gd name="connsiteX54" fmla="*/ 12979 w 494321"/>
              <a:gd name="connsiteY54" fmla="*/ 85407 h 495069"/>
              <a:gd name="connsiteX55" fmla="*/ 41491 w 494321"/>
              <a:gd name="connsiteY55" fmla="*/ 41548 h 495069"/>
              <a:gd name="connsiteX56" fmla="*/ 85227 w 494321"/>
              <a:gd name="connsiteY56" fmla="*/ 12997 h 495069"/>
              <a:gd name="connsiteX57" fmla="*/ 145264 w 494321"/>
              <a:gd name="connsiteY57" fmla="*/ 1540 h 495069"/>
              <a:gd name="connsiteX58" fmla="*/ 247130 w 494321"/>
              <a:gd name="connsiteY58" fmla="*/ 0 h 495069"/>
              <a:gd name="connsiteX59" fmla="*/ 349058 w 494321"/>
              <a:gd name="connsiteY59" fmla="*/ 1540 h 495069"/>
              <a:gd name="connsiteX60" fmla="*/ 409095 w 494321"/>
              <a:gd name="connsiteY60" fmla="*/ 12997 h 495069"/>
              <a:gd name="connsiteX61" fmla="*/ 452831 w 494321"/>
              <a:gd name="connsiteY61" fmla="*/ 41548 h 495069"/>
              <a:gd name="connsiteX62" fmla="*/ 481342 w 494321"/>
              <a:gd name="connsiteY62" fmla="*/ 85407 h 495069"/>
              <a:gd name="connsiteX63" fmla="*/ 492845 w 494321"/>
              <a:gd name="connsiteY63" fmla="*/ 145466 h 495069"/>
              <a:gd name="connsiteX64" fmla="*/ 494322 w 494321"/>
              <a:gd name="connsiteY64" fmla="*/ 247535 h 49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94321" h="495069">
                <a:moveTo>
                  <a:pt x="329527" y="247535"/>
                </a:moveTo>
                <a:cubicBezTo>
                  <a:pt x="329527" y="201982"/>
                  <a:pt x="292650" y="165023"/>
                  <a:pt x="247130" y="165023"/>
                </a:cubicBezTo>
                <a:cubicBezTo>
                  <a:pt x="201641" y="165023"/>
                  <a:pt x="164764" y="201982"/>
                  <a:pt x="164764" y="247535"/>
                </a:cubicBezTo>
                <a:cubicBezTo>
                  <a:pt x="164764" y="293087"/>
                  <a:pt x="201641" y="330016"/>
                  <a:pt x="247130" y="330016"/>
                </a:cubicBezTo>
                <a:cubicBezTo>
                  <a:pt x="292681" y="330016"/>
                  <a:pt x="329527" y="293087"/>
                  <a:pt x="329527" y="247535"/>
                </a:cubicBezTo>
                <a:close/>
                <a:moveTo>
                  <a:pt x="408726" y="115405"/>
                </a:moveTo>
                <a:cubicBezTo>
                  <a:pt x="408726" y="131821"/>
                  <a:pt x="395470" y="145158"/>
                  <a:pt x="379076" y="145158"/>
                </a:cubicBezTo>
                <a:cubicBezTo>
                  <a:pt x="362683" y="145158"/>
                  <a:pt x="349427" y="131852"/>
                  <a:pt x="349427" y="115405"/>
                </a:cubicBezTo>
                <a:cubicBezTo>
                  <a:pt x="349427" y="99020"/>
                  <a:pt x="362652" y="85715"/>
                  <a:pt x="379076" y="85715"/>
                </a:cubicBezTo>
                <a:cubicBezTo>
                  <a:pt x="395470" y="85715"/>
                  <a:pt x="408726" y="99020"/>
                  <a:pt x="408726" y="115405"/>
                </a:cubicBezTo>
                <a:close/>
                <a:moveTo>
                  <a:pt x="374063" y="247535"/>
                </a:moveTo>
                <a:cubicBezTo>
                  <a:pt x="374063" y="317696"/>
                  <a:pt x="317255" y="374613"/>
                  <a:pt x="247130" y="374613"/>
                </a:cubicBezTo>
                <a:cubicBezTo>
                  <a:pt x="177066" y="374613"/>
                  <a:pt x="120228" y="317727"/>
                  <a:pt x="120228" y="247535"/>
                </a:cubicBezTo>
                <a:cubicBezTo>
                  <a:pt x="120228" y="177312"/>
                  <a:pt x="177036" y="120426"/>
                  <a:pt x="247130" y="120426"/>
                </a:cubicBezTo>
                <a:cubicBezTo>
                  <a:pt x="317255" y="120426"/>
                  <a:pt x="374063" y="177312"/>
                  <a:pt x="374063" y="247535"/>
                </a:cubicBezTo>
                <a:close/>
                <a:moveTo>
                  <a:pt x="448310" y="347571"/>
                </a:moveTo>
                <a:cubicBezTo>
                  <a:pt x="449540" y="321423"/>
                  <a:pt x="449786" y="313630"/>
                  <a:pt x="449786" y="247535"/>
                </a:cubicBezTo>
                <a:cubicBezTo>
                  <a:pt x="449786" y="181439"/>
                  <a:pt x="449540" y="173647"/>
                  <a:pt x="448310" y="147498"/>
                </a:cubicBezTo>
                <a:cubicBezTo>
                  <a:pt x="447233" y="123382"/>
                  <a:pt x="443235" y="110231"/>
                  <a:pt x="439852" y="101546"/>
                </a:cubicBezTo>
                <a:cubicBezTo>
                  <a:pt x="435330" y="89965"/>
                  <a:pt x="429979" y="81742"/>
                  <a:pt x="421367" y="73118"/>
                </a:cubicBezTo>
                <a:cubicBezTo>
                  <a:pt x="412693" y="64432"/>
                  <a:pt x="404451" y="59073"/>
                  <a:pt x="392948" y="54607"/>
                </a:cubicBezTo>
                <a:cubicBezTo>
                  <a:pt x="384213" y="51219"/>
                  <a:pt x="371110" y="47154"/>
                  <a:pt x="346997" y="46076"/>
                </a:cubicBezTo>
                <a:cubicBezTo>
                  <a:pt x="320946" y="44906"/>
                  <a:pt x="313103" y="44598"/>
                  <a:pt x="247130" y="44598"/>
                </a:cubicBezTo>
                <a:cubicBezTo>
                  <a:pt x="181157" y="44598"/>
                  <a:pt x="173345" y="44875"/>
                  <a:pt x="147294" y="46076"/>
                </a:cubicBezTo>
                <a:cubicBezTo>
                  <a:pt x="123181" y="47154"/>
                  <a:pt x="110109" y="51219"/>
                  <a:pt x="101436" y="54607"/>
                </a:cubicBezTo>
                <a:cubicBezTo>
                  <a:pt x="89871" y="59073"/>
                  <a:pt x="81628" y="64432"/>
                  <a:pt x="72955" y="73118"/>
                </a:cubicBezTo>
                <a:cubicBezTo>
                  <a:pt x="64343" y="81742"/>
                  <a:pt x="58991" y="89996"/>
                  <a:pt x="54470" y="101546"/>
                </a:cubicBezTo>
                <a:cubicBezTo>
                  <a:pt x="51087" y="110231"/>
                  <a:pt x="47089" y="123382"/>
                  <a:pt x="45950" y="147498"/>
                </a:cubicBezTo>
                <a:cubicBezTo>
                  <a:pt x="44782" y="173616"/>
                  <a:pt x="44536" y="181439"/>
                  <a:pt x="44536" y="247535"/>
                </a:cubicBezTo>
                <a:cubicBezTo>
                  <a:pt x="44536" y="313630"/>
                  <a:pt x="44751" y="321423"/>
                  <a:pt x="45950" y="347571"/>
                </a:cubicBezTo>
                <a:cubicBezTo>
                  <a:pt x="47058" y="371656"/>
                  <a:pt x="51087" y="384777"/>
                  <a:pt x="54470" y="393524"/>
                </a:cubicBezTo>
                <a:cubicBezTo>
                  <a:pt x="58991" y="405105"/>
                  <a:pt x="64343" y="413328"/>
                  <a:pt x="72955" y="421983"/>
                </a:cubicBezTo>
                <a:cubicBezTo>
                  <a:pt x="81628" y="430668"/>
                  <a:pt x="89871" y="435966"/>
                  <a:pt x="101436" y="440493"/>
                </a:cubicBezTo>
                <a:cubicBezTo>
                  <a:pt x="110109" y="443881"/>
                  <a:pt x="123181" y="447885"/>
                  <a:pt x="147294" y="449024"/>
                </a:cubicBezTo>
                <a:cubicBezTo>
                  <a:pt x="173345" y="450195"/>
                  <a:pt x="181188" y="450503"/>
                  <a:pt x="247130" y="450503"/>
                </a:cubicBezTo>
                <a:cubicBezTo>
                  <a:pt x="313134" y="450503"/>
                  <a:pt x="320977" y="450226"/>
                  <a:pt x="346997" y="449024"/>
                </a:cubicBezTo>
                <a:cubicBezTo>
                  <a:pt x="371110" y="447916"/>
                  <a:pt x="384213" y="443881"/>
                  <a:pt x="392948" y="440493"/>
                </a:cubicBezTo>
                <a:cubicBezTo>
                  <a:pt x="404451" y="435966"/>
                  <a:pt x="412663" y="430668"/>
                  <a:pt x="421367" y="421983"/>
                </a:cubicBezTo>
                <a:cubicBezTo>
                  <a:pt x="429979" y="413359"/>
                  <a:pt x="435330" y="405105"/>
                  <a:pt x="439852" y="393524"/>
                </a:cubicBezTo>
                <a:cubicBezTo>
                  <a:pt x="443235" y="384777"/>
                  <a:pt x="447233" y="371656"/>
                  <a:pt x="448310" y="347571"/>
                </a:cubicBezTo>
                <a:close/>
                <a:moveTo>
                  <a:pt x="494322" y="247535"/>
                </a:moveTo>
                <a:cubicBezTo>
                  <a:pt x="494322" y="314770"/>
                  <a:pt x="494045" y="323178"/>
                  <a:pt x="492845" y="349604"/>
                </a:cubicBezTo>
                <a:cubicBezTo>
                  <a:pt x="491677" y="375907"/>
                  <a:pt x="487432" y="393924"/>
                  <a:pt x="481342" y="409663"/>
                </a:cubicBezTo>
                <a:cubicBezTo>
                  <a:pt x="475037" y="425925"/>
                  <a:pt x="466579" y="439754"/>
                  <a:pt x="452831" y="453521"/>
                </a:cubicBezTo>
                <a:cubicBezTo>
                  <a:pt x="439144" y="467227"/>
                  <a:pt x="425334" y="475697"/>
                  <a:pt x="409095" y="482011"/>
                </a:cubicBezTo>
                <a:cubicBezTo>
                  <a:pt x="393378" y="488171"/>
                  <a:pt x="375386" y="492328"/>
                  <a:pt x="349058" y="493530"/>
                </a:cubicBezTo>
                <a:cubicBezTo>
                  <a:pt x="322730" y="494731"/>
                  <a:pt x="314272" y="495070"/>
                  <a:pt x="247130" y="495070"/>
                </a:cubicBezTo>
                <a:cubicBezTo>
                  <a:pt x="180050" y="495070"/>
                  <a:pt x="171592" y="494731"/>
                  <a:pt x="145264" y="493530"/>
                </a:cubicBezTo>
                <a:cubicBezTo>
                  <a:pt x="118936" y="492359"/>
                  <a:pt x="100943" y="488171"/>
                  <a:pt x="85227" y="482011"/>
                </a:cubicBezTo>
                <a:cubicBezTo>
                  <a:pt x="68987" y="475697"/>
                  <a:pt x="55177" y="467227"/>
                  <a:pt x="41491" y="453521"/>
                </a:cubicBezTo>
                <a:cubicBezTo>
                  <a:pt x="27743" y="439754"/>
                  <a:pt x="19284" y="425925"/>
                  <a:pt x="12979" y="409663"/>
                </a:cubicBezTo>
                <a:cubicBezTo>
                  <a:pt x="6889" y="393924"/>
                  <a:pt x="2707" y="375907"/>
                  <a:pt x="1476" y="349604"/>
                </a:cubicBezTo>
                <a:cubicBezTo>
                  <a:pt x="277" y="323209"/>
                  <a:pt x="0" y="314770"/>
                  <a:pt x="0" y="247535"/>
                </a:cubicBezTo>
                <a:cubicBezTo>
                  <a:pt x="0" y="180300"/>
                  <a:pt x="277" y="171891"/>
                  <a:pt x="1476" y="145466"/>
                </a:cubicBezTo>
                <a:cubicBezTo>
                  <a:pt x="2707" y="119101"/>
                  <a:pt x="6889" y="101176"/>
                  <a:pt x="12979" y="85407"/>
                </a:cubicBezTo>
                <a:cubicBezTo>
                  <a:pt x="19284" y="69145"/>
                  <a:pt x="27743" y="55316"/>
                  <a:pt x="41491" y="41548"/>
                </a:cubicBezTo>
                <a:cubicBezTo>
                  <a:pt x="55177" y="27781"/>
                  <a:pt x="68987" y="19373"/>
                  <a:pt x="85227" y="12997"/>
                </a:cubicBezTo>
                <a:cubicBezTo>
                  <a:pt x="100943" y="6899"/>
                  <a:pt x="118936" y="2710"/>
                  <a:pt x="145264" y="1540"/>
                </a:cubicBezTo>
                <a:cubicBezTo>
                  <a:pt x="171592" y="308"/>
                  <a:pt x="180050" y="0"/>
                  <a:pt x="247130" y="0"/>
                </a:cubicBezTo>
                <a:cubicBezTo>
                  <a:pt x="314272" y="0"/>
                  <a:pt x="322730" y="277"/>
                  <a:pt x="349058" y="1540"/>
                </a:cubicBezTo>
                <a:cubicBezTo>
                  <a:pt x="375386" y="2710"/>
                  <a:pt x="393378" y="6899"/>
                  <a:pt x="409095" y="12997"/>
                </a:cubicBezTo>
                <a:cubicBezTo>
                  <a:pt x="425334" y="19373"/>
                  <a:pt x="439144" y="27781"/>
                  <a:pt x="452831" y="41548"/>
                </a:cubicBezTo>
                <a:cubicBezTo>
                  <a:pt x="466579" y="55316"/>
                  <a:pt x="475037" y="69145"/>
                  <a:pt x="481342" y="85407"/>
                </a:cubicBezTo>
                <a:cubicBezTo>
                  <a:pt x="487432" y="101145"/>
                  <a:pt x="491646" y="119101"/>
                  <a:pt x="492845" y="145466"/>
                </a:cubicBezTo>
                <a:cubicBezTo>
                  <a:pt x="494014" y="171891"/>
                  <a:pt x="494322" y="180300"/>
                  <a:pt x="494322" y="247535"/>
                </a:cubicBez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0" name="Vapaamuotoinen: Muoto 19">
            <a:extLst>
              <a:ext uri="{FF2B5EF4-FFF2-40B4-BE49-F238E27FC236}">
                <a16:creationId xmlns:a16="http://schemas.microsoft.com/office/drawing/2014/main" id="{F190CB52-8F7B-57E3-A9BF-CDCFEEF80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3562" y="6290064"/>
            <a:ext cx="335648" cy="235277"/>
          </a:xfrm>
          <a:custGeom>
            <a:avLst/>
            <a:gdLst>
              <a:gd name="connsiteX0" fmla="*/ 658163 w 672218"/>
              <a:gd name="connsiteY0" fmla="*/ 73580 h 471200"/>
              <a:gd name="connsiteX1" fmla="*/ 598741 w 672218"/>
              <a:gd name="connsiteY1" fmla="*/ 14075 h 471200"/>
              <a:gd name="connsiteX2" fmla="*/ 336109 w 672218"/>
              <a:gd name="connsiteY2" fmla="*/ 0 h 471200"/>
              <a:gd name="connsiteX3" fmla="*/ 73478 w 672218"/>
              <a:gd name="connsiteY3" fmla="*/ 14075 h 471200"/>
              <a:gd name="connsiteX4" fmla="*/ 14056 w 672218"/>
              <a:gd name="connsiteY4" fmla="*/ 73580 h 471200"/>
              <a:gd name="connsiteX5" fmla="*/ 0 w 672218"/>
              <a:gd name="connsiteY5" fmla="*/ 235585 h 471200"/>
              <a:gd name="connsiteX6" fmla="*/ 14056 w 672218"/>
              <a:gd name="connsiteY6" fmla="*/ 397620 h 471200"/>
              <a:gd name="connsiteX7" fmla="*/ 73478 w 672218"/>
              <a:gd name="connsiteY7" fmla="*/ 457125 h 471200"/>
              <a:gd name="connsiteX8" fmla="*/ 336109 w 672218"/>
              <a:gd name="connsiteY8" fmla="*/ 471200 h 471200"/>
              <a:gd name="connsiteX9" fmla="*/ 598741 w 672218"/>
              <a:gd name="connsiteY9" fmla="*/ 457125 h 471200"/>
              <a:gd name="connsiteX10" fmla="*/ 658163 w 672218"/>
              <a:gd name="connsiteY10" fmla="*/ 397620 h 471200"/>
              <a:gd name="connsiteX11" fmla="*/ 672219 w 672218"/>
              <a:gd name="connsiteY11" fmla="*/ 235585 h 471200"/>
              <a:gd name="connsiteX12" fmla="*/ 658163 w 672218"/>
              <a:gd name="connsiteY12" fmla="*/ 73580 h 471200"/>
              <a:gd name="connsiteX13" fmla="*/ 268875 w 672218"/>
              <a:gd name="connsiteY13" fmla="*/ 336576 h 471200"/>
              <a:gd name="connsiteX14" fmla="*/ 268875 w 672218"/>
              <a:gd name="connsiteY14" fmla="*/ 134624 h 471200"/>
              <a:gd name="connsiteX15" fmla="*/ 443512 w 672218"/>
              <a:gd name="connsiteY15" fmla="*/ 235585 h 471200"/>
              <a:gd name="connsiteX16" fmla="*/ 268875 w 672218"/>
              <a:gd name="connsiteY16" fmla="*/ 336545 h 47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2218" h="471200">
                <a:moveTo>
                  <a:pt x="658163" y="73580"/>
                </a:moveTo>
                <a:cubicBezTo>
                  <a:pt x="650443" y="44628"/>
                  <a:pt x="627652" y="21806"/>
                  <a:pt x="598741" y="14075"/>
                </a:cubicBezTo>
                <a:cubicBezTo>
                  <a:pt x="546331" y="0"/>
                  <a:pt x="336109" y="0"/>
                  <a:pt x="336109" y="0"/>
                </a:cubicBezTo>
                <a:cubicBezTo>
                  <a:pt x="336109" y="0"/>
                  <a:pt x="125887" y="0"/>
                  <a:pt x="73478" y="14075"/>
                </a:cubicBezTo>
                <a:cubicBezTo>
                  <a:pt x="44566" y="21806"/>
                  <a:pt x="21776" y="44628"/>
                  <a:pt x="14056" y="73580"/>
                </a:cubicBezTo>
                <a:cubicBezTo>
                  <a:pt x="0" y="126062"/>
                  <a:pt x="0" y="235585"/>
                  <a:pt x="0" y="235585"/>
                </a:cubicBezTo>
                <a:cubicBezTo>
                  <a:pt x="0" y="235585"/>
                  <a:pt x="0" y="345107"/>
                  <a:pt x="14056" y="397620"/>
                </a:cubicBezTo>
                <a:cubicBezTo>
                  <a:pt x="21776" y="426572"/>
                  <a:pt x="44566" y="449394"/>
                  <a:pt x="73478" y="457125"/>
                </a:cubicBezTo>
                <a:cubicBezTo>
                  <a:pt x="125887" y="471200"/>
                  <a:pt x="336109" y="471200"/>
                  <a:pt x="336109" y="471200"/>
                </a:cubicBezTo>
                <a:cubicBezTo>
                  <a:pt x="336109" y="471200"/>
                  <a:pt x="546331" y="471200"/>
                  <a:pt x="598741" y="457125"/>
                </a:cubicBezTo>
                <a:cubicBezTo>
                  <a:pt x="627652" y="449394"/>
                  <a:pt x="650443" y="426572"/>
                  <a:pt x="658163" y="397620"/>
                </a:cubicBezTo>
                <a:cubicBezTo>
                  <a:pt x="672219" y="345138"/>
                  <a:pt x="672219" y="235585"/>
                  <a:pt x="672219" y="235585"/>
                </a:cubicBezTo>
                <a:cubicBezTo>
                  <a:pt x="672219" y="235585"/>
                  <a:pt x="672219" y="126062"/>
                  <a:pt x="658163" y="73580"/>
                </a:cubicBezTo>
                <a:close/>
                <a:moveTo>
                  <a:pt x="268875" y="336576"/>
                </a:moveTo>
                <a:lnTo>
                  <a:pt x="268875" y="134624"/>
                </a:lnTo>
                <a:lnTo>
                  <a:pt x="443512" y="235585"/>
                </a:lnTo>
                <a:lnTo>
                  <a:pt x="268875" y="336545"/>
                </a:ln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grpSp>
        <p:nvGrpSpPr>
          <p:cNvPr id="21" name="Graphic 5">
            <a:extLst>
              <a:ext uri="{FF2B5EF4-FFF2-40B4-BE49-F238E27FC236}">
                <a16:creationId xmlns:a16="http://schemas.microsoft.com/office/drawing/2014/main" id="{7812E477-DC60-9E8C-0395-D3D021353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296250" y="672935"/>
            <a:ext cx="1232444" cy="943002"/>
            <a:chOff x="825500" y="749193"/>
            <a:chExt cx="1448360" cy="1108210"/>
          </a:xfrm>
        </p:grpSpPr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E9F8CC94-F556-FCCD-B2DC-EF74B247CD13}"/>
                </a:ext>
              </a:extLst>
            </p:cNvPr>
            <p:cNvSpPr/>
            <p:nvPr/>
          </p:nvSpPr>
          <p:spPr>
            <a:xfrm>
              <a:off x="825500" y="749193"/>
              <a:ext cx="1448360" cy="1108210"/>
            </a:xfrm>
            <a:custGeom>
              <a:avLst/>
              <a:gdLst>
                <a:gd name="connsiteX0" fmla="*/ 55054 w 1448360"/>
                <a:gd name="connsiteY0" fmla="*/ 43 h 1108210"/>
                <a:gd name="connsiteX1" fmla="*/ 0 w 1448360"/>
                <a:gd name="connsiteY1" fmla="*/ 54209 h 1108210"/>
                <a:gd name="connsiteX2" fmla="*/ 0 w 1448360"/>
                <a:gd name="connsiteY2" fmla="*/ 454322 h 1108210"/>
                <a:gd name="connsiteX3" fmla="*/ 55054 w 1448360"/>
                <a:gd name="connsiteY3" fmla="*/ 508488 h 1108210"/>
                <a:gd name="connsiteX4" fmla="*/ 110109 w 1448360"/>
                <a:gd name="connsiteY4" fmla="*/ 454322 h 1108210"/>
                <a:gd name="connsiteX5" fmla="*/ 110109 w 1448360"/>
                <a:gd name="connsiteY5" fmla="*/ 54209 h 1108210"/>
                <a:gd name="connsiteX6" fmla="*/ 55054 w 1448360"/>
                <a:gd name="connsiteY6" fmla="*/ 43 h 1108210"/>
                <a:gd name="connsiteX7" fmla="*/ 398272 w 1448360"/>
                <a:gd name="connsiteY7" fmla="*/ 427335 h 1108210"/>
                <a:gd name="connsiteX8" fmla="*/ 295466 w 1448360"/>
                <a:gd name="connsiteY8" fmla="*/ 252011 h 1108210"/>
                <a:gd name="connsiteX9" fmla="*/ 395605 w 1448360"/>
                <a:gd name="connsiteY9" fmla="*/ 81260 h 1108210"/>
                <a:gd name="connsiteX10" fmla="*/ 375476 w 1448360"/>
                <a:gd name="connsiteY10" fmla="*/ 7282 h 1108210"/>
                <a:gd name="connsiteX11" fmla="*/ 300291 w 1448360"/>
                <a:gd name="connsiteY11" fmla="*/ 27094 h 1108210"/>
                <a:gd name="connsiteX12" fmla="*/ 168402 w 1448360"/>
                <a:gd name="connsiteY12" fmla="*/ 252011 h 1108210"/>
                <a:gd name="connsiteX13" fmla="*/ 302959 w 1448360"/>
                <a:gd name="connsiteY13" fmla="*/ 481500 h 1108210"/>
                <a:gd name="connsiteX14" fmla="*/ 378143 w 1448360"/>
                <a:gd name="connsiteY14" fmla="*/ 501312 h 1108210"/>
                <a:gd name="connsiteX15" fmla="*/ 398272 w 1448360"/>
                <a:gd name="connsiteY15" fmla="*/ 427335 h 1108210"/>
                <a:gd name="connsiteX16" fmla="*/ 952373 w 1448360"/>
                <a:gd name="connsiteY16" fmla="*/ 1027092 h 1108210"/>
                <a:gd name="connsiteX17" fmla="*/ 1196721 w 1448360"/>
                <a:gd name="connsiteY17" fmla="*/ 607103 h 1108210"/>
                <a:gd name="connsiteX18" fmla="*/ 1441069 w 1448360"/>
                <a:gd name="connsiteY18" fmla="*/ 1027092 h 1108210"/>
                <a:gd name="connsiteX19" fmla="*/ 1420686 w 1448360"/>
                <a:gd name="connsiteY19" fmla="*/ 1101006 h 1108210"/>
                <a:gd name="connsiteX20" fmla="*/ 1345565 w 1448360"/>
                <a:gd name="connsiteY20" fmla="*/ 1080940 h 1108210"/>
                <a:gd name="connsiteX21" fmla="*/ 1196721 w 1448360"/>
                <a:gd name="connsiteY21" fmla="*/ 825099 h 1108210"/>
                <a:gd name="connsiteX22" fmla="*/ 1047877 w 1448360"/>
                <a:gd name="connsiteY22" fmla="*/ 1080940 h 1108210"/>
                <a:gd name="connsiteX23" fmla="*/ 972757 w 1448360"/>
                <a:gd name="connsiteY23" fmla="*/ 1101006 h 1108210"/>
                <a:gd name="connsiteX24" fmla="*/ 952373 w 1448360"/>
                <a:gd name="connsiteY24" fmla="*/ 1027092 h 1108210"/>
                <a:gd name="connsiteX25" fmla="*/ 975487 w 1448360"/>
                <a:gd name="connsiteY25" fmla="*/ 688193 h 1108210"/>
                <a:gd name="connsiteX26" fmla="*/ 731139 w 1448360"/>
                <a:gd name="connsiteY26" fmla="*/ 1108182 h 1108210"/>
                <a:gd name="connsiteX27" fmla="*/ 486791 w 1448360"/>
                <a:gd name="connsiteY27" fmla="*/ 688193 h 1108210"/>
                <a:gd name="connsiteX28" fmla="*/ 507174 w 1448360"/>
                <a:gd name="connsiteY28" fmla="*/ 614279 h 1108210"/>
                <a:gd name="connsiteX29" fmla="*/ 582295 w 1448360"/>
                <a:gd name="connsiteY29" fmla="*/ 634345 h 1108210"/>
                <a:gd name="connsiteX30" fmla="*/ 731139 w 1448360"/>
                <a:gd name="connsiteY30" fmla="*/ 890186 h 1108210"/>
                <a:gd name="connsiteX31" fmla="*/ 879983 w 1448360"/>
                <a:gd name="connsiteY31" fmla="*/ 634345 h 1108210"/>
                <a:gd name="connsiteX32" fmla="*/ 955104 w 1448360"/>
                <a:gd name="connsiteY32" fmla="*/ 614279 h 1108210"/>
                <a:gd name="connsiteX33" fmla="*/ 975487 w 1448360"/>
                <a:gd name="connsiteY33" fmla="*/ 688193 h 11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48360" h="1108210">
                  <a:moveTo>
                    <a:pt x="55054" y="43"/>
                  </a:moveTo>
                  <a:cubicBezTo>
                    <a:pt x="24638" y="43"/>
                    <a:pt x="0" y="24300"/>
                    <a:pt x="0" y="54209"/>
                  </a:cubicBezTo>
                  <a:lnTo>
                    <a:pt x="0" y="454322"/>
                  </a:lnTo>
                  <a:cubicBezTo>
                    <a:pt x="0" y="484231"/>
                    <a:pt x="24638" y="508488"/>
                    <a:pt x="55054" y="508488"/>
                  </a:cubicBezTo>
                  <a:cubicBezTo>
                    <a:pt x="85471" y="508488"/>
                    <a:pt x="110109" y="484231"/>
                    <a:pt x="110109" y="454322"/>
                  </a:cubicBezTo>
                  <a:lnTo>
                    <a:pt x="110109" y="54209"/>
                  </a:lnTo>
                  <a:cubicBezTo>
                    <a:pt x="110109" y="24300"/>
                    <a:pt x="85471" y="43"/>
                    <a:pt x="55054" y="43"/>
                  </a:cubicBezTo>
                  <a:moveTo>
                    <a:pt x="398272" y="427335"/>
                  </a:moveTo>
                  <a:lnTo>
                    <a:pt x="295466" y="252011"/>
                  </a:lnTo>
                  <a:lnTo>
                    <a:pt x="395605" y="81260"/>
                  </a:lnTo>
                  <a:cubicBezTo>
                    <a:pt x="410782" y="55352"/>
                    <a:pt x="401765" y="22205"/>
                    <a:pt x="375476" y="7282"/>
                  </a:cubicBezTo>
                  <a:cubicBezTo>
                    <a:pt x="349123" y="-7704"/>
                    <a:pt x="315468" y="1186"/>
                    <a:pt x="300291" y="27094"/>
                  </a:cubicBezTo>
                  <a:lnTo>
                    <a:pt x="168402" y="252011"/>
                  </a:lnTo>
                  <a:lnTo>
                    <a:pt x="302959" y="481500"/>
                  </a:lnTo>
                  <a:cubicBezTo>
                    <a:pt x="318135" y="507408"/>
                    <a:pt x="351790" y="516298"/>
                    <a:pt x="378143" y="501312"/>
                  </a:cubicBezTo>
                  <a:cubicBezTo>
                    <a:pt x="404495" y="486326"/>
                    <a:pt x="413512" y="453243"/>
                    <a:pt x="398272" y="427335"/>
                  </a:cubicBezTo>
                  <a:moveTo>
                    <a:pt x="952373" y="1027092"/>
                  </a:moveTo>
                  <a:lnTo>
                    <a:pt x="1196721" y="607103"/>
                  </a:lnTo>
                  <a:lnTo>
                    <a:pt x="1441069" y="1027092"/>
                  </a:lnTo>
                  <a:cubicBezTo>
                    <a:pt x="1456182" y="1053064"/>
                    <a:pt x="1447038" y="1086147"/>
                    <a:pt x="1420686" y="1101006"/>
                  </a:cubicBezTo>
                  <a:cubicBezTo>
                    <a:pt x="1394333" y="1115865"/>
                    <a:pt x="1360678" y="1106912"/>
                    <a:pt x="1345565" y="1080940"/>
                  </a:cubicBezTo>
                  <a:cubicBezTo>
                    <a:pt x="1345565" y="1080940"/>
                    <a:pt x="1276033" y="961433"/>
                    <a:pt x="1196721" y="825099"/>
                  </a:cubicBezTo>
                  <a:cubicBezTo>
                    <a:pt x="1117410" y="961433"/>
                    <a:pt x="1047877" y="1080940"/>
                    <a:pt x="1047877" y="1080940"/>
                  </a:cubicBezTo>
                  <a:cubicBezTo>
                    <a:pt x="1032764" y="1106912"/>
                    <a:pt x="999173" y="1115929"/>
                    <a:pt x="972757" y="1101006"/>
                  </a:cubicBezTo>
                  <a:cubicBezTo>
                    <a:pt x="946404" y="1086147"/>
                    <a:pt x="937260" y="1053064"/>
                    <a:pt x="952373" y="1027092"/>
                  </a:cubicBezTo>
                  <a:moveTo>
                    <a:pt x="975487" y="688193"/>
                  </a:moveTo>
                  <a:lnTo>
                    <a:pt x="731139" y="1108182"/>
                  </a:lnTo>
                  <a:lnTo>
                    <a:pt x="486791" y="688193"/>
                  </a:lnTo>
                  <a:cubicBezTo>
                    <a:pt x="471678" y="662221"/>
                    <a:pt x="480822" y="629138"/>
                    <a:pt x="507174" y="614279"/>
                  </a:cubicBezTo>
                  <a:cubicBezTo>
                    <a:pt x="533527" y="599420"/>
                    <a:pt x="567182" y="608437"/>
                    <a:pt x="582295" y="634345"/>
                  </a:cubicBezTo>
                  <a:cubicBezTo>
                    <a:pt x="582295" y="634345"/>
                    <a:pt x="651827" y="753852"/>
                    <a:pt x="731139" y="890186"/>
                  </a:cubicBezTo>
                  <a:cubicBezTo>
                    <a:pt x="810451" y="753852"/>
                    <a:pt x="879983" y="634345"/>
                    <a:pt x="879983" y="634345"/>
                  </a:cubicBezTo>
                  <a:cubicBezTo>
                    <a:pt x="895096" y="608373"/>
                    <a:pt x="928688" y="599356"/>
                    <a:pt x="955104" y="614279"/>
                  </a:cubicBezTo>
                  <a:cubicBezTo>
                    <a:pt x="981456" y="629138"/>
                    <a:pt x="990600" y="662221"/>
                    <a:pt x="975487" y="688193"/>
                  </a:cubicBezTo>
                </a:path>
              </a:pathLst>
            </a:custGeom>
            <a:solidFill>
              <a:srgbClr val="003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id="{35727413-DAA0-84E5-2431-897A17BC1A7A}"/>
                </a:ext>
              </a:extLst>
            </p:cNvPr>
            <p:cNvSpPr/>
            <p:nvPr/>
          </p:nvSpPr>
          <p:spPr>
            <a:xfrm>
              <a:off x="1345438" y="751776"/>
              <a:ext cx="403479" cy="503555"/>
            </a:xfrm>
            <a:custGeom>
              <a:avLst/>
              <a:gdLst>
                <a:gd name="connsiteX0" fmla="*/ 403479 w 403479"/>
                <a:gd name="connsiteY0" fmla="*/ 395224 h 503555"/>
                <a:gd name="connsiteX1" fmla="*/ 403479 w 403479"/>
                <a:gd name="connsiteY1" fmla="*/ 503555 h 503555"/>
                <a:gd name="connsiteX2" fmla="*/ 55054 w 403479"/>
                <a:gd name="connsiteY2" fmla="*/ 503555 h 503555"/>
                <a:gd name="connsiteX3" fmla="*/ 0 w 403479"/>
                <a:gd name="connsiteY3" fmla="*/ 449390 h 503555"/>
                <a:gd name="connsiteX4" fmla="*/ 55054 w 403479"/>
                <a:gd name="connsiteY4" fmla="*/ 395224 h 503555"/>
                <a:gd name="connsiteX5" fmla="*/ 403479 w 403479"/>
                <a:gd name="connsiteY5" fmla="*/ 395224 h 503555"/>
                <a:gd name="connsiteX6" fmla="*/ 55054 w 403479"/>
                <a:gd name="connsiteY6" fmla="*/ 197612 h 503555"/>
                <a:gd name="connsiteX7" fmla="*/ 0 w 403479"/>
                <a:gd name="connsiteY7" fmla="*/ 251777 h 503555"/>
                <a:gd name="connsiteX8" fmla="*/ 55054 w 403479"/>
                <a:gd name="connsiteY8" fmla="*/ 305943 h 503555"/>
                <a:gd name="connsiteX9" fmla="*/ 403479 w 403479"/>
                <a:gd name="connsiteY9" fmla="*/ 305943 h 503555"/>
                <a:gd name="connsiteX10" fmla="*/ 403479 w 403479"/>
                <a:gd name="connsiteY10" fmla="*/ 197612 h 503555"/>
                <a:gd name="connsiteX11" fmla="*/ 55054 w 403479"/>
                <a:gd name="connsiteY11" fmla="*/ 197612 h 503555"/>
                <a:gd name="connsiteX12" fmla="*/ 55054 w 403479"/>
                <a:gd name="connsiteY12" fmla="*/ 0 h 503555"/>
                <a:gd name="connsiteX13" fmla="*/ 0 w 403479"/>
                <a:gd name="connsiteY13" fmla="*/ 54165 h 503555"/>
                <a:gd name="connsiteX14" fmla="*/ 55054 w 403479"/>
                <a:gd name="connsiteY14" fmla="*/ 108331 h 503555"/>
                <a:gd name="connsiteX15" fmla="*/ 403479 w 403479"/>
                <a:gd name="connsiteY15" fmla="*/ 108331 h 503555"/>
                <a:gd name="connsiteX16" fmla="*/ 403479 w 403479"/>
                <a:gd name="connsiteY16" fmla="*/ 0 h 503555"/>
                <a:gd name="connsiteX17" fmla="*/ 55054 w 403479"/>
                <a:gd name="connsiteY17" fmla="*/ 0 h 50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479" h="503555">
                  <a:moveTo>
                    <a:pt x="403479" y="395224"/>
                  </a:moveTo>
                  <a:lnTo>
                    <a:pt x="403479" y="503555"/>
                  </a:lnTo>
                  <a:lnTo>
                    <a:pt x="55054" y="503555"/>
                  </a:lnTo>
                  <a:cubicBezTo>
                    <a:pt x="24638" y="503555"/>
                    <a:pt x="0" y="479298"/>
                    <a:pt x="0" y="449390"/>
                  </a:cubicBezTo>
                  <a:cubicBezTo>
                    <a:pt x="0" y="419481"/>
                    <a:pt x="24638" y="395224"/>
                    <a:pt x="55054" y="395224"/>
                  </a:cubicBezTo>
                  <a:lnTo>
                    <a:pt x="403479" y="395224"/>
                  </a:lnTo>
                  <a:close/>
                  <a:moveTo>
                    <a:pt x="55054" y="197612"/>
                  </a:moveTo>
                  <a:cubicBezTo>
                    <a:pt x="24638" y="197612"/>
                    <a:pt x="0" y="221869"/>
                    <a:pt x="0" y="251777"/>
                  </a:cubicBezTo>
                  <a:cubicBezTo>
                    <a:pt x="0" y="281686"/>
                    <a:pt x="24638" y="305943"/>
                    <a:pt x="55054" y="305943"/>
                  </a:cubicBezTo>
                  <a:lnTo>
                    <a:pt x="403479" y="305943"/>
                  </a:lnTo>
                  <a:lnTo>
                    <a:pt x="403479" y="197612"/>
                  </a:lnTo>
                  <a:lnTo>
                    <a:pt x="55054" y="197612"/>
                  </a:lnTo>
                  <a:close/>
                  <a:moveTo>
                    <a:pt x="55054" y="0"/>
                  </a:moveTo>
                  <a:cubicBezTo>
                    <a:pt x="24638" y="0"/>
                    <a:pt x="0" y="24257"/>
                    <a:pt x="0" y="54165"/>
                  </a:cubicBezTo>
                  <a:cubicBezTo>
                    <a:pt x="0" y="84074"/>
                    <a:pt x="24638" y="108331"/>
                    <a:pt x="55054" y="108331"/>
                  </a:cubicBezTo>
                  <a:lnTo>
                    <a:pt x="403479" y="108331"/>
                  </a:lnTo>
                  <a:lnTo>
                    <a:pt x="403479" y="0"/>
                  </a:lnTo>
                  <a:lnTo>
                    <a:pt x="55054" y="0"/>
                  </a:lnTo>
                  <a:close/>
                </a:path>
              </a:pathLst>
            </a:custGeom>
            <a:solidFill>
              <a:srgbClr val="00C1D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774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näkymä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n paikkamerkki 3" descr="Kuva, joka sisältää kohteen vaate, henkilö, Ihmisen kasvot, lasit&#10;&#10;Kuvaus luotu automaattisesti">
            <a:extLst>
              <a:ext uri="{FF2B5EF4-FFF2-40B4-BE49-F238E27FC236}">
                <a16:creationId xmlns:a16="http://schemas.microsoft.com/office/drawing/2014/main" id="{CAD398BE-3B34-2869-35CB-E77822312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/>
        </p:blipFill>
        <p:spPr>
          <a:xfrm>
            <a:off x="233362" y="230187"/>
            <a:ext cx="5646737" cy="5726112"/>
          </a:xfrm>
          <a:custGeom>
            <a:avLst/>
            <a:gdLst>
              <a:gd name="connsiteX0" fmla="*/ 0 w 5645150"/>
              <a:gd name="connsiteY0" fmla="*/ 0 h 5725633"/>
              <a:gd name="connsiteX1" fmla="*/ 5645150 w 5645150"/>
              <a:gd name="connsiteY1" fmla="*/ 0 h 5725633"/>
              <a:gd name="connsiteX2" fmla="*/ 5645150 w 5645150"/>
              <a:gd name="connsiteY2" fmla="*/ 5725633 h 5725633"/>
              <a:gd name="connsiteX3" fmla="*/ 0 w 5645150"/>
              <a:gd name="connsiteY3" fmla="*/ 5725633 h 5725633"/>
              <a:gd name="connsiteX4" fmla="*/ 0 w 5645150"/>
              <a:gd name="connsiteY4" fmla="*/ 0 h 5725633"/>
              <a:gd name="connsiteX0" fmla="*/ 0 w 5645150"/>
              <a:gd name="connsiteY0" fmla="*/ 0 h 5725633"/>
              <a:gd name="connsiteX1" fmla="*/ 5645150 w 5645150"/>
              <a:gd name="connsiteY1" fmla="*/ 0 h 5725633"/>
              <a:gd name="connsiteX2" fmla="*/ 5645150 w 5645150"/>
              <a:gd name="connsiteY2" fmla="*/ 5725633 h 5725633"/>
              <a:gd name="connsiteX3" fmla="*/ 2706060 w 5645150"/>
              <a:gd name="connsiteY3" fmla="*/ 5723224 h 5725633"/>
              <a:gd name="connsiteX4" fmla="*/ 0 w 5645150"/>
              <a:gd name="connsiteY4" fmla="*/ 5725633 h 5725633"/>
              <a:gd name="connsiteX5" fmla="*/ 0 w 5645150"/>
              <a:gd name="connsiteY5" fmla="*/ 0 h 5725633"/>
              <a:gd name="connsiteX0" fmla="*/ 0 w 5649408"/>
              <a:gd name="connsiteY0" fmla="*/ 0 h 5725633"/>
              <a:gd name="connsiteX1" fmla="*/ 5645150 w 5649408"/>
              <a:gd name="connsiteY1" fmla="*/ 0 h 5725633"/>
              <a:gd name="connsiteX2" fmla="*/ 5649408 w 5649408"/>
              <a:gd name="connsiteY2" fmla="*/ 2983949 h 5725633"/>
              <a:gd name="connsiteX3" fmla="*/ 5645150 w 5649408"/>
              <a:gd name="connsiteY3" fmla="*/ 5725633 h 5725633"/>
              <a:gd name="connsiteX4" fmla="*/ 2706060 w 5649408"/>
              <a:gd name="connsiteY4" fmla="*/ 5723224 h 5725633"/>
              <a:gd name="connsiteX5" fmla="*/ 0 w 5649408"/>
              <a:gd name="connsiteY5" fmla="*/ 5725633 h 5725633"/>
              <a:gd name="connsiteX6" fmla="*/ 0 w 5649408"/>
              <a:gd name="connsiteY6" fmla="*/ 0 h 5725633"/>
              <a:gd name="connsiteX0" fmla="*/ 0 w 6081361"/>
              <a:gd name="connsiteY0" fmla="*/ 0 h 5725633"/>
              <a:gd name="connsiteX1" fmla="*/ 5645150 w 6081361"/>
              <a:gd name="connsiteY1" fmla="*/ 0 h 5725633"/>
              <a:gd name="connsiteX2" fmla="*/ 5649408 w 6081361"/>
              <a:gd name="connsiteY2" fmla="*/ 2983949 h 5725633"/>
              <a:gd name="connsiteX3" fmla="*/ 5645150 w 6081361"/>
              <a:gd name="connsiteY3" fmla="*/ 5725633 h 5725633"/>
              <a:gd name="connsiteX4" fmla="*/ 2706060 w 6081361"/>
              <a:gd name="connsiteY4" fmla="*/ 5723224 h 5725633"/>
              <a:gd name="connsiteX5" fmla="*/ 0 w 6081361"/>
              <a:gd name="connsiteY5" fmla="*/ 5725633 h 5725633"/>
              <a:gd name="connsiteX6" fmla="*/ 0 w 6081361"/>
              <a:gd name="connsiteY6" fmla="*/ 0 h 5725633"/>
              <a:gd name="connsiteX0" fmla="*/ 0 w 5845895"/>
              <a:gd name="connsiteY0" fmla="*/ 0 h 5951578"/>
              <a:gd name="connsiteX1" fmla="*/ 5645150 w 5845895"/>
              <a:gd name="connsiteY1" fmla="*/ 0 h 5951578"/>
              <a:gd name="connsiteX2" fmla="*/ 5649408 w 5845895"/>
              <a:gd name="connsiteY2" fmla="*/ 2983949 h 5951578"/>
              <a:gd name="connsiteX3" fmla="*/ 5645150 w 5845895"/>
              <a:gd name="connsiteY3" fmla="*/ 5725633 h 5951578"/>
              <a:gd name="connsiteX4" fmla="*/ 2706060 w 5845895"/>
              <a:gd name="connsiteY4" fmla="*/ 5723224 h 5951578"/>
              <a:gd name="connsiteX5" fmla="*/ 0 w 5845895"/>
              <a:gd name="connsiteY5" fmla="*/ 5725633 h 5951578"/>
              <a:gd name="connsiteX6" fmla="*/ 0 w 5845895"/>
              <a:gd name="connsiteY6" fmla="*/ 0 h 5951578"/>
              <a:gd name="connsiteX0" fmla="*/ 0 w 5649408"/>
              <a:gd name="connsiteY0" fmla="*/ 0 h 5725633"/>
              <a:gd name="connsiteX1" fmla="*/ 5645150 w 5649408"/>
              <a:gd name="connsiteY1" fmla="*/ 0 h 5725633"/>
              <a:gd name="connsiteX2" fmla="*/ 5649408 w 5649408"/>
              <a:gd name="connsiteY2" fmla="*/ 2983949 h 5725633"/>
              <a:gd name="connsiteX3" fmla="*/ 4891653 w 5649408"/>
              <a:gd name="connsiteY3" fmla="*/ 4752366 h 5725633"/>
              <a:gd name="connsiteX4" fmla="*/ 2706060 w 5649408"/>
              <a:gd name="connsiteY4" fmla="*/ 5723224 h 5725633"/>
              <a:gd name="connsiteX5" fmla="*/ 0 w 5649408"/>
              <a:gd name="connsiteY5" fmla="*/ 5725633 h 5725633"/>
              <a:gd name="connsiteX6" fmla="*/ 0 w 5649408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6233" h="5725633">
                <a:moveTo>
                  <a:pt x="0" y="0"/>
                </a:moveTo>
                <a:lnTo>
                  <a:pt x="5645150" y="0"/>
                </a:lnTo>
                <a:cubicBezTo>
                  <a:pt x="5646569" y="994650"/>
                  <a:pt x="5644814" y="1989299"/>
                  <a:pt x="5646233" y="2983949"/>
                </a:cubicBezTo>
                <a:cubicBezTo>
                  <a:pt x="5646401" y="3647019"/>
                  <a:pt x="5337231" y="4234437"/>
                  <a:pt x="4891653" y="4752366"/>
                </a:cubicBezTo>
                <a:cubicBezTo>
                  <a:pt x="4446075" y="5270295"/>
                  <a:pt x="3685757" y="5724027"/>
                  <a:pt x="2706060" y="5723224"/>
                </a:cubicBezTo>
                <a:lnTo>
                  <a:pt x="0" y="57256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74971" y="2519806"/>
            <a:ext cx="4968762" cy="901278"/>
          </a:xfrm>
        </p:spPr>
        <p:txBody>
          <a:bodyPr/>
          <a:lstStyle>
            <a:lvl1pPr>
              <a:lnSpc>
                <a:spcPct val="95000"/>
              </a:lnSpc>
              <a:defRPr sz="32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42A0D13-E3F9-45AD-88B5-0E4779AD7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8600" y="3725791"/>
            <a:ext cx="4959350" cy="784225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 dirty="0"/>
              <a:t>#hashtag</a:t>
            </a:r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05CB1E3D-B02E-2104-41D0-FAF30EF6CE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78600" y="5013874"/>
            <a:ext cx="4959350" cy="24542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>
                <a:latin typeface="+mj-lt"/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9">
            <a:extLst>
              <a:ext uri="{FF2B5EF4-FFF2-40B4-BE49-F238E27FC236}">
                <a16:creationId xmlns:a16="http://schemas.microsoft.com/office/drawing/2014/main" id="{6DA8C19B-5435-0EFB-9CE2-A9DFF66A80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78600" y="5267215"/>
            <a:ext cx="4959350" cy="894608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300"/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Vapaamuotoinen: Muoto 16">
            <a:extLst>
              <a:ext uri="{FF2B5EF4-FFF2-40B4-BE49-F238E27FC236}">
                <a16:creationId xmlns:a16="http://schemas.microsoft.com/office/drawing/2014/main" id="{99639154-85F0-78D7-F980-B0C21AEE7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010" y="6283989"/>
            <a:ext cx="247083" cy="247441"/>
          </a:xfrm>
          <a:custGeom>
            <a:avLst/>
            <a:gdLst>
              <a:gd name="connsiteX0" fmla="*/ 494845 w 494844"/>
              <a:gd name="connsiteY0" fmla="*/ 67020 h 495562"/>
              <a:gd name="connsiteX1" fmla="*/ 494722 w 494844"/>
              <a:gd name="connsiteY1" fmla="*/ 64586 h 495562"/>
              <a:gd name="connsiteX2" fmla="*/ 494722 w 494844"/>
              <a:gd name="connsiteY2" fmla="*/ 38407 h 495562"/>
              <a:gd name="connsiteX3" fmla="*/ 456368 w 494844"/>
              <a:gd name="connsiteY3" fmla="*/ 0 h 495562"/>
              <a:gd name="connsiteX4" fmla="*/ 427887 w 494844"/>
              <a:gd name="connsiteY4" fmla="*/ 0 h 495562"/>
              <a:gd name="connsiteX5" fmla="*/ 66927 w 494844"/>
              <a:gd name="connsiteY5" fmla="*/ 0 h 495562"/>
              <a:gd name="connsiteX6" fmla="*/ 38354 w 494844"/>
              <a:gd name="connsiteY6" fmla="*/ 0 h 495562"/>
              <a:gd name="connsiteX7" fmla="*/ 0 w 494844"/>
              <a:gd name="connsiteY7" fmla="*/ 38407 h 495562"/>
              <a:gd name="connsiteX8" fmla="*/ 0 w 494844"/>
              <a:gd name="connsiteY8" fmla="*/ 67050 h 495562"/>
              <a:gd name="connsiteX9" fmla="*/ 0 w 494844"/>
              <a:gd name="connsiteY9" fmla="*/ 428512 h 495562"/>
              <a:gd name="connsiteX10" fmla="*/ 0 w 494844"/>
              <a:gd name="connsiteY10" fmla="*/ 457032 h 495562"/>
              <a:gd name="connsiteX11" fmla="*/ 38354 w 494844"/>
              <a:gd name="connsiteY11" fmla="*/ 495439 h 495562"/>
              <a:gd name="connsiteX12" fmla="*/ 64405 w 494844"/>
              <a:gd name="connsiteY12" fmla="*/ 495439 h 495562"/>
              <a:gd name="connsiteX13" fmla="*/ 66927 w 494844"/>
              <a:gd name="connsiteY13" fmla="*/ 495562 h 495562"/>
              <a:gd name="connsiteX14" fmla="*/ 427887 w 494844"/>
              <a:gd name="connsiteY14" fmla="*/ 495562 h 495562"/>
              <a:gd name="connsiteX15" fmla="*/ 430409 w 494844"/>
              <a:gd name="connsiteY15" fmla="*/ 495439 h 495562"/>
              <a:gd name="connsiteX16" fmla="*/ 456368 w 494844"/>
              <a:gd name="connsiteY16" fmla="*/ 495439 h 495562"/>
              <a:gd name="connsiteX17" fmla="*/ 494722 w 494844"/>
              <a:gd name="connsiteY17" fmla="*/ 457032 h 495562"/>
              <a:gd name="connsiteX18" fmla="*/ 494722 w 494844"/>
              <a:gd name="connsiteY18" fmla="*/ 430945 h 495562"/>
              <a:gd name="connsiteX19" fmla="*/ 494845 w 494844"/>
              <a:gd name="connsiteY19" fmla="*/ 428512 h 495562"/>
              <a:gd name="connsiteX20" fmla="*/ 494845 w 494844"/>
              <a:gd name="connsiteY20" fmla="*/ 67050 h 495562"/>
              <a:gd name="connsiteX21" fmla="*/ 188785 w 494844"/>
              <a:gd name="connsiteY21" fmla="*/ 180515 h 495562"/>
              <a:gd name="connsiteX22" fmla="*/ 265922 w 494844"/>
              <a:gd name="connsiteY22" fmla="*/ 180515 h 495562"/>
              <a:gd name="connsiteX23" fmla="*/ 265922 w 494844"/>
              <a:gd name="connsiteY23" fmla="*/ 215041 h 495562"/>
              <a:gd name="connsiteX24" fmla="*/ 334418 w 494844"/>
              <a:gd name="connsiteY24" fmla="*/ 178390 h 495562"/>
              <a:gd name="connsiteX25" fmla="*/ 421521 w 494844"/>
              <a:gd name="connsiteY25" fmla="*/ 278180 h 495562"/>
              <a:gd name="connsiteX26" fmla="*/ 421521 w 494844"/>
              <a:gd name="connsiteY26" fmla="*/ 281969 h 495562"/>
              <a:gd name="connsiteX27" fmla="*/ 421521 w 494844"/>
              <a:gd name="connsiteY27" fmla="*/ 400485 h 495562"/>
              <a:gd name="connsiteX28" fmla="*/ 343706 w 494844"/>
              <a:gd name="connsiteY28" fmla="*/ 400485 h 495562"/>
              <a:gd name="connsiteX29" fmla="*/ 343706 w 494844"/>
              <a:gd name="connsiteY29" fmla="*/ 286681 h 495562"/>
              <a:gd name="connsiteX30" fmla="*/ 343429 w 494844"/>
              <a:gd name="connsiteY30" fmla="*/ 281999 h 495562"/>
              <a:gd name="connsiteX31" fmla="*/ 304737 w 494844"/>
              <a:gd name="connsiteY31" fmla="*/ 236570 h 495562"/>
              <a:gd name="connsiteX32" fmla="*/ 267583 w 494844"/>
              <a:gd name="connsiteY32" fmla="*/ 263489 h 495562"/>
              <a:gd name="connsiteX33" fmla="*/ 265922 w 494844"/>
              <a:gd name="connsiteY33" fmla="*/ 281507 h 495562"/>
              <a:gd name="connsiteX34" fmla="*/ 265922 w 494844"/>
              <a:gd name="connsiteY34" fmla="*/ 281999 h 495562"/>
              <a:gd name="connsiteX35" fmla="*/ 265922 w 494844"/>
              <a:gd name="connsiteY35" fmla="*/ 400515 h 495562"/>
              <a:gd name="connsiteX36" fmla="*/ 188785 w 494844"/>
              <a:gd name="connsiteY36" fmla="*/ 400515 h 495562"/>
              <a:gd name="connsiteX37" fmla="*/ 189215 w 494844"/>
              <a:gd name="connsiteY37" fmla="*/ 281999 h 495562"/>
              <a:gd name="connsiteX38" fmla="*/ 188785 w 494844"/>
              <a:gd name="connsiteY38" fmla="*/ 180546 h 495562"/>
              <a:gd name="connsiteX39" fmla="*/ 69387 w 494844"/>
              <a:gd name="connsiteY39" fmla="*/ 110015 h 495562"/>
              <a:gd name="connsiteX40" fmla="*/ 111339 w 494844"/>
              <a:gd name="connsiteY40" fmla="*/ 66958 h 495562"/>
              <a:gd name="connsiteX41" fmla="*/ 152738 w 494844"/>
              <a:gd name="connsiteY41" fmla="*/ 109985 h 495562"/>
              <a:gd name="connsiteX42" fmla="*/ 110878 w 494844"/>
              <a:gd name="connsiteY42" fmla="*/ 153011 h 495562"/>
              <a:gd name="connsiteX43" fmla="*/ 110355 w 494844"/>
              <a:gd name="connsiteY43" fmla="*/ 153011 h 495562"/>
              <a:gd name="connsiteX44" fmla="*/ 69418 w 494844"/>
              <a:gd name="connsiteY44" fmla="*/ 110046 h 495562"/>
              <a:gd name="connsiteX45" fmla="*/ 146925 w 494844"/>
              <a:gd name="connsiteY45" fmla="*/ 180515 h 495562"/>
              <a:gd name="connsiteX46" fmla="*/ 146925 w 494844"/>
              <a:gd name="connsiteY46" fmla="*/ 281969 h 495562"/>
              <a:gd name="connsiteX47" fmla="*/ 146925 w 494844"/>
              <a:gd name="connsiteY47" fmla="*/ 400485 h 495562"/>
              <a:gd name="connsiteX48" fmla="*/ 78245 w 494844"/>
              <a:gd name="connsiteY48" fmla="*/ 400485 h 495562"/>
              <a:gd name="connsiteX49" fmla="*/ 78245 w 494844"/>
              <a:gd name="connsiteY49" fmla="*/ 281969 h 495562"/>
              <a:gd name="connsiteX50" fmla="*/ 78245 w 494844"/>
              <a:gd name="connsiteY50" fmla="*/ 180515 h 495562"/>
              <a:gd name="connsiteX51" fmla="*/ 146925 w 494844"/>
              <a:gd name="connsiteY51" fmla="*/ 180515 h 49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4844" h="495562">
                <a:moveTo>
                  <a:pt x="494845" y="67020"/>
                </a:moveTo>
                <a:cubicBezTo>
                  <a:pt x="494845" y="66188"/>
                  <a:pt x="494752" y="65387"/>
                  <a:pt x="494722" y="64586"/>
                </a:cubicBezTo>
                <a:lnTo>
                  <a:pt x="494722" y="38407"/>
                </a:lnTo>
                <a:cubicBezTo>
                  <a:pt x="494722" y="17186"/>
                  <a:pt x="477559" y="0"/>
                  <a:pt x="456368" y="0"/>
                </a:cubicBezTo>
                <a:lnTo>
                  <a:pt x="427887" y="0"/>
                </a:lnTo>
                <a:lnTo>
                  <a:pt x="66927" y="0"/>
                </a:lnTo>
                <a:lnTo>
                  <a:pt x="38354" y="0"/>
                </a:lnTo>
                <a:cubicBezTo>
                  <a:pt x="17162" y="0"/>
                  <a:pt x="0" y="17186"/>
                  <a:pt x="0" y="38407"/>
                </a:cubicBezTo>
                <a:lnTo>
                  <a:pt x="0" y="67050"/>
                </a:lnTo>
                <a:lnTo>
                  <a:pt x="0" y="428512"/>
                </a:lnTo>
                <a:lnTo>
                  <a:pt x="0" y="457032"/>
                </a:lnTo>
                <a:cubicBezTo>
                  <a:pt x="0" y="478222"/>
                  <a:pt x="17162" y="495439"/>
                  <a:pt x="38354" y="495439"/>
                </a:cubicBezTo>
                <a:lnTo>
                  <a:pt x="64405" y="495439"/>
                </a:lnTo>
                <a:cubicBezTo>
                  <a:pt x="65266" y="495470"/>
                  <a:pt x="66096" y="495562"/>
                  <a:pt x="66927" y="495562"/>
                </a:cubicBezTo>
                <a:lnTo>
                  <a:pt x="427887" y="495562"/>
                </a:lnTo>
                <a:cubicBezTo>
                  <a:pt x="428748" y="495562"/>
                  <a:pt x="429579" y="495470"/>
                  <a:pt x="430409" y="495439"/>
                </a:cubicBezTo>
                <a:lnTo>
                  <a:pt x="456368" y="495439"/>
                </a:lnTo>
                <a:cubicBezTo>
                  <a:pt x="477529" y="495439"/>
                  <a:pt x="494722" y="478222"/>
                  <a:pt x="494722" y="457032"/>
                </a:cubicBezTo>
                <a:lnTo>
                  <a:pt x="494722" y="430945"/>
                </a:lnTo>
                <a:cubicBezTo>
                  <a:pt x="494752" y="430144"/>
                  <a:pt x="494845" y="429313"/>
                  <a:pt x="494845" y="428512"/>
                </a:cubicBezTo>
                <a:lnTo>
                  <a:pt x="494845" y="67050"/>
                </a:lnTo>
                <a:close/>
                <a:moveTo>
                  <a:pt x="188785" y="180515"/>
                </a:moveTo>
                <a:lnTo>
                  <a:pt x="265922" y="180515"/>
                </a:lnTo>
                <a:lnTo>
                  <a:pt x="265922" y="215041"/>
                </a:lnTo>
                <a:cubicBezTo>
                  <a:pt x="270475" y="199919"/>
                  <a:pt x="295111" y="178390"/>
                  <a:pt x="334418" y="178390"/>
                </a:cubicBezTo>
                <a:cubicBezTo>
                  <a:pt x="383198" y="178390"/>
                  <a:pt x="421521" y="210083"/>
                  <a:pt x="421521" y="278180"/>
                </a:cubicBezTo>
                <a:lnTo>
                  <a:pt x="421521" y="281969"/>
                </a:lnTo>
                <a:lnTo>
                  <a:pt x="421521" y="400485"/>
                </a:lnTo>
                <a:lnTo>
                  <a:pt x="343706" y="400485"/>
                </a:lnTo>
                <a:lnTo>
                  <a:pt x="343706" y="286681"/>
                </a:lnTo>
                <a:cubicBezTo>
                  <a:pt x="343706" y="285018"/>
                  <a:pt x="343491" y="283539"/>
                  <a:pt x="343429" y="281999"/>
                </a:cubicBezTo>
                <a:cubicBezTo>
                  <a:pt x="342168" y="254865"/>
                  <a:pt x="330050" y="236570"/>
                  <a:pt x="304737" y="236570"/>
                </a:cubicBezTo>
                <a:cubicBezTo>
                  <a:pt x="284254" y="236570"/>
                  <a:pt x="272904" y="250276"/>
                  <a:pt x="267583" y="263489"/>
                </a:cubicBezTo>
                <a:cubicBezTo>
                  <a:pt x="265615" y="268232"/>
                  <a:pt x="265922" y="274854"/>
                  <a:pt x="265922" y="281507"/>
                </a:cubicBezTo>
                <a:lnTo>
                  <a:pt x="265922" y="281999"/>
                </a:lnTo>
                <a:lnTo>
                  <a:pt x="265922" y="400515"/>
                </a:lnTo>
                <a:lnTo>
                  <a:pt x="188785" y="400515"/>
                </a:lnTo>
                <a:cubicBezTo>
                  <a:pt x="188785" y="400515"/>
                  <a:pt x="189092" y="339841"/>
                  <a:pt x="189215" y="281999"/>
                </a:cubicBezTo>
                <a:cubicBezTo>
                  <a:pt x="189308" y="234445"/>
                  <a:pt x="189277" y="188831"/>
                  <a:pt x="188785" y="180546"/>
                </a:cubicBezTo>
                <a:close/>
                <a:moveTo>
                  <a:pt x="69387" y="110015"/>
                </a:moveTo>
                <a:cubicBezTo>
                  <a:pt x="69387" y="85530"/>
                  <a:pt x="85965" y="66958"/>
                  <a:pt x="111339" y="66958"/>
                </a:cubicBezTo>
                <a:cubicBezTo>
                  <a:pt x="136621" y="66958"/>
                  <a:pt x="152246" y="85438"/>
                  <a:pt x="152738" y="109985"/>
                </a:cubicBezTo>
                <a:cubicBezTo>
                  <a:pt x="152738" y="134008"/>
                  <a:pt x="136652" y="153011"/>
                  <a:pt x="110878" y="153011"/>
                </a:cubicBezTo>
                <a:lnTo>
                  <a:pt x="110355" y="153011"/>
                </a:lnTo>
                <a:cubicBezTo>
                  <a:pt x="85504" y="153011"/>
                  <a:pt x="69418" y="134070"/>
                  <a:pt x="69418" y="110046"/>
                </a:cubicBezTo>
                <a:close/>
                <a:moveTo>
                  <a:pt x="146925" y="180515"/>
                </a:moveTo>
                <a:lnTo>
                  <a:pt x="146925" y="281969"/>
                </a:lnTo>
                <a:lnTo>
                  <a:pt x="146925" y="400485"/>
                </a:lnTo>
                <a:lnTo>
                  <a:pt x="78245" y="400485"/>
                </a:lnTo>
                <a:lnTo>
                  <a:pt x="78245" y="281969"/>
                </a:lnTo>
                <a:lnTo>
                  <a:pt x="78245" y="180515"/>
                </a:lnTo>
                <a:lnTo>
                  <a:pt x="146925" y="180515"/>
                </a:ln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8" name="Vapaamuotoinen: Muoto 17">
            <a:extLst>
              <a:ext uri="{FF2B5EF4-FFF2-40B4-BE49-F238E27FC236}">
                <a16:creationId xmlns:a16="http://schemas.microsoft.com/office/drawing/2014/main" id="{BDB41863-4E2C-198A-BC9F-9BD397429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4857" y="6278438"/>
            <a:ext cx="258156" cy="256945"/>
          </a:xfrm>
          <a:custGeom>
            <a:avLst/>
            <a:gdLst>
              <a:gd name="connsiteX0" fmla="*/ 517020 w 517020"/>
              <a:gd name="connsiteY0" fmla="*/ 258869 h 514596"/>
              <a:gd name="connsiteX1" fmla="*/ 258510 w 517020"/>
              <a:gd name="connsiteY1" fmla="*/ 0 h 514596"/>
              <a:gd name="connsiteX2" fmla="*/ 0 w 517020"/>
              <a:gd name="connsiteY2" fmla="*/ 258869 h 514596"/>
              <a:gd name="connsiteX3" fmla="*/ 218127 w 517020"/>
              <a:gd name="connsiteY3" fmla="*/ 514596 h 514596"/>
              <a:gd name="connsiteX4" fmla="*/ 218127 w 517020"/>
              <a:gd name="connsiteY4" fmla="*/ 333681 h 514596"/>
              <a:gd name="connsiteX5" fmla="*/ 152492 w 517020"/>
              <a:gd name="connsiteY5" fmla="*/ 333681 h 514596"/>
              <a:gd name="connsiteX6" fmla="*/ 152492 w 517020"/>
              <a:gd name="connsiteY6" fmla="*/ 258838 h 514596"/>
              <a:gd name="connsiteX7" fmla="*/ 218127 w 517020"/>
              <a:gd name="connsiteY7" fmla="*/ 258838 h 514596"/>
              <a:gd name="connsiteX8" fmla="*/ 218127 w 517020"/>
              <a:gd name="connsiteY8" fmla="*/ 201798 h 514596"/>
              <a:gd name="connsiteX9" fmla="*/ 315779 w 517020"/>
              <a:gd name="connsiteY9" fmla="*/ 101084 h 514596"/>
              <a:gd name="connsiteX10" fmla="*/ 373632 w 517020"/>
              <a:gd name="connsiteY10" fmla="*/ 106135 h 514596"/>
              <a:gd name="connsiteX11" fmla="*/ 373632 w 517020"/>
              <a:gd name="connsiteY11" fmla="*/ 169828 h 514596"/>
              <a:gd name="connsiteX12" fmla="*/ 341030 w 517020"/>
              <a:gd name="connsiteY12" fmla="*/ 169828 h 514596"/>
              <a:gd name="connsiteX13" fmla="*/ 298894 w 517020"/>
              <a:gd name="connsiteY13" fmla="*/ 210268 h 514596"/>
              <a:gd name="connsiteX14" fmla="*/ 298894 w 517020"/>
              <a:gd name="connsiteY14" fmla="*/ 258838 h 514596"/>
              <a:gd name="connsiteX15" fmla="*/ 370588 w 517020"/>
              <a:gd name="connsiteY15" fmla="*/ 258838 h 514596"/>
              <a:gd name="connsiteX16" fmla="*/ 359146 w 517020"/>
              <a:gd name="connsiteY16" fmla="*/ 333681 h 514596"/>
              <a:gd name="connsiteX17" fmla="*/ 298894 w 517020"/>
              <a:gd name="connsiteY17" fmla="*/ 333681 h 514596"/>
              <a:gd name="connsiteX18" fmla="*/ 298894 w 517020"/>
              <a:gd name="connsiteY18" fmla="*/ 514596 h 514596"/>
              <a:gd name="connsiteX19" fmla="*/ 517020 w 517020"/>
              <a:gd name="connsiteY19" fmla="*/ 258869 h 51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7020" h="514596">
                <a:moveTo>
                  <a:pt x="517020" y="258869"/>
                </a:moveTo>
                <a:cubicBezTo>
                  <a:pt x="517020" y="115898"/>
                  <a:pt x="401283" y="0"/>
                  <a:pt x="258510" y="0"/>
                </a:cubicBezTo>
                <a:cubicBezTo>
                  <a:pt x="115737" y="0"/>
                  <a:pt x="0" y="115898"/>
                  <a:pt x="0" y="258869"/>
                </a:cubicBezTo>
                <a:cubicBezTo>
                  <a:pt x="0" y="388072"/>
                  <a:pt x="94546" y="495193"/>
                  <a:pt x="218127" y="514596"/>
                </a:cubicBezTo>
                <a:lnTo>
                  <a:pt x="218127" y="333681"/>
                </a:lnTo>
                <a:lnTo>
                  <a:pt x="152492" y="333681"/>
                </a:lnTo>
                <a:lnTo>
                  <a:pt x="152492" y="258838"/>
                </a:lnTo>
                <a:lnTo>
                  <a:pt x="218127" y="258838"/>
                </a:lnTo>
                <a:lnTo>
                  <a:pt x="218127" y="201798"/>
                </a:lnTo>
                <a:cubicBezTo>
                  <a:pt x="218127" y="136934"/>
                  <a:pt x="256726" y="101084"/>
                  <a:pt x="315779" y="101084"/>
                </a:cubicBezTo>
                <a:cubicBezTo>
                  <a:pt x="344075" y="101084"/>
                  <a:pt x="373632" y="106135"/>
                  <a:pt x="373632" y="106135"/>
                </a:cubicBezTo>
                <a:lnTo>
                  <a:pt x="373632" y="169828"/>
                </a:lnTo>
                <a:lnTo>
                  <a:pt x="341030" y="169828"/>
                </a:lnTo>
                <a:cubicBezTo>
                  <a:pt x="308920" y="169828"/>
                  <a:pt x="298894" y="189786"/>
                  <a:pt x="298894" y="210268"/>
                </a:cubicBezTo>
                <a:lnTo>
                  <a:pt x="298894" y="258838"/>
                </a:lnTo>
                <a:lnTo>
                  <a:pt x="370588" y="258838"/>
                </a:lnTo>
                <a:lnTo>
                  <a:pt x="359146" y="333681"/>
                </a:lnTo>
                <a:lnTo>
                  <a:pt x="298894" y="333681"/>
                </a:lnTo>
                <a:lnTo>
                  <a:pt x="298894" y="514596"/>
                </a:lnTo>
                <a:cubicBezTo>
                  <a:pt x="422474" y="495162"/>
                  <a:pt x="517020" y="388072"/>
                  <a:pt x="517020" y="258869"/>
                </a:cubicBez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9" name="Vapaamuotoinen: Muoto 18">
            <a:extLst>
              <a:ext uri="{FF2B5EF4-FFF2-40B4-BE49-F238E27FC236}">
                <a16:creationId xmlns:a16="http://schemas.microsoft.com/office/drawing/2014/main" id="{4D9A1490-4D10-BC25-CB3F-7B2B8C92B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926" y="6284097"/>
            <a:ext cx="246822" cy="247195"/>
          </a:xfrm>
          <a:custGeom>
            <a:avLst/>
            <a:gdLst>
              <a:gd name="connsiteX0" fmla="*/ 329527 w 494321"/>
              <a:gd name="connsiteY0" fmla="*/ 247535 h 495069"/>
              <a:gd name="connsiteX1" fmla="*/ 247130 w 494321"/>
              <a:gd name="connsiteY1" fmla="*/ 165023 h 495069"/>
              <a:gd name="connsiteX2" fmla="*/ 164764 w 494321"/>
              <a:gd name="connsiteY2" fmla="*/ 247535 h 495069"/>
              <a:gd name="connsiteX3" fmla="*/ 247130 w 494321"/>
              <a:gd name="connsiteY3" fmla="*/ 330016 h 495069"/>
              <a:gd name="connsiteX4" fmla="*/ 329527 w 494321"/>
              <a:gd name="connsiteY4" fmla="*/ 247535 h 495069"/>
              <a:gd name="connsiteX5" fmla="*/ 408726 w 494321"/>
              <a:gd name="connsiteY5" fmla="*/ 115405 h 495069"/>
              <a:gd name="connsiteX6" fmla="*/ 379076 w 494321"/>
              <a:gd name="connsiteY6" fmla="*/ 145158 h 495069"/>
              <a:gd name="connsiteX7" fmla="*/ 349427 w 494321"/>
              <a:gd name="connsiteY7" fmla="*/ 115405 h 495069"/>
              <a:gd name="connsiteX8" fmla="*/ 379076 w 494321"/>
              <a:gd name="connsiteY8" fmla="*/ 85715 h 495069"/>
              <a:gd name="connsiteX9" fmla="*/ 408726 w 494321"/>
              <a:gd name="connsiteY9" fmla="*/ 115405 h 495069"/>
              <a:gd name="connsiteX10" fmla="*/ 374063 w 494321"/>
              <a:gd name="connsiteY10" fmla="*/ 247535 h 495069"/>
              <a:gd name="connsiteX11" fmla="*/ 247130 w 494321"/>
              <a:gd name="connsiteY11" fmla="*/ 374613 h 495069"/>
              <a:gd name="connsiteX12" fmla="*/ 120228 w 494321"/>
              <a:gd name="connsiteY12" fmla="*/ 247535 h 495069"/>
              <a:gd name="connsiteX13" fmla="*/ 247130 w 494321"/>
              <a:gd name="connsiteY13" fmla="*/ 120426 h 495069"/>
              <a:gd name="connsiteX14" fmla="*/ 374063 w 494321"/>
              <a:gd name="connsiteY14" fmla="*/ 247535 h 495069"/>
              <a:gd name="connsiteX15" fmla="*/ 448310 w 494321"/>
              <a:gd name="connsiteY15" fmla="*/ 347571 h 495069"/>
              <a:gd name="connsiteX16" fmla="*/ 449786 w 494321"/>
              <a:gd name="connsiteY16" fmla="*/ 247535 h 495069"/>
              <a:gd name="connsiteX17" fmla="*/ 448310 w 494321"/>
              <a:gd name="connsiteY17" fmla="*/ 147498 h 495069"/>
              <a:gd name="connsiteX18" fmla="*/ 439852 w 494321"/>
              <a:gd name="connsiteY18" fmla="*/ 101546 h 495069"/>
              <a:gd name="connsiteX19" fmla="*/ 421367 w 494321"/>
              <a:gd name="connsiteY19" fmla="*/ 73118 h 495069"/>
              <a:gd name="connsiteX20" fmla="*/ 392948 w 494321"/>
              <a:gd name="connsiteY20" fmla="*/ 54607 h 495069"/>
              <a:gd name="connsiteX21" fmla="*/ 346997 w 494321"/>
              <a:gd name="connsiteY21" fmla="*/ 46076 h 495069"/>
              <a:gd name="connsiteX22" fmla="*/ 247130 w 494321"/>
              <a:gd name="connsiteY22" fmla="*/ 44598 h 495069"/>
              <a:gd name="connsiteX23" fmla="*/ 147294 w 494321"/>
              <a:gd name="connsiteY23" fmla="*/ 46076 h 495069"/>
              <a:gd name="connsiteX24" fmla="*/ 101436 w 494321"/>
              <a:gd name="connsiteY24" fmla="*/ 54607 h 495069"/>
              <a:gd name="connsiteX25" fmla="*/ 72955 w 494321"/>
              <a:gd name="connsiteY25" fmla="*/ 73118 h 495069"/>
              <a:gd name="connsiteX26" fmla="*/ 54470 w 494321"/>
              <a:gd name="connsiteY26" fmla="*/ 101546 h 495069"/>
              <a:gd name="connsiteX27" fmla="*/ 45950 w 494321"/>
              <a:gd name="connsiteY27" fmla="*/ 147498 h 495069"/>
              <a:gd name="connsiteX28" fmla="*/ 44536 w 494321"/>
              <a:gd name="connsiteY28" fmla="*/ 247535 h 495069"/>
              <a:gd name="connsiteX29" fmla="*/ 45950 w 494321"/>
              <a:gd name="connsiteY29" fmla="*/ 347571 h 495069"/>
              <a:gd name="connsiteX30" fmla="*/ 54470 w 494321"/>
              <a:gd name="connsiteY30" fmla="*/ 393524 h 495069"/>
              <a:gd name="connsiteX31" fmla="*/ 72955 w 494321"/>
              <a:gd name="connsiteY31" fmla="*/ 421983 h 495069"/>
              <a:gd name="connsiteX32" fmla="*/ 101436 w 494321"/>
              <a:gd name="connsiteY32" fmla="*/ 440493 h 495069"/>
              <a:gd name="connsiteX33" fmla="*/ 147294 w 494321"/>
              <a:gd name="connsiteY33" fmla="*/ 449024 h 495069"/>
              <a:gd name="connsiteX34" fmla="*/ 247130 w 494321"/>
              <a:gd name="connsiteY34" fmla="*/ 450503 h 495069"/>
              <a:gd name="connsiteX35" fmla="*/ 346997 w 494321"/>
              <a:gd name="connsiteY35" fmla="*/ 449024 h 495069"/>
              <a:gd name="connsiteX36" fmla="*/ 392948 w 494321"/>
              <a:gd name="connsiteY36" fmla="*/ 440493 h 495069"/>
              <a:gd name="connsiteX37" fmla="*/ 421367 w 494321"/>
              <a:gd name="connsiteY37" fmla="*/ 421983 h 495069"/>
              <a:gd name="connsiteX38" fmla="*/ 439852 w 494321"/>
              <a:gd name="connsiteY38" fmla="*/ 393524 h 495069"/>
              <a:gd name="connsiteX39" fmla="*/ 448310 w 494321"/>
              <a:gd name="connsiteY39" fmla="*/ 347571 h 495069"/>
              <a:gd name="connsiteX40" fmla="*/ 494322 w 494321"/>
              <a:gd name="connsiteY40" fmla="*/ 247535 h 495069"/>
              <a:gd name="connsiteX41" fmla="*/ 492845 w 494321"/>
              <a:gd name="connsiteY41" fmla="*/ 349604 h 495069"/>
              <a:gd name="connsiteX42" fmla="*/ 481342 w 494321"/>
              <a:gd name="connsiteY42" fmla="*/ 409663 h 495069"/>
              <a:gd name="connsiteX43" fmla="*/ 452831 w 494321"/>
              <a:gd name="connsiteY43" fmla="*/ 453521 h 495069"/>
              <a:gd name="connsiteX44" fmla="*/ 409095 w 494321"/>
              <a:gd name="connsiteY44" fmla="*/ 482011 h 495069"/>
              <a:gd name="connsiteX45" fmla="*/ 349058 w 494321"/>
              <a:gd name="connsiteY45" fmla="*/ 493530 h 495069"/>
              <a:gd name="connsiteX46" fmla="*/ 247130 w 494321"/>
              <a:gd name="connsiteY46" fmla="*/ 495070 h 495069"/>
              <a:gd name="connsiteX47" fmla="*/ 145264 w 494321"/>
              <a:gd name="connsiteY47" fmla="*/ 493530 h 495069"/>
              <a:gd name="connsiteX48" fmla="*/ 85227 w 494321"/>
              <a:gd name="connsiteY48" fmla="*/ 482011 h 495069"/>
              <a:gd name="connsiteX49" fmla="*/ 41491 w 494321"/>
              <a:gd name="connsiteY49" fmla="*/ 453521 h 495069"/>
              <a:gd name="connsiteX50" fmla="*/ 12979 w 494321"/>
              <a:gd name="connsiteY50" fmla="*/ 409663 h 495069"/>
              <a:gd name="connsiteX51" fmla="*/ 1476 w 494321"/>
              <a:gd name="connsiteY51" fmla="*/ 349604 h 495069"/>
              <a:gd name="connsiteX52" fmla="*/ 0 w 494321"/>
              <a:gd name="connsiteY52" fmla="*/ 247535 h 495069"/>
              <a:gd name="connsiteX53" fmla="*/ 1476 w 494321"/>
              <a:gd name="connsiteY53" fmla="*/ 145466 h 495069"/>
              <a:gd name="connsiteX54" fmla="*/ 12979 w 494321"/>
              <a:gd name="connsiteY54" fmla="*/ 85407 h 495069"/>
              <a:gd name="connsiteX55" fmla="*/ 41491 w 494321"/>
              <a:gd name="connsiteY55" fmla="*/ 41548 h 495069"/>
              <a:gd name="connsiteX56" fmla="*/ 85227 w 494321"/>
              <a:gd name="connsiteY56" fmla="*/ 12997 h 495069"/>
              <a:gd name="connsiteX57" fmla="*/ 145264 w 494321"/>
              <a:gd name="connsiteY57" fmla="*/ 1540 h 495069"/>
              <a:gd name="connsiteX58" fmla="*/ 247130 w 494321"/>
              <a:gd name="connsiteY58" fmla="*/ 0 h 495069"/>
              <a:gd name="connsiteX59" fmla="*/ 349058 w 494321"/>
              <a:gd name="connsiteY59" fmla="*/ 1540 h 495069"/>
              <a:gd name="connsiteX60" fmla="*/ 409095 w 494321"/>
              <a:gd name="connsiteY60" fmla="*/ 12997 h 495069"/>
              <a:gd name="connsiteX61" fmla="*/ 452831 w 494321"/>
              <a:gd name="connsiteY61" fmla="*/ 41548 h 495069"/>
              <a:gd name="connsiteX62" fmla="*/ 481342 w 494321"/>
              <a:gd name="connsiteY62" fmla="*/ 85407 h 495069"/>
              <a:gd name="connsiteX63" fmla="*/ 492845 w 494321"/>
              <a:gd name="connsiteY63" fmla="*/ 145466 h 495069"/>
              <a:gd name="connsiteX64" fmla="*/ 494322 w 494321"/>
              <a:gd name="connsiteY64" fmla="*/ 247535 h 49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94321" h="495069">
                <a:moveTo>
                  <a:pt x="329527" y="247535"/>
                </a:moveTo>
                <a:cubicBezTo>
                  <a:pt x="329527" y="201982"/>
                  <a:pt x="292650" y="165023"/>
                  <a:pt x="247130" y="165023"/>
                </a:cubicBezTo>
                <a:cubicBezTo>
                  <a:pt x="201641" y="165023"/>
                  <a:pt x="164764" y="201982"/>
                  <a:pt x="164764" y="247535"/>
                </a:cubicBezTo>
                <a:cubicBezTo>
                  <a:pt x="164764" y="293087"/>
                  <a:pt x="201641" y="330016"/>
                  <a:pt x="247130" y="330016"/>
                </a:cubicBezTo>
                <a:cubicBezTo>
                  <a:pt x="292681" y="330016"/>
                  <a:pt x="329527" y="293087"/>
                  <a:pt x="329527" y="247535"/>
                </a:cubicBezTo>
                <a:close/>
                <a:moveTo>
                  <a:pt x="408726" y="115405"/>
                </a:moveTo>
                <a:cubicBezTo>
                  <a:pt x="408726" y="131821"/>
                  <a:pt x="395470" y="145158"/>
                  <a:pt x="379076" y="145158"/>
                </a:cubicBezTo>
                <a:cubicBezTo>
                  <a:pt x="362683" y="145158"/>
                  <a:pt x="349427" y="131852"/>
                  <a:pt x="349427" y="115405"/>
                </a:cubicBezTo>
                <a:cubicBezTo>
                  <a:pt x="349427" y="99020"/>
                  <a:pt x="362652" y="85715"/>
                  <a:pt x="379076" y="85715"/>
                </a:cubicBezTo>
                <a:cubicBezTo>
                  <a:pt x="395470" y="85715"/>
                  <a:pt x="408726" y="99020"/>
                  <a:pt x="408726" y="115405"/>
                </a:cubicBezTo>
                <a:close/>
                <a:moveTo>
                  <a:pt x="374063" y="247535"/>
                </a:moveTo>
                <a:cubicBezTo>
                  <a:pt x="374063" y="317696"/>
                  <a:pt x="317255" y="374613"/>
                  <a:pt x="247130" y="374613"/>
                </a:cubicBezTo>
                <a:cubicBezTo>
                  <a:pt x="177066" y="374613"/>
                  <a:pt x="120228" y="317727"/>
                  <a:pt x="120228" y="247535"/>
                </a:cubicBezTo>
                <a:cubicBezTo>
                  <a:pt x="120228" y="177312"/>
                  <a:pt x="177036" y="120426"/>
                  <a:pt x="247130" y="120426"/>
                </a:cubicBezTo>
                <a:cubicBezTo>
                  <a:pt x="317255" y="120426"/>
                  <a:pt x="374063" y="177312"/>
                  <a:pt x="374063" y="247535"/>
                </a:cubicBezTo>
                <a:close/>
                <a:moveTo>
                  <a:pt x="448310" y="347571"/>
                </a:moveTo>
                <a:cubicBezTo>
                  <a:pt x="449540" y="321423"/>
                  <a:pt x="449786" y="313630"/>
                  <a:pt x="449786" y="247535"/>
                </a:cubicBezTo>
                <a:cubicBezTo>
                  <a:pt x="449786" y="181439"/>
                  <a:pt x="449540" y="173647"/>
                  <a:pt x="448310" y="147498"/>
                </a:cubicBezTo>
                <a:cubicBezTo>
                  <a:pt x="447233" y="123382"/>
                  <a:pt x="443235" y="110231"/>
                  <a:pt x="439852" y="101546"/>
                </a:cubicBezTo>
                <a:cubicBezTo>
                  <a:pt x="435330" y="89965"/>
                  <a:pt x="429979" y="81742"/>
                  <a:pt x="421367" y="73118"/>
                </a:cubicBezTo>
                <a:cubicBezTo>
                  <a:pt x="412693" y="64432"/>
                  <a:pt x="404451" y="59073"/>
                  <a:pt x="392948" y="54607"/>
                </a:cubicBezTo>
                <a:cubicBezTo>
                  <a:pt x="384213" y="51219"/>
                  <a:pt x="371110" y="47154"/>
                  <a:pt x="346997" y="46076"/>
                </a:cubicBezTo>
                <a:cubicBezTo>
                  <a:pt x="320946" y="44906"/>
                  <a:pt x="313103" y="44598"/>
                  <a:pt x="247130" y="44598"/>
                </a:cubicBezTo>
                <a:cubicBezTo>
                  <a:pt x="181157" y="44598"/>
                  <a:pt x="173345" y="44875"/>
                  <a:pt x="147294" y="46076"/>
                </a:cubicBezTo>
                <a:cubicBezTo>
                  <a:pt x="123181" y="47154"/>
                  <a:pt x="110109" y="51219"/>
                  <a:pt x="101436" y="54607"/>
                </a:cubicBezTo>
                <a:cubicBezTo>
                  <a:pt x="89871" y="59073"/>
                  <a:pt x="81628" y="64432"/>
                  <a:pt x="72955" y="73118"/>
                </a:cubicBezTo>
                <a:cubicBezTo>
                  <a:pt x="64343" y="81742"/>
                  <a:pt x="58991" y="89996"/>
                  <a:pt x="54470" y="101546"/>
                </a:cubicBezTo>
                <a:cubicBezTo>
                  <a:pt x="51087" y="110231"/>
                  <a:pt x="47089" y="123382"/>
                  <a:pt x="45950" y="147498"/>
                </a:cubicBezTo>
                <a:cubicBezTo>
                  <a:pt x="44782" y="173616"/>
                  <a:pt x="44536" y="181439"/>
                  <a:pt x="44536" y="247535"/>
                </a:cubicBezTo>
                <a:cubicBezTo>
                  <a:pt x="44536" y="313630"/>
                  <a:pt x="44751" y="321423"/>
                  <a:pt x="45950" y="347571"/>
                </a:cubicBezTo>
                <a:cubicBezTo>
                  <a:pt x="47058" y="371656"/>
                  <a:pt x="51087" y="384777"/>
                  <a:pt x="54470" y="393524"/>
                </a:cubicBezTo>
                <a:cubicBezTo>
                  <a:pt x="58991" y="405105"/>
                  <a:pt x="64343" y="413328"/>
                  <a:pt x="72955" y="421983"/>
                </a:cubicBezTo>
                <a:cubicBezTo>
                  <a:pt x="81628" y="430668"/>
                  <a:pt x="89871" y="435966"/>
                  <a:pt x="101436" y="440493"/>
                </a:cubicBezTo>
                <a:cubicBezTo>
                  <a:pt x="110109" y="443881"/>
                  <a:pt x="123181" y="447885"/>
                  <a:pt x="147294" y="449024"/>
                </a:cubicBezTo>
                <a:cubicBezTo>
                  <a:pt x="173345" y="450195"/>
                  <a:pt x="181188" y="450503"/>
                  <a:pt x="247130" y="450503"/>
                </a:cubicBezTo>
                <a:cubicBezTo>
                  <a:pt x="313134" y="450503"/>
                  <a:pt x="320977" y="450226"/>
                  <a:pt x="346997" y="449024"/>
                </a:cubicBezTo>
                <a:cubicBezTo>
                  <a:pt x="371110" y="447916"/>
                  <a:pt x="384213" y="443881"/>
                  <a:pt x="392948" y="440493"/>
                </a:cubicBezTo>
                <a:cubicBezTo>
                  <a:pt x="404451" y="435966"/>
                  <a:pt x="412663" y="430668"/>
                  <a:pt x="421367" y="421983"/>
                </a:cubicBezTo>
                <a:cubicBezTo>
                  <a:pt x="429979" y="413359"/>
                  <a:pt x="435330" y="405105"/>
                  <a:pt x="439852" y="393524"/>
                </a:cubicBezTo>
                <a:cubicBezTo>
                  <a:pt x="443235" y="384777"/>
                  <a:pt x="447233" y="371656"/>
                  <a:pt x="448310" y="347571"/>
                </a:cubicBezTo>
                <a:close/>
                <a:moveTo>
                  <a:pt x="494322" y="247535"/>
                </a:moveTo>
                <a:cubicBezTo>
                  <a:pt x="494322" y="314770"/>
                  <a:pt x="494045" y="323178"/>
                  <a:pt x="492845" y="349604"/>
                </a:cubicBezTo>
                <a:cubicBezTo>
                  <a:pt x="491677" y="375907"/>
                  <a:pt x="487432" y="393924"/>
                  <a:pt x="481342" y="409663"/>
                </a:cubicBezTo>
                <a:cubicBezTo>
                  <a:pt x="475037" y="425925"/>
                  <a:pt x="466579" y="439754"/>
                  <a:pt x="452831" y="453521"/>
                </a:cubicBezTo>
                <a:cubicBezTo>
                  <a:pt x="439144" y="467227"/>
                  <a:pt x="425334" y="475697"/>
                  <a:pt x="409095" y="482011"/>
                </a:cubicBezTo>
                <a:cubicBezTo>
                  <a:pt x="393378" y="488171"/>
                  <a:pt x="375386" y="492328"/>
                  <a:pt x="349058" y="493530"/>
                </a:cubicBezTo>
                <a:cubicBezTo>
                  <a:pt x="322730" y="494731"/>
                  <a:pt x="314272" y="495070"/>
                  <a:pt x="247130" y="495070"/>
                </a:cubicBezTo>
                <a:cubicBezTo>
                  <a:pt x="180050" y="495070"/>
                  <a:pt x="171592" y="494731"/>
                  <a:pt x="145264" y="493530"/>
                </a:cubicBezTo>
                <a:cubicBezTo>
                  <a:pt x="118936" y="492359"/>
                  <a:pt x="100943" y="488171"/>
                  <a:pt x="85227" y="482011"/>
                </a:cubicBezTo>
                <a:cubicBezTo>
                  <a:pt x="68987" y="475697"/>
                  <a:pt x="55177" y="467227"/>
                  <a:pt x="41491" y="453521"/>
                </a:cubicBezTo>
                <a:cubicBezTo>
                  <a:pt x="27743" y="439754"/>
                  <a:pt x="19284" y="425925"/>
                  <a:pt x="12979" y="409663"/>
                </a:cubicBezTo>
                <a:cubicBezTo>
                  <a:pt x="6889" y="393924"/>
                  <a:pt x="2707" y="375907"/>
                  <a:pt x="1476" y="349604"/>
                </a:cubicBezTo>
                <a:cubicBezTo>
                  <a:pt x="277" y="323209"/>
                  <a:pt x="0" y="314770"/>
                  <a:pt x="0" y="247535"/>
                </a:cubicBezTo>
                <a:cubicBezTo>
                  <a:pt x="0" y="180300"/>
                  <a:pt x="277" y="171891"/>
                  <a:pt x="1476" y="145466"/>
                </a:cubicBezTo>
                <a:cubicBezTo>
                  <a:pt x="2707" y="119101"/>
                  <a:pt x="6889" y="101176"/>
                  <a:pt x="12979" y="85407"/>
                </a:cubicBezTo>
                <a:cubicBezTo>
                  <a:pt x="19284" y="69145"/>
                  <a:pt x="27743" y="55316"/>
                  <a:pt x="41491" y="41548"/>
                </a:cubicBezTo>
                <a:cubicBezTo>
                  <a:pt x="55177" y="27781"/>
                  <a:pt x="68987" y="19373"/>
                  <a:pt x="85227" y="12997"/>
                </a:cubicBezTo>
                <a:cubicBezTo>
                  <a:pt x="100943" y="6899"/>
                  <a:pt x="118936" y="2710"/>
                  <a:pt x="145264" y="1540"/>
                </a:cubicBezTo>
                <a:cubicBezTo>
                  <a:pt x="171592" y="308"/>
                  <a:pt x="180050" y="0"/>
                  <a:pt x="247130" y="0"/>
                </a:cubicBezTo>
                <a:cubicBezTo>
                  <a:pt x="314272" y="0"/>
                  <a:pt x="322730" y="277"/>
                  <a:pt x="349058" y="1540"/>
                </a:cubicBezTo>
                <a:cubicBezTo>
                  <a:pt x="375386" y="2710"/>
                  <a:pt x="393378" y="6899"/>
                  <a:pt x="409095" y="12997"/>
                </a:cubicBezTo>
                <a:cubicBezTo>
                  <a:pt x="425334" y="19373"/>
                  <a:pt x="439144" y="27781"/>
                  <a:pt x="452831" y="41548"/>
                </a:cubicBezTo>
                <a:cubicBezTo>
                  <a:pt x="466579" y="55316"/>
                  <a:pt x="475037" y="69145"/>
                  <a:pt x="481342" y="85407"/>
                </a:cubicBezTo>
                <a:cubicBezTo>
                  <a:pt x="487432" y="101145"/>
                  <a:pt x="491646" y="119101"/>
                  <a:pt x="492845" y="145466"/>
                </a:cubicBezTo>
                <a:cubicBezTo>
                  <a:pt x="494014" y="171891"/>
                  <a:pt x="494322" y="180300"/>
                  <a:pt x="494322" y="247535"/>
                </a:cubicBez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0" name="Vapaamuotoinen: Muoto 19">
            <a:extLst>
              <a:ext uri="{FF2B5EF4-FFF2-40B4-BE49-F238E27FC236}">
                <a16:creationId xmlns:a16="http://schemas.microsoft.com/office/drawing/2014/main" id="{F190CB52-8F7B-57E3-A9BF-CDCFEEF80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3562" y="6290064"/>
            <a:ext cx="335648" cy="235277"/>
          </a:xfrm>
          <a:custGeom>
            <a:avLst/>
            <a:gdLst>
              <a:gd name="connsiteX0" fmla="*/ 658163 w 672218"/>
              <a:gd name="connsiteY0" fmla="*/ 73580 h 471200"/>
              <a:gd name="connsiteX1" fmla="*/ 598741 w 672218"/>
              <a:gd name="connsiteY1" fmla="*/ 14075 h 471200"/>
              <a:gd name="connsiteX2" fmla="*/ 336109 w 672218"/>
              <a:gd name="connsiteY2" fmla="*/ 0 h 471200"/>
              <a:gd name="connsiteX3" fmla="*/ 73478 w 672218"/>
              <a:gd name="connsiteY3" fmla="*/ 14075 h 471200"/>
              <a:gd name="connsiteX4" fmla="*/ 14056 w 672218"/>
              <a:gd name="connsiteY4" fmla="*/ 73580 h 471200"/>
              <a:gd name="connsiteX5" fmla="*/ 0 w 672218"/>
              <a:gd name="connsiteY5" fmla="*/ 235585 h 471200"/>
              <a:gd name="connsiteX6" fmla="*/ 14056 w 672218"/>
              <a:gd name="connsiteY6" fmla="*/ 397620 h 471200"/>
              <a:gd name="connsiteX7" fmla="*/ 73478 w 672218"/>
              <a:gd name="connsiteY7" fmla="*/ 457125 h 471200"/>
              <a:gd name="connsiteX8" fmla="*/ 336109 w 672218"/>
              <a:gd name="connsiteY8" fmla="*/ 471200 h 471200"/>
              <a:gd name="connsiteX9" fmla="*/ 598741 w 672218"/>
              <a:gd name="connsiteY9" fmla="*/ 457125 h 471200"/>
              <a:gd name="connsiteX10" fmla="*/ 658163 w 672218"/>
              <a:gd name="connsiteY10" fmla="*/ 397620 h 471200"/>
              <a:gd name="connsiteX11" fmla="*/ 672219 w 672218"/>
              <a:gd name="connsiteY11" fmla="*/ 235585 h 471200"/>
              <a:gd name="connsiteX12" fmla="*/ 658163 w 672218"/>
              <a:gd name="connsiteY12" fmla="*/ 73580 h 471200"/>
              <a:gd name="connsiteX13" fmla="*/ 268875 w 672218"/>
              <a:gd name="connsiteY13" fmla="*/ 336576 h 471200"/>
              <a:gd name="connsiteX14" fmla="*/ 268875 w 672218"/>
              <a:gd name="connsiteY14" fmla="*/ 134624 h 471200"/>
              <a:gd name="connsiteX15" fmla="*/ 443512 w 672218"/>
              <a:gd name="connsiteY15" fmla="*/ 235585 h 471200"/>
              <a:gd name="connsiteX16" fmla="*/ 268875 w 672218"/>
              <a:gd name="connsiteY16" fmla="*/ 336545 h 47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2218" h="471200">
                <a:moveTo>
                  <a:pt x="658163" y="73580"/>
                </a:moveTo>
                <a:cubicBezTo>
                  <a:pt x="650443" y="44628"/>
                  <a:pt x="627652" y="21806"/>
                  <a:pt x="598741" y="14075"/>
                </a:cubicBezTo>
                <a:cubicBezTo>
                  <a:pt x="546331" y="0"/>
                  <a:pt x="336109" y="0"/>
                  <a:pt x="336109" y="0"/>
                </a:cubicBezTo>
                <a:cubicBezTo>
                  <a:pt x="336109" y="0"/>
                  <a:pt x="125887" y="0"/>
                  <a:pt x="73478" y="14075"/>
                </a:cubicBezTo>
                <a:cubicBezTo>
                  <a:pt x="44566" y="21806"/>
                  <a:pt x="21776" y="44628"/>
                  <a:pt x="14056" y="73580"/>
                </a:cubicBezTo>
                <a:cubicBezTo>
                  <a:pt x="0" y="126062"/>
                  <a:pt x="0" y="235585"/>
                  <a:pt x="0" y="235585"/>
                </a:cubicBezTo>
                <a:cubicBezTo>
                  <a:pt x="0" y="235585"/>
                  <a:pt x="0" y="345107"/>
                  <a:pt x="14056" y="397620"/>
                </a:cubicBezTo>
                <a:cubicBezTo>
                  <a:pt x="21776" y="426572"/>
                  <a:pt x="44566" y="449394"/>
                  <a:pt x="73478" y="457125"/>
                </a:cubicBezTo>
                <a:cubicBezTo>
                  <a:pt x="125887" y="471200"/>
                  <a:pt x="336109" y="471200"/>
                  <a:pt x="336109" y="471200"/>
                </a:cubicBezTo>
                <a:cubicBezTo>
                  <a:pt x="336109" y="471200"/>
                  <a:pt x="546331" y="471200"/>
                  <a:pt x="598741" y="457125"/>
                </a:cubicBezTo>
                <a:cubicBezTo>
                  <a:pt x="627652" y="449394"/>
                  <a:pt x="650443" y="426572"/>
                  <a:pt x="658163" y="397620"/>
                </a:cubicBezTo>
                <a:cubicBezTo>
                  <a:pt x="672219" y="345138"/>
                  <a:pt x="672219" y="235585"/>
                  <a:pt x="672219" y="235585"/>
                </a:cubicBezTo>
                <a:cubicBezTo>
                  <a:pt x="672219" y="235585"/>
                  <a:pt x="672219" y="126062"/>
                  <a:pt x="658163" y="73580"/>
                </a:cubicBezTo>
                <a:close/>
                <a:moveTo>
                  <a:pt x="268875" y="336576"/>
                </a:moveTo>
                <a:lnTo>
                  <a:pt x="268875" y="134624"/>
                </a:lnTo>
                <a:lnTo>
                  <a:pt x="443512" y="235585"/>
                </a:lnTo>
                <a:lnTo>
                  <a:pt x="268875" y="336545"/>
                </a:ln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grpSp>
        <p:nvGrpSpPr>
          <p:cNvPr id="21" name="Graphic 5">
            <a:extLst>
              <a:ext uri="{FF2B5EF4-FFF2-40B4-BE49-F238E27FC236}">
                <a16:creationId xmlns:a16="http://schemas.microsoft.com/office/drawing/2014/main" id="{7812E477-DC60-9E8C-0395-D3D021353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296250" y="672935"/>
            <a:ext cx="1232444" cy="943002"/>
            <a:chOff x="825500" y="749193"/>
            <a:chExt cx="1448360" cy="1108210"/>
          </a:xfrm>
        </p:grpSpPr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E9F8CC94-F556-FCCD-B2DC-EF74B247CD13}"/>
                </a:ext>
              </a:extLst>
            </p:cNvPr>
            <p:cNvSpPr/>
            <p:nvPr/>
          </p:nvSpPr>
          <p:spPr>
            <a:xfrm>
              <a:off x="825500" y="749193"/>
              <a:ext cx="1448360" cy="1108210"/>
            </a:xfrm>
            <a:custGeom>
              <a:avLst/>
              <a:gdLst>
                <a:gd name="connsiteX0" fmla="*/ 55054 w 1448360"/>
                <a:gd name="connsiteY0" fmla="*/ 43 h 1108210"/>
                <a:gd name="connsiteX1" fmla="*/ 0 w 1448360"/>
                <a:gd name="connsiteY1" fmla="*/ 54209 h 1108210"/>
                <a:gd name="connsiteX2" fmla="*/ 0 w 1448360"/>
                <a:gd name="connsiteY2" fmla="*/ 454322 h 1108210"/>
                <a:gd name="connsiteX3" fmla="*/ 55054 w 1448360"/>
                <a:gd name="connsiteY3" fmla="*/ 508488 h 1108210"/>
                <a:gd name="connsiteX4" fmla="*/ 110109 w 1448360"/>
                <a:gd name="connsiteY4" fmla="*/ 454322 h 1108210"/>
                <a:gd name="connsiteX5" fmla="*/ 110109 w 1448360"/>
                <a:gd name="connsiteY5" fmla="*/ 54209 h 1108210"/>
                <a:gd name="connsiteX6" fmla="*/ 55054 w 1448360"/>
                <a:gd name="connsiteY6" fmla="*/ 43 h 1108210"/>
                <a:gd name="connsiteX7" fmla="*/ 398272 w 1448360"/>
                <a:gd name="connsiteY7" fmla="*/ 427335 h 1108210"/>
                <a:gd name="connsiteX8" fmla="*/ 295466 w 1448360"/>
                <a:gd name="connsiteY8" fmla="*/ 252011 h 1108210"/>
                <a:gd name="connsiteX9" fmla="*/ 395605 w 1448360"/>
                <a:gd name="connsiteY9" fmla="*/ 81260 h 1108210"/>
                <a:gd name="connsiteX10" fmla="*/ 375476 w 1448360"/>
                <a:gd name="connsiteY10" fmla="*/ 7282 h 1108210"/>
                <a:gd name="connsiteX11" fmla="*/ 300291 w 1448360"/>
                <a:gd name="connsiteY11" fmla="*/ 27094 h 1108210"/>
                <a:gd name="connsiteX12" fmla="*/ 168402 w 1448360"/>
                <a:gd name="connsiteY12" fmla="*/ 252011 h 1108210"/>
                <a:gd name="connsiteX13" fmla="*/ 302959 w 1448360"/>
                <a:gd name="connsiteY13" fmla="*/ 481500 h 1108210"/>
                <a:gd name="connsiteX14" fmla="*/ 378143 w 1448360"/>
                <a:gd name="connsiteY14" fmla="*/ 501312 h 1108210"/>
                <a:gd name="connsiteX15" fmla="*/ 398272 w 1448360"/>
                <a:gd name="connsiteY15" fmla="*/ 427335 h 1108210"/>
                <a:gd name="connsiteX16" fmla="*/ 952373 w 1448360"/>
                <a:gd name="connsiteY16" fmla="*/ 1027092 h 1108210"/>
                <a:gd name="connsiteX17" fmla="*/ 1196721 w 1448360"/>
                <a:gd name="connsiteY17" fmla="*/ 607103 h 1108210"/>
                <a:gd name="connsiteX18" fmla="*/ 1441069 w 1448360"/>
                <a:gd name="connsiteY18" fmla="*/ 1027092 h 1108210"/>
                <a:gd name="connsiteX19" fmla="*/ 1420686 w 1448360"/>
                <a:gd name="connsiteY19" fmla="*/ 1101006 h 1108210"/>
                <a:gd name="connsiteX20" fmla="*/ 1345565 w 1448360"/>
                <a:gd name="connsiteY20" fmla="*/ 1080940 h 1108210"/>
                <a:gd name="connsiteX21" fmla="*/ 1196721 w 1448360"/>
                <a:gd name="connsiteY21" fmla="*/ 825099 h 1108210"/>
                <a:gd name="connsiteX22" fmla="*/ 1047877 w 1448360"/>
                <a:gd name="connsiteY22" fmla="*/ 1080940 h 1108210"/>
                <a:gd name="connsiteX23" fmla="*/ 972757 w 1448360"/>
                <a:gd name="connsiteY23" fmla="*/ 1101006 h 1108210"/>
                <a:gd name="connsiteX24" fmla="*/ 952373 w 1448360"/>
                <a:gd name="connsiteY24" fmla="*/ 1027092 h 1108210"/>
                <a:gd name="connsiteX25" fmla="*/ 975487 w 1448360"/>
                <a:gd name="connsiteY25" fmla="*/ 688193 h 1108210"/>
                <a:gd name="connsiteX26" fmla="*/ 731139 w 1448360"/>
                <a:gd name="connsiteY26" fmla="*/ 1108182 h 1108210"/>
                <a:gd name="connsiteX27" fmla="*/ 486791 w 1448360"/>
                <a:gd name="connsiteY27" fmla="*/ 688193 h 1108210"/>
                <a:gd name="connsiteX28" fmla="*/ 507174 w 1448360"/>
                <a:gd name="connsiteY28" fmla="*/ 614279 h 1108210"/>
                <a:gd name="connsiteX29" fmla="*/ 582295 w 1448360"/>
                <a:gd name="connsiteY29" fmla="*/ 634345 h 1108210"/>
                <a:gd name="connsiteX30" fmla="*/ 731139 w 1448360"/>
                <a:gd name="connsiteY30" fmla="*/ 890186 h 1108210"/>
                <a:gd name="connsiteX31" fmla="*/ 879983 w 1448360"/>
                <a:gd name="connsiteY31" fmla="*/ 634345 h 1108210"/>
                <a:gd name="connsiteX32" fmla="*/ 955104 w 1448360"/>
                <a:gd name="connsiteY32" fmla="*/ 614279 h 1108210"/>
                <a:gd name="connsiteX33" fmla="*/ 975487 w 1448360"/>
                <a:gd name="connsiteY33" fmla="*/ 688193 h 11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48360" h="1108210">
                  <a:moveTo>
                    <a:pt x="55054" y="43"/>
                  </a:moveTo>
                  <a:cubicBezTo>
                    <a:pt x="24638" y="43"/>
                    <a:pt x="0" y="24300"/>
                    <a:pt x="0" y="54209"/>
                  </a:cubicBezTo>
                  <a:lnTo>
                    <a:pt x="0" y="454322"/>
                  </a:lnTo>
                  <a:cubicBezTo>
                    <a:pt x="0" y="484231"/>
                    <a:pt x="24638" y="508488"/>
                    <a:pt x="55054" y="508488"/>
                  </a:cubicBezTo>
                  <a:cubicBezTo>
                    <a:pt x="85471" y="508488"/>
                    <a:pt x="110109" y="484231"/>
                    <a:pt x="110109" y="454322"/>
                  </a:cubicBezTo>
                  <a:lnTo>
                    <a:pt x="110109" y="54209"/>
                  </a:lnTo>
                  <a:cubicBezTo>
                    <a:pt x="110109" y="24300"/>
                    <a:pt x="85471" y="43"/>
                    <a:pt x="55054" y="43"/>
                  </a:cubicBezTo>
                  <a:moveTo>
                    <a:pt x="398272" y="427335"/>
                  </a:moveTo>
                  <a:lnTo>
                    <a:pt x="295466" y="252011"/>
                  </a:lnTo>
                  <a:lnTo>
                    <a:pt x="395605" y="81260"/>
                  </a:lnTo>
                  <a:cubicBezTo>
                    <a:pt x="410782" y="55352"/>
                    <a:pt x="401765" y="22205"/>
                    <a:pt x="375476" y="7282"/>
                  </a:cubicBezTo>
                  <a:cubicBezTo>
                    <a:pt x="349123" y="-7704"/>
                    <a:pt x="315468" y="1186"/>
                    <a:pt x="300291" y="27094"/>
                  </a:cubicBezTo>
                  <a:lnTo>
                    <a:pt x="168402" y="252011"/>
                  </a:lnTo>
                  <a:lnTo>
                    <a:pt x="302959" y="481500"/>
                  </a:lnTo>
                  <a:cubicBezTo>
                    <a:pt x="318135" y="507408"/>
                    <a:pt x="351790" y="516298"/>
                    <a:pt x="378143" y="501312"/>
                  </a:cubicBezTo>
                  <a:cubicBezTo>
                    <a:pt x="404495" y="486326"/>
                    <a:pt x="413512" y="453243"/>
                    <a:pt x="398272" y="427335"/>
                  </a:cubicBezTo>
                  <a:moveTo>
                    <a:pt x="952373" y="1027092"/>
                  </a:moveTo>
                  <a:lnTo>
                    <a:pt x="1196721" y="607103"/>
                  </a:lnTo>
                  <a:lnTo>
                    <a:pt x="1441069" y="1027092"/>
                  </a:lnTo>
                  <a:cubicBezTo>
                    <a:pt x="1456182" y="1053064"/>
                    <a:pt x="1447038" y="1086147"/>
                    <a:pt x="1420686" y="1101006"/>
                  </a:cubicBezTo>
                  <a:cubicBezTo>
                    <a:pt x="1394333" y="1115865"/>
                    <a:pt x="1360678" y="1106912"/>
                    <a:pt x="1345565" y="1080940"/>
                  </a:cubicBezTo>
                  <a:cubicBezTo>
                    <a:pt x="1345565" y="1080940"/>
                    <a:pt x="1276033" y="961433"/>
                    <a:pt x="1196721" y="825099"/>
                  </a:cubicBezTo>
                  <a:cubicBezTo>
                    <a:pt x="1117410" y="961433"/>
                    <a:pt x="1047877" y="1080940"/>
                    <a:pt x="1047877" y="1080940"/>
                  </a:cubicBezTo>
                  <a:cubicBezTo>
                    <a:pt x="1032764" y="1106912"/>
                    <a:pt x="999173" y="1115929"/>
                    <a:pt x="972757" y="1101006"/>
                  </a:cubicBezTo>
                  <a:cubicBezTo>
                    <a:pt x="946404" y="1086147"/>
                    <a:pt x="937260" y="1053064"/>
                    <a:pt x="952373" y="1027092"/>
                  </a:cubicBezTo>
                  <a:moveTo>
                    <a:pt x="975487" y="688193"/>
                  </a:moveTo>
                  <a:lnTo>
                    <a:pt x="731139" y="1108182"/>
                  </a:lnTo>
                  <a:lnTo>
                    <a:pt x="486791" y="688193"/>
                  </a:lnTo>
                  <a:cubicBezTo>
                    <a:pt x="471678" y="662221"/>
                    <a:pt x="480822" y="629138"/>
                    <a:pt x="507174" y="614279"/>
                  </a:cubicBezTo>
                  <a:cubicBezTo>
                    <a:pt x="533527" y="599420"/>
                    <a:pt x="567182" y="608437"/>
                    <a:pt x="582295" y="634345"/>
                  </a:cubicBezTo>
                  <a:cubicBezTo>
                    <a:pt x="582295" y="634345"/>
                    <a:pt x="651827" y="753852"/>
                    <a:pt x="731139" y="890186"/>
                  </a:cubicBezTo>
                  <a:cubicBezTo>
                    <a:pt x="810451" y="753852"/>
                    <a:pt x="879983" y="634345"/>
                    <a:pt x="879983" y="634345"/>
                  </a:cubicBezTo>
                  <a:cubicBezTo>
                    <a:pt x="895096" y="608373"/>
                    <a:pt x="928688" y="599356"/>
                    <a:pt x="955104" y="614279"/>
                  </a:cubicBezTo>
                  <a:cubicBezTo>
                    <a:pt x="981456" y="629138"/>
                    <a:pt x="990600" y="662221"/>
                    <a:pt x="975487" y="688193"/>
                  </a:cubicBezTo>
                </a:path>
              </a:pathLst>
            </a:custGeom>
            <a:solidFill>
              <a:srgbClr val="003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id="{35727413-DAA0-84E5-2431-897A17BC1A7A}"/>
                </a:ext>
              </a:extLst>
            </p:cNvPr>
            <p:cNvSpPr/>
            <p:nvPr/>
          </p:nvSpPr>
          <p:spPr>
            <a:xfrm>
              <a:off x="1345438" y="751776"/>
              <a:ext cx="403479" cy="503555"/>
            </a:xfrm>
            <a:custGeom>
              <a:avLst/>
              <a:gdLst>
                <a:gd name="connsiteX0" fmla="*/ 403479 w 403479"/>
                <a:gd name="connsiteY0" fmla="*/ 395224 h 503555"/>
                <a:gd name="connsiteX1" fmla="*/ 403479 w 403479"/>
                <a:gd name="connsiteY1" fmla="*/ 503555 h 503555"/>
                <a:gd name="connsiteX2" fmla="*/ 55054 w 403479"/>
                <a:gd name="connsiteY2" fmla="*/ 503555 h 503555"/>
                <a:gd name="connsiteX3" fmla="*/ 0 w 403479"/>
                <a:gd name="connsiteY3" fmla="*/ 449390 h 503555"/>
                <a:gd name="connsiteX4" fmla="*/ 55054 w 403479"/>
                <a:gd name="connsiteY4" fmla="*/ 395224 h 503555"/>
                <a:gd name="connsiteX5" fmla="*/ 403479 w 403479"/>
                <a:gd name="connsiteY5" fmla="*/ 395224 h 503555"/>
                <a:gd name="connsiteX6" fmla="*/ 55054 w 403479"/>
                <a:gd name="connsiteY6" fmla="*/ 197612 h 503555"/>
                <a:gd name="connsiteX7" fmla="*/ 0 w 403479"/>
                <a:gd name="connsiteY7" fmla="*/ 251777 h 503555"/>
                <a:gd name="connsiteX8" fmla="*/ 55054 w 403479"/>
                <a:gd name="connsiteY8" fmla="*/ 305943 h 503555"/>
                <a:gd name="connsiteX9" fmla="*/ 403479 w 403479"/>
                <a:gd name="connsiteY9" fmla="*/ 305943 h 503555"/>
                <a:gd name="connsiteX10" fmla="*/ 403479 w 403479"/>
                <a:gd name="connsiteY10" fmla="*/ 197612 h 503555"/>
                <a:gd name="connsiteX11" fmla="*/ 55054 w 403479"/>
                <a:gd name="connsiteY11" fmla="*/ 197612 h 503555"/>
                <a:gd name="connsiteX12" fmla="*/ 55054 w 403479"/>
                <a:gd name="connsiteY12" fmla="*/ 0 h 503555"/>
                <a:gd name="connsiteX13" fmla="*/ 0 w 403479"/>
                <a:gd name="connsiteY13" fmla="*/ 54165 h 503555"/>
                <a:gd name="connsiteX14" fmla="*/ 55054 w 403479"/>
                <a:gd name="connsiteY14" fmla="*/ 108331 h 503555"/>
                <a:gd name="connsiteX15" fmla="*/ 403479 w 403479"/>
                <a:gd name="connsiteY15" fmla="*/ 108331 h 503555"/>
                <a:gd name="connsiteX16" fmla="*/ 403479 w 403479"/>
                <a:gd name="connsiteY16" fmla="*/ 0 h 503555"/>
                <a:gd name="connsiteX17" fmla="*/ 55054 w 403479"/>
                <a:gd name="connsiteY17" fmla="*/ 0 h 50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479" h="503555">
                  <a:moveTo>
                    <a:pt x="403479" y="395224"/>
                  </a:moveTo>
                  <a:lnTo>
                    <a:pt x="403479" y="503555"/>
                  </a:lnTo>
                  <a:lnTo>
                    <a:pt x="55054" y="503555"/>
                  </a:lnTo>
                  <a:cubicBezTo>
                    <a:pt x="24638" y="503555"/>
                    <a:pt x="0" y="479298"/>
                    <a:pt x="0" y="449390"/>
                  </a:cubicBezTo>
                  <a:cubicBezTo>
                    <a:pt x="0" y="419481"/>
                    <a:pt x="24638" y="395224"/>
                    <a:pt x="55054" y="395224"/>
                  </a:cubicBezTo>
                  <a:lnTo>
                    <a:pt x="403479" y="395224"/>
                  </a:lnTo>
                  <a:close/>
                  <a:moveTo>
                    <a:pt x="55054" y="197612"/>
                  </a:moveTo>
                  <a:cubicBezTo>
                    <a:pt x="24638" y="197612"/>
                    <a:pt x="0" y="221869"/>
                    <a:pt x="0" y="251777"/>
                  </a:cubicBezTo>
                  <a:cubicBezTo>
                    <a:pt x="0" y="281686"/>
                    <a:pt x="24638" y="305943"/>
                    <a:pt x="55054" y="305943"/>
                  </a:cubicBezTo>
                  <a:lnTo>
                    <a:pt x="403479" y="305943"/>
                  </a:lnTo>
                  <a:lnTo>
                    <a:pt x="403479" y="197612"/>
                  </a:lnTo>
                  <a:lnTo>
                    <a:pt x="55054" y="197612"/>
                  </a:lnTo>
                  <a:close/>
                  <a:moveTo>
                    <a:pt x="55054" y="0"/>
                  </a:moveTo>
                  <a:cubicBezTo>
                    <a:pt x="24638" y="0"/>
                    <a:pt x="0" y="24257"/>
                    <a:pt x="0" y="54165"/>
                  </a:cubicBezTo>
                  <a:cubicBezTo>
                    <a:pt x="0" y="84074"/>
                    <a:pt x="24638" y="108331"/>
                    <a:pt x="55054" y="108331"/>
                  </a:cubicBezTo>
                  <a:lnTo>
                    <a:pt x="403479" y="108331"/>
                  </a:lnTo>
                  <a:lnTo>
                    <a:pt x="403479" y="0"/>
                  </a:lnTo>
                  <a:lnTo>
                    <a:pt x="55054" y="0"/>
                  </a:lnTo>
                  <a:close/>
                </a:path>
              </a:pathLst>
            </a:custGeom>
            <a:solidFill>
              <a:srgbClr val="00C1D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8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näkymä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 descr="Kuva, joka sisältää kohteen vaate, henkilö, Ihmisen kasvot, sisä-&#10;&#10;Kuvaus luotu automaattisesti">
            <a:extLst>
              <a:ext uri="{FF2B5EF4-FFF2-40B4-BE49-F238E27FC236}">
                <a16:creationId xmlns:a16="http://schemas.microsoft.com/office/drawing/2014/main" id="{A56E8EE8-B9AD-0387-6EC6-96C61A038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/>
        </p:blipFill>
        <p:spPr>
          <a:xfrm>
            <a:off x="233362" y="230187"/>
            <a:ext cx="5646737" cy="5726112"/>
          </a:xfrm>
          <a:custGeom>
            <a:avLst/>
            <a:gdLst>
              <a:gd name="connsiteX0" fmla="*/ 0 w 5645150"/>
              <a:gd name="connsiteY0" fmla="*/ 0 h 5725633"/>
              <a:gd name="connsiteX1" fmla="*/ 5645150 w 5645150"/>
              <a:gd name="connsiteY1" fmla="*/ 0 h 5725633"/>
              <a:gd name="connsiteX2" fmla="*/ 5645150 w 5645150"/>
              <a:gd name="connsiteY2" fmla="*/ 5725633 h 5725633"/>
              <a:gd name="connsiteX3" fmla="*/ 0 w 5645150"/>
              <a:gd name="connsiteY3" fmla="*/ 5725633 h 5725633"/>
              <a:gd name="connsiteX4" fmla="*/ 0 w 5645150"/>
              <a:gd name="connsiteY4" fmla="*/ 0 h 5725633"/>
              <a:gd name="connsiteX0" fmla="*/ 0 w 5645150"/>
              <a:gd name="connsiteY0" fmla="*/ 0 h 5725633"/>
              <a:gd name="connsiteX1" fmla="*/ 5645150 w 5645150"/>
              <a:gd name="connsiteY1" fmla="*/ 0 h 5725633"/>
              <a:gd name="connsiteX2" fmla="*/ 5645150 w 5645150"/>
              <a:gd name="connsiteY2" fmla="*/ 5725633 h 5725633"/>
              <a:gd name="connsiteX3" fmla="*/ 2706060 w 5645150"/>
              <a:gd name="connsiteY3" fmla="*/ 5723224 h 5725633"/>
              <a:gd name="connsiteX4" fmla="*/ 0 w 5645150"/>
              <a:gd name="connsiteY4" fmla="*/ 5725633 h 5725633"/>
              <a:gd name="connsiteX5" fmla="*/ 0 w 5645150"/>
              <a:gd name="connsiteY5" fmla="*/ 0 h 5725633"/>
              <a:gd name="connsiteX0" fmla="*/ 0 w 5649408"/>
              <a:gd name="connsiteY0" fmla="*/ 0 h 5725633"/>
              <a:gd name="connsiteX1" fmla="*/ 5645150 w 5649408"/>
              <a:gd name="connsiteY1" fmla="*/ 0 h 5725633"/>
              <a:gd name="connsiteX2" fmla="*/ 5649408 w 5649408"/>
              <a:gd name="connsiteY2" fmla="*/ 2983949 h 5725633"/>
              <a:gd name="connsiteX3" fmla="*/ 5645150 w 5649408"/>
              <a:gd name="connsiteY3" fmla="*/ 5725633 h 5725633"/>
              <a:gd name="connsiteX4" fmla="*/ 2706060 w 5649408"/>
              <a:gd name="connsiteY4" fmla="*/ 5723224 h 5725633"/>
              <a:gd name="connsiteX5" fmla="*/ 0 w 5649408"/>
              <a:gd name="connsiteY5" fmla="*/ 5725633 h 5725633"/>
              <a:gd name="connsiteX6" fmla="*/ 0 w 5649408"/>
              <a:gd name="connsiteY6" fmla="*/ 0 h 5725633"/>
              <a:gd name="connsiteX0" fmla="*/ 0 w 6081361"/>
              <a:gd name="connsiteY0" fmla="*/ 0 h 5725633"/>
              <a:gd name="connsiteX1" fmla="*/ 5645150 w 6081361"/>
              <a:gd name="connsiteY1" fmla="*/ 0 h 5725633"/>
              <a:gd name="connsiteX2" fmla="*/ 5649408 w 6081361"/>
              <a:gd name="connsiteY2" fmla="*/ 2983949 h 5725633"/>
              <a:gd name="connsiteX3" fmla="*/ 5645150 w 6081361"/>
              <a:gd name="connsiteY3" fmla="*/ 5725633 h 5725633"/>
              <a:gd name="connsiteX4" fmla="*/ 2706060 w 6081361"/>
              <a:gd name="connsiteY4" fmla="*/ 5723224 h 5725633"/>
              <a:gd name="connsiteX5" fmla="*/ 0 w 6081361"/>
              <a:gd name="connsiteY5" fmla="*/ 5725633 h 5725633"/>
              <a:gd name="connsiteX6" fmla="*/ 0 w 6081361"/>
              <a:gd name="connsiteY6" fmla="*/ 0 h 5725633"/>
              <a:gd name="connsiteX0" fmla="*/ 0 w 5845895"/>
              <a:gd name="connsiteY0" fmla="*/ 0 h 5951578"/>
              <a:gd name="connsiteX1" fmla="*/ 5645150 w 5845895"/>
              <a:gd name="connsiteY1" fmla="*/ 0 h 5951578"/>
              <a:gd name="connsiteX2" fmla="*/ 5649408 w 5845895"/>
              <a:gd name="connsiteY2" fmla="*/ 2983949 h 5951578"/>
              <a:gd name="connsiteX3" fmla="*/ 5645150 w 5845895"/>
              <a:gd name="connsiteY3" fmla="*/ 5725633 h 5951578"/>
              <a:gd name="connsiteX4" fmla="*/ 2706060 w 5845895"/>
              <a:gd name="connsiteY4" fmla="*/ 5723224 h 5951578"/>
              <a:gd name="connsiteX5" fmla="*/ 0 w 5845895"/>
              <a:gd name="connsiteY5" fmla="*/ 5725633 h 5951578"/>
              <a:gd name="connsiteX6" fmla="*/ 0 w 5845895"/>
              <a:gd name="connsiteY6" fmla="*/ 0 h 5951578"/>
              <a:gd name="connsiteX0" fmla="*/ 0 w 5649408"/>
              <a:gd name="connsiteY0" fmla="*/ 0 h 5725633"/>
              <a:gd name="connsiteX1" fmla="*/ 5645150 w 5649408"/>
              <a:gd name="connsiteY1" fmla="*/ 0 h 5725633"/>
              <a:gd name="connsiteX2" fmla="*/ 5649408 w 5649408"/>
              <a:gd name="connsiteY2" fmla="*/ 2983949 h 5725633"/>
              <a:gd name="connsiteX3" fmla="*/ 4891653 w 5649408"/>
              <a:gd name="connsiteY3" fmla="*/ 4752366 h 5725633"/>
              <a:gd name="connsiteX4" fmla="*/ 2706060 w 5649408"/>
              <a:gd name="connsiteY4" fmla="*/ 5723224 h 5725633"/>
              <a:gd name="connsiteX5" fmla="*/ 0 w 5649408"/>
              <a:gd name="connsiteY5" fmla="*/ 5725633 h 5725633"/>
              <a:gd name="connsiteX6" fmla="*/ 0 w 5649408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6233" h="5725633">
                <a:moveTo>
                  <a:pt x="0" y="0"/>
                </a:moveTo>
                <a:lnTo>
                  <a:pt x="5645150" y="0"/>
                </a:lnTo>
                <a:cubicBezTo>
                  <a:pt x="5646569" y="994650"/>
                  <a:pt x="5644814" y="1989299"/>
                  <a:pt x="5646233" y="2983949"/>
                </a:cubicBezTo>
                <a:cubicBezTo>
                  <a:pt x="5646401" y="3647019"/>
                  <a:pt x="5337231" y="4234437"/>
                  <a:pt x="4891653" y="4752366"/>
                </a:cubicBezTo>
                <a:cubicBezTo>
                  <a:pt x="4446075" y="5270295"/>
                  <a:pt x="3685757" y="5724027"/>
                  <a:pt x="2706060" y="5723224"/>
                </a:cubicBezTo>
                <a:lnTo>
                  <a:pt x="0" y="57256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74971" y="2519806"/>
            <a:ext cx="4968762" cy="901278"/>
          </a:xfrm>
        </p:spPr>
        <p:txBody>
          <a:bodyPr/>
          <a:lstStyle>
            <a:lvl1pPr>
              <a:lnSpc>
                <a:spcPct val="95000"/>
              </a:lnSpc>
              <a:defRPr sz="32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42A0D13-E3F9-45AD-88B5-0E4779AD7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8600" y="3725791"/>
            <a:ext cx="4959350" cy="784225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 dirty="0"/>
              <a:t>#hashtag</a:t>
            </a:r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05CB1E3D-B02E-2104-41D0-FAF30EF6CE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78600" y="5013874"/>
            <a:ext cx="4959350" cy="24542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>
                <a:latin typeface="+mj-lt"/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9">
            <a:extLst>
              <a:ext uri="{FF2B5EF4-FFF2-40B4-BE49-F238E27FC236}">
                <a16:creationId xmlns:a16="http://schemas.microsoft.com/office/drawing/2014/main" id="{6DA8C19B-5435-0EFB-9CE2-A9DFF66A80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78600" y="5267215"/>
            <a:ext cx="4959350" cy="894608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300"/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Vapaamuotoinen: Muoto 16">
            <a:extLst>
              <a:ext uri="{FF2B5EF4-FFF2-40B4-BE49-F238E27FC236}">
                <a16:creationId xmlns:a16="http://schemas.microsoft.com/office/drawing/2014/main" id="{99639154-85F0-78D7-F980-B0C21AEE7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010" y="6283989"/>
            <a:ext cx="247083" cy="247441"/>
          </a:xfrm>
          <a:custGeom>
            <a:avLst/>
            <a:gdLst>
              <a:gd name="connsiteX0" fmla="*/ 494845 w 494844"/>
              <a:gd name="connsiteY0" fmla="*/ 67020 h 495562"/>
              <a:gd name="connsiteX1" fmla="*/ 494722 w 494844"/>
              <a:gd name="connsiteY1" fmla="*/ 64586 h 495562"/>
              <a:gd name="connsiteX2" fmla="*/ 494722 w 494844"/>
              <a:gd name="connsiteY2" fmla="*/ 38407 h 495562"/>
              <a:gd name="connsiteX3" fmla="*/ 456368 w 494844"/>
              <a:gd name="connsiteY3" fmla="*/ 0 h 495562"/>
              <a:gd name="connsiteX4" fmla="*/ 427887 w 494844"/>
              <a:gd name="connsiteY4" fmla="*/ 0 h 495562"/>
              <a:gd name="connsiteX5" fmla="*/ 66927 w 494844"/>
              <a:gd name="connsiteY5" fmla="*/ 0 h 495562"/>
              <a:gd name="connsiteX6" fmla="*/ 38354 w 494844"/>
              <a:gd name="connsiteY6" fmla="*/ 0 h 495562"/>
              <a:gd name="connsiteX7" fmla="*/ 0 w 494844"/>
              <a:gd name="connsiteY7" fmla="*/ 38407 h 495562"/>
              <a:gd name="connsiteX8" fmla="*/ 0 w 494844"/>
              <a:gd name="connsiteY8" fmla="*/ 67050 h 495562"/>
              <a:gd name="connsiteX9" fmla="*/ 0 w 494844"/>
              <a:gd name="connsiteY9" fmla="*/ 428512 h 495562"/>
              <a:gd name="connsiteX10" fmla="*/ 0 w 494844"/>
              <a:gd name="connsiteY10" fmla="*/ 457032 h 495562"/>
              <a:gd name="connsiteX11" fmla="*/ 38354 w 494844"/>
              <a:gd name="connsiteY11" fmla="*/ 495439 h 495562"/>
              <a:gd name="connsiteX12" fmla="*/ 64405 w 494844"/>
              <a:gd name="connsiteY12" fmla="*/ 495439 h 495562"/>
              <a:gd name="connsiteX13" fmla="*/ 66927 w 494844"/>
              <a:gd name="connsiteY13" fmla="*/ 495562 h 495562"/>
              <a:gd name="connsiteX14" fmla="*/ 427887 w 494844"/>
              <a:gd name="connsiteY14" fmla="*/ 495562 h 495562"/>
              <a:gd name="connsiteX15" fmla="*/ 430409 w 494844"/>
              <a:gd name="connsiteY15" fmla="*/ 495439 h 495562"/>
              <a:gd name="connsiteX16" fmla="*/ 456368 w 494844"/>
              <a:gd name="connsiteY16" fmla="*/ 495439 h 495562"/>
              <a:gd name="connsiteX17" fmla="*/ 494722 w 494844"/>
              <a:gd name="connsiteY17" fmla="*/ 457032 h 495562"/>
              <a:gd name="connsiteX18" fmla="*/ 494722 w 494844"/>
              <a:gd name="connsiteY18" fmla="*/ 430945 h 495562"/>
              <a:gd name="connsiteX19" fmla="*/ 494845 w 494844"/>
              <a:gd name="connsiteY19" fmla="*/ 428512 h 495562"/>
              <a:gd name="connsiteX20" fmla="*/ 494845 w 494844"/>
              <a:gd name="connsiteY20" fmla="*/ 67050 h 495562"/>
              <a:gd name="connsiteX21" fmla="*/ 188785 w 494844"/>
              <a:gd name="connsiteY21" fmla="*/ 180515 h 495562"/>
              <a:gd name="connsiteX22" fmla="*/ 265922 w 494844"/>
              <a:gd name="connsiteY22" fmla="*/ 180515 h 495562"/>
              <a:gd name="connsiteX23" fmla="*/ 265922 w 494844"/>
              <a:gd name="connsiteY23" fmla="*/ 215041 h 495562"/>
              <a:gd name="connsiteX24" fmla="*/ 334418 w 494844"/>
              <a:gd name="connsiteY24" fmla="*/ 178390 h 495562"/>
              <a:gd name="connsiteX25" fmla="*/ 421521 w 494844"/>
              <a:gd name="connsiteY25" fmla="*/ 278180 h 495562"/>
              <a:gd name="connsiteX26" fmla="*/ 421521 w 494844"/>
              <a:gd name="connsiteY26" fmla="*/ 281969 h 495562"/>
              <a:gd name="connsiteX27" fmla="*/ 421521 w 494844"/>
              <a:gd name="connsiteY27" fmla="*/ 400485 h 495562"/>
              <a:gd name="connsiteX28" fmla="*/ 343706 w 494844"/>
              <a:gd name="connsiteY28" fmla="*/ 400485 h 495562"/>
              <a:gd name="connsiteX29" fmla="*/ 343706 w 494844"/>
              <a:gd name="connsiteY29" fmla="*/ 286681 h 495562"/>
              <a:gd name="connsiteX30" fmla="*/ 343429 w 494844"/>
              <a:gd name="connsiteY30" fmla="*/ 281999 h 495562"/>
              <a:gd name="connsiteX31" fmla="*/ 304737 w 494844"/>
              <a:gd name="connsiteY31" fmla="*/ 236570 h 495562"/>
              <a:gd name="connsiteX32" fmla="*/ 267583 w 494844"/>
              <a:gd name="connsiteY32" fmla="*/ 263489 h 495562"/>
              <a:gd name="connsiteX33" fmla="*/ 265922 w 494844"/>
              <a:gd name="connsiteY33" fmla="*/ 281507 h 495562"/>
              <a:gd name="connsiteX34" fmla="*/ 265922 w 494844"/>
              <a:gd name="connsiteY34" fmla="*/ 281999 h 495562"/>
              <a:gd name="connsiteX35" fmla="*/ 265922 w 494844"/>
              <a:gd name="connsiteY35" fmla="*/ 400515 h 495562"/>
              <a:gd name="connsiteX36" fmla="*/ 188785 w 494844"/>
              <a:gd name="connsiteY36" fmla="*/ 400515 h 495562"/>
              <a:gd name="connsiteX37" fmla="*/ 189215 w 494844"/>
              <a:gd name="connsiteY37" fmla="*/ 281999 h 495562"/>
              <a:gd name="connsiteX38" fmla="*/ 188785 w 494844"/>
              <a:gd name="connsiteY38" fmla="*/ 180546 h 495562"/>
              <a:gd name="connsiteX39" fmla="*/ 69387 w 494844"/>
              <a:gd name="connsiteY39" fmla="*/ 110015 h 495562"/>
              <a:gd name="connsiteX40" fmla="*/ 111339 w 494844"/>
              <a:gd name="connsiteY40" fmla="*/ 66958 h 495562"/>
              <a:gd name="connsiteX41" fmla="*/ 152738 w 494844"/>
              <a:gd name="connsiteY41" fmla="*/ 109985 h 495562"/>
              <a:gd name="connsiteX42" fmla="*/ 110878 w 494844"/>
              <a:gd name="connsiteY42" fmla="*/ 153011 h 495562"/>
              <a:gd name="connsiteX43" fmla="*/ 110355 w 494844"/>
              <a:gd name="connsiteY43" fmla="*/ 153011 h 495562"/>
              <a:gd name="connsiteX44" fmla="*/ 69418 w 494844"/>
              <a:gd name="connsiteY44" fmla="*/ 110046 h 495562"/>
              <a:gd name="connsiteX45" fmla="*/ 146925 w 494844"/>
              <a:gd name="connsiteY45" fmla="*/ 180515 h 495562"/>
              <a:gd name="connsiteX46" fmla="*/ 146925 w 494844"/>
              <a:gd name="connsiteY46" fmla="*/ 281969 h 495562"/>
              <a:gd name="connsiteX47" fmla="*/ 146925 w 494844"/>
              <a:gd name="connsiteY47" fmla="*/ 400485 h 495562"/>
              <a:gd name="connsiteX48" fmla="*/ 78245 w 494844"/>
              <a:gd name="connsiteY48" fmla="*/ 400485 h 495562"/>
              <a:gd name="connsiteX49" fmla="*/ 78245 w 494844"/>
              <a:gd name="connsiteY49" fmla="*/ 281969 h 495562"/>
              <a:gd name="connsiteX50" fmla="*/ 78245 w 494844"/>
              <a:gd name="connsiteY50" fmla="*/ 180515 h 495562"/>
              <a:gd name="connsiteX51" fmla="*/ 146925 w 494844"/>
              <a:gd name="connsiteY51" fmla="*/ 180515 h 49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4844" h="495562">
                <a:moveTo>
                  <a:pt x="494845" y="67020"/>
                </a:moveTo>
                <a:cubicBezTo>
                  <a:pt x="494845" y="66188"/>
                  <a:pt x="494752" y="65387"/>
                  <a:pt x="494722" y="64586"/>
                </a:cubicBezTo>
                <a:lnTo>
                  <a:pt x="494722" y="38407"/>
                </a:lnTo>
                <a:cubicBezTo>
                  <a:pt x="494722" y="17186"/>
                  <a:pt x="477559" y="0"/>
                  <a:pt x="456368" y="0"/>
                </a:cubicBezTo>
                <a:lnTo>
                  <a:pt x="427887" y="0"/>
                </a:lnTo>
                <a:lnTo>
                  <a:pt x="66927" y="0"/>
                </a:lnTo>
                <a:lnTo>
                  <a:pt x="38354" y="0"/>
                </a:lnTo>
                <a:cubicBezTo>
                  <a:pt x="17162" y="0"/>
                  <a:pt x="0" y="17186"/>
                  <a:pt x="0" y="38407"/>
                </a:cubicBezTo>
                <a:lnTo>
                  <a:pt x="0" y="67050"/>
                </a:lnTo>
                <a:lnTo>
                  <a:pt x="0" y="428512"/>
                </a:lnTo>
                <a:lnTo>
                  <a:pt x="0" y="457032"/>
                </a:lnTo>
                <a:cubicBezTo>
                  <a:pt x="0" y="478222"/>
                  <a:pt x="17162" y="495439"/>
                  <a:pt x="38354" y="495439"/>
                </a:cubicBezTo>
                <a:lnTo>
                  <a:pt x="64405" y="495439"/>
                </a:lnTo>
                <a:cubicBezTo>
                  <a:pt x="65266" y="495470"/>
                  <a:pt x="66096" y="495562"/>
                  <a:pt x="66927" y="495562"/>
                </a:cubicBezTo>
                <a:lnTo>
                  <a:pt x="427887" y="495562"/>
                </a:lnTo>
                <a:cubicBezTo>
                  <a:pt x="428748" y="495562"/>
                  <a:pt x="429579" y="495470"/>
                  <a:pt x="430409" y="495439"/>
                </a:cubicBezTo>
                <a:lnTo>
                  <a:pt x="456368" y="495439"/>
                </a:lnTo>
                <a:cubicBezTo>
                  <a:pt x="477529" y="495439"/>
                  <a:pt x="494722" y="478222"/>
                  <a:pt x="494722" y="457032"/>
                </a:cubicBezTo>
                <a:lnTo>
                  <a:pt x="494722" y="430945"/>
                </a:lnTo>
                <a:cubicBezTo>
                  <a:pt x="494752" y="430144"/>
                  <a:pt x="494845" y="429313"/>
                  <a:pt x="494845" y="428512"/>
                </a:cubicBezTo>
                <a:lnTo>
                  <a:pt x="494845" y="67050"/>
                </a:lnTo>
                <a:close/>
                <a:moveTo>
                  <a:pt x="188785" y="180515"/>
                </a:moveTo>
                <a:lnTo>
                  <a:pt x="265922" y="180515"/>
                </a:lnTo>
                <a:lnTo>
                  <a:pt x="265922" y="215041"/>
                </a:lnTo>
                <a:cubicBezTo>
                  <a:pt x="270475" y="199919"/>
                  <a:pt x="295111" y="178390"/>
                  <a:pt x="334418" y="178390"/>
                </a:cubicBezTo>
                <a:cubicBezTo>
                  <a:pt x="383198" y="178390"/>
                  <a:pt x="421521" y="210083"/>
                  <a:pt x="421521" y="278180"/>
                </a:cubicBezTo>
                <a:lnTo>
                  <a:pt x="421521" y="281969"/>
                </a:lnTo>
                <a:lnTo>
                  <a:pt x="421521" y="400485"/>
                </a:lnTo>
                <a:lnTo>
                  <a:pt x="343706" y="400485"/>
                </a:lnTo>
                <a:lnTo>
                  <a:pt x="343706" y="286681"/>
                </a:lnTo>
                <a:cubicBezTo>
                  <a:pt x="343706" y="285018"/>
                  <a:pt x="343491" y="283539"/>
                  <a:pt x="343429" y="281999"/>
                </a:cubicBezTo>
                <a:cubicBezTo>
                  <a:pt x="342168" y="254865"/>
                  <a:pt x="330050" y="236570"/>
                  <a:pt x="304737" y="236570"/>
                </a:cubicBezTo>
                <a:cubicBezTo>
                  <a:pt x="284254" y="236570"/>
                  <a:pt x="272904" y="250276"/>
                  <a:pt x="267583" y="263489"/>
                </a:cubicBezTo>
                <a:cubicBezTo>
                  <a:pt x="265615" y="268232"/>
                  <a:pt x="265922" y="274854"/>
                  <a:pt x="265922" y="281507"/>
                </a:cubicBezTo>
                <a:lnTo>
                  <a:pt x="265922" y="281999"/>
                </a:lnTo>
                <a:lnTo>
                  <a:pt x="265922" y="400515"/>
                </a:lnTo>
                <a:lnTo>
                  <a:pt x="188785" y="400515"/>
                </a:lnTo>
                <a:cubicBezTo>
                  <a:pt x="188785" y="400515"/>
                  <a:pt x="189092" y="339841"/>
                  <a:pt x="189215" y="281999"/>
                </a:cubicBezTo>
                <a:cubicBezTo>
                  <a:pt x="189308" y="234445"/>
                  <a:pt x="189277" y="188831"/>
                  <a:pt x="188785" y="180546"/>
                </a:cubicBezTo>
                <a:close/>
                <a:moveTo>
                  <a:pt x="69387" y="110015"/>
                </a:moveTo>
                <a:cubicBezTo>
                  <a:pt x="69387" y="85530"/>
                  <a:pt x="85965" y="66958"/>
                  <a:pt x="111339" y="66958"/>
                </a:cubicBezTo>
                <a:cubicBezTo>
                  <a:pt x="136621" y="66958"/>
                  <a:pt x="152246" y="85438"/>
                  <a:pt x="152738" y="109985"/>
                </a:cubicBezTo>
                <a:cubicBezTo>
                  <a:pt x="152738" y="134008"/>
                  <a:pt x="136652" y="153011"/>
                  <a:pt x="110878" y="153011"/>
                </a:cubicBezTo>
                <a:lnTo>
                  <a:pt x="110355" y="153011"/>
                </a:lnTo>
                <a:cubicBezTo>
                  <a:pt x="85504" y="153011"/>
                  <a:pt x="69418" y="134070"/>
                  <a:pt x="69418" y="110046"/>
                </a:cubicBezTo>
                <a:close/>
                <a:moveTo>
                  <a:pt x="146925" y="180515"/>
                </a:moveTo>
                <a:lnTo>
                  <a:pt x="146925" y="281969"/>
                </a:lnTo>
                <a:lnTo>
                  <a:pt x="146925" y="400485"/>
                </a:lnTo>
                <a:lnTo>
                  <a:pt x="78245" y="400485"/>
                </a:lnTo>
                <a:lnTo>
                  <a:pt x="78245" y="281969"/>
                </a:lnTo>
                <a:lnTo>
                  <a:pt x="78245" y="180515"/>
                </a:lnTo>
                <a:lnTo>
                  <a:pt x="146925" y="180515"/>
                </a:ln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8" name="Vapaamuotoinen: Muoto 17">
            <a:extLst>
              <a:ext uri="{FF2B5EF4-FFF2-40B4-BE49-F238E27FC236}">
                <a16:creationId xmlns:a16="http://schemas.microsoft.com/office/drawing/2014/main" id="{BDB41863-4E2C-198A-BC9F-9BD397429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4857" y="6278438"/>
            <a:ext cx="258156" cy="256945"/>
          </a:xfrm>
          <a:custGeom>
            <a:avLst/>
            <a:gdLst>
              <a:gd name="connsiteX0" fmla="*/ 517020 w 517020"/>
              <a:gd name="connsiteY0" fmla="*/ 258869 h 514596"/>
              <a:gd name="connsiteX1" fmla="*/ 258510 w 517020"/>
              <a:gd name="connsiteY1" fmla="*/ 0 h 514596"/>
              <a:gd name="connsiteX2" fmla="*/ 0 w 517020"/>
              <a:gd name="connsiteY2" fmla="*/ 258869 h 514596"/>
              <a:gd name="connsiteX3" fmla="*/ 218127 w 517020"/>
              <a:gd name="connsiteY3" fmla="*/ 514596 h 514596"/>
              <a:gd name="connsiteX4" fmla="*/ 218127 w 517020"/>
              <a:gd name="connsiteY4" fmla="*/ 333681 h 514596"/>
              <a:gd name="connsiteX5" fmla="*/ 152492 w 517020"/>
              <a:gd name="connsiteY5" fmla="*/ 333681 h 514596"/>
              <a:gd name="connsiteX6" fmla="*/ 152492 w 517020"/>
              <a:gd name="connsiteY6" fmla="*/ 258838 h 514596"/>
              <a:gd name="connsiteX7" fmla="*/ 218127 w 517020"/>
              <a:gd name="connsiteY7" fmla="*/ 258838 h 514596"/>
              <a:gd name="connsiteX8" fmla="*/ 218127 w 517020"/>
              <a:gd name="connsiteY8" fmla="*/ 201798 h 514596"/>
              <a:gd name="connsiteX9" fmla="*/ 315779 w 517020"/>
              <a:gd name="connsiteY9" fmla="*/ 101084 h 514596"/>
              <a:gd name="connsiteX10" fmla="*/ 373632 w 517020"/>
              <a:gd name="connsiteY10" fmla="*/ 106135 h 514596"/>
              <a:gd name="connsiteX11" fmla="*/ 373632 w 517020"/>
              <a:gd name="connsiteY11" fmla="*/ 169828 h 514596"/>
              <a:gd name="connsiteX12" fmla="*/ 341030 w 517020"/>
              <a:gd name="connsiteY12" fmla="*/ 169828 h 514596"/>
              <a:gd name="connsiteX13" fmla="*/ 298894 w 517020"/>
              <a:gd name="connsiteY13" fmla="*/ 210268 h 514596"/>
              <a:gd name="connsiteX14" fmla="*/ 298894 w 517020"/>
              <a:gd name="connsiteY14" fmla="*/ 258838 h 514596"/>
              <a:gd name="connsiteX15" fmla="*/ 370588 w 517020"/>
              <a:gd name="connsiteY15" fmla="*/ 258838 h 514596"/>
              <a:gd name="connsiteX16" fmla="*/ 359146 w 517020"/>
              <a:gd name="connsiteY16" fmla="*/ 333681 h 514596"/>
              <a:gd name="connsiteX17" fmla="*/ 298894 w 517020"/>
              <a:gd name="connsiteY17" fmla="*/ 333681 h 514596"/>
              <a:gd name="connsiteX18" fmla="*/ 298894 w 517020"/>
              <a:gd name="connsiteY18" fmla="*/ 514596 h 514596"/>
              <a:gd name="connsiteX19" fmla="*/ 517020 w 517020"/>
              <a:gd name="connsiteY19" fmla="*/ 258869 h 51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7020" h="514596">
                <a:moveTo>
                  <a:pt x="517020" y="258869"/>
                </a:moveTo>
                <a:cubicBezTo>
                  <a:pt x="517020" y="115898"/>
                  <a:pt x="401283" y="0"/>
                  <a:pt x="258510" y="0"/>
                </a:cubicBezTo>
                <a:cubicBezTo>
                  <a:pt x="115737" y="0"/>
                  <a:pt x="0" y="115898"/>
                  <a:pt x="0" y="258869"/>
                </a:cubicBezTo>
                <a:cubicBezTo>
                  <a:pt x="0" y="388072"/>
                  <a:pt x="94546" y="495193"/>
                  <a:pt x="218127" y="514596"/>
                </a:cubicBezTo>
                <a:lnTo>
                  <a:pt x="218127" y="333681"/>
                </a:lnTo>
                <a:lnTo>
                  <a:pt x="152492" y="333681"/>
                </a:lnTo>
                <a:lnTo>
                  <a:pt x="152492" y="258838"/>
                </a:lnTo>
                <a:lnTo>
                  <a:pt x="218127" y="258838"/>
                </a:lnTo>
                <a:lnTo>
                  <a:pt x="218127" y="201798"/>
                </a:lnTo>
                <a:cubicBezTo>
                  <a:pt x="218127" y="136934"/>
                  <a:pt x="256726" y="101084"/>
                  <a:pt x="315779" y="101084"/>
                </a:cubicBezTo>
                <a:cubicBezTo>
                  <a:pt x="344075" y="101084"/>
                  <a:pt x="373632" y="106135"/>
                  <a:pt x="373632" y="106135"/>
                </a:cubicBezTo>
                <a:lnTo>
                  <a:pt x="373632" y="169828"/>
                </a:lnTo>
                <a:lnTo>
                  <a:pt x="341030" y="169828"/>
                </a:lnTo>
                <a:cubicBezTo>
                  <a:pt x="308920" y="169828"/>
                  <a:pt x="298894" y="189786"/>
                  <a:pt x="298894" y="210268"/>
                </a:cubicBezTo>
                <a:lnTo>
                  <a:pt x="298894" y="258838"/>
                </a:lnTo>
                <a:lnTo>
                  <a:pt x="370588" y="258838"/>
                </a:lnTo>
                <a:lnTo>
                  <a:pt x="359146" y="333681"/>
                </a:lnTo>
                <a:lnTo>
                  <a:pt x="298894" y="333681"/>
                </a:lnTo>
                <a:lnTo>
                  <a:pt x="298894" y="514596"/>
                </a:lnTo>
                <a:cubicBezTo>
                  <a:pt x="422474" y="495162"/>
                  <a:pt x="517020" y="388072"/>
                  <a:pt x="517020" y="258869"/>
                </a:cubicBez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9" name="Vapaamuotoinen: Muoto 18">
            <a:extLst>
              <a:ext uri="{FF2B5EF4-FFF2-40B4-BE49-F238E27FC236}">
                <a16:creationId xmlns:a16="http://schemas.microsoft.com/office/drawing/2014/main" id="{4D9A1490-4D10-BC25-CB3F-7B2B8C92B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926" y="6284097"/>
            <a:ext cx="246822" cy="247195"/>
          </a:xfrm>
          <a:custGeom>
            <a:avLst/>
            <a:gdLst>
              <a:gd name="connsiteX0" fmla="*/ 329527 w 494321"/>
              <a:gd name="connsiteY0" fmla="*/ 247535 h 495069"/>
              <a:gd name="connsiteX1" fmla="*/ 247130 w 494321"/>
              <a:gd name="connsiteY1" fmla="*/ 165023 h 495069"/>
              <a:gd name="connsiteX2" fmla="*/ 164764 w 494321"/>
              <a:gd name="connsiteY2" fmla="*/ 247535 h 495069"/>
              <a:gd name="connsiteX3" fmla="*/ 247130 w 494321"/>
              <a:gd name="connsiteY3" fmla="*/ 330016 h 495069"/>
              <a:gd name="connsiteX4" fmla="*/ 329527 w 494321"/>
              <a:gd name="connsiteY4" fmla="*/ 247535 h 495069"/>
              <a:gd name="connsiteX5" fmla="*/ 408726 w 494321"/>
              <a:gd name="connsiteY5" fmla="*/ 115405 h 495069"/>
              <a:gd name="connsiteX6" fmla="*/ 379076 w 494321"/>
              <a:gd name="connsiteY6" fmla="*/ 145158 h 495069"/>
              <a:gd name="connsiteX7" fmla="*/ 349427 w 494321"/>
              <a:gd name="connsiteY7" fmla="*/ 115405 h 495069"/>
              <a:gd name="connsiteX8" fmla="*/ 379076 w 494321"/>
              <a:gd name="connsiteY8" fmla="*/ 85715 h 495069"/>
              <a:gd name="connsiteX9" fmla="*/ 408726 w 494321"/>
              <a:gd name="connsiteY9" fmla="*/ 115405 h 495069"/>
              <a:gd name="connsiteX10" fmla="*/ 374063 w 494321"/>
              <a:gd name="connsiteY10" fmla="*/ 247535 h 495069"/>
              <a:gd name="connsiteX11" fmla="*/ 247130 w 494321"/>
              <a:gd name="connsiteY11" fmla="*/ 374613 h 495069"/>
              <a:gd name="connsiteX12" fmla="*/ 120228 w 494321"/>
              <a:gd name="connsiteY12" fmla="*/ 247535 h 495069"/>
              <a:gd name="connsiteX13" fmla="*/ 247130 w 494321"/>
              <a:gd name="connsiteY13" fmla="*/ 120426 h 495069"/>
              <a:gd name="connsiteX14" fmla="*/ 374063 w 494321"/>
              <a:gd name="connsiteY14" fmla="*/ 247535 h 495069"/>
              <a:gd name="connsiteX15" fmla="*/ 448310 w 494321"/>
              <a:gd name="connsiteY15" fmla="*/ 347571 h 495069"/>
              <a:gd name="connsiteX16" fmla="*/ 449786 w 494321"/>
              <a:gd name="connsiteY16" fmla="*/ 247535 h 495069"/>
              <a:gd name="connsiteX17" fmla="*/ 448310 w 494321"/>
              <a:gd name="connsiteY17" fmla="*/ 147498 h 495069"/>
              <a:gd name="connsiteX18" fmla="*/ 439852 w 494321"/>
              <a:gd name="connsiteY18" fmla="*/ 101546 h 495069"/>
              <a:gd name="connsiteX19" fmla="*/ 421367 w 494321"/>
              <a:gd name="connsiteY19" fmla="*/ 73118 h 495069"/>
              <a:gd name="connsiteX20" fmla="*/ 392948 w 494321"/>
              <a:gd name="connsiteY20" fmla="*/ 54607 h 495069"/>
              <a:gd name="connsiteX21" fmla="*/ 346997 w 494321"/>
              <a:gd name="connsiteY21" fmla="*/ 46076 h 495069"/>
              <a:gd name="connsiteX22" fmla="*/ 247130 w 494321"/>
              <a:gd name="connsiteY22" fmla="*/ 44598 h 495069"/>
              <a:gd name="connsiteX23" fmla="*/ 147294 w 494321"/>
              <a:gd name="connsiteY23" fmla="*/ 46076 h 495069"/>
              <a:gd name="connsiteX24" fmla="*/ 101436 w 494321"/>
              <a:gd name="connsiteY24" fmla="*/ 54607 h 495069"/>
              <a:gd name="connsiteX25" fmla="*/ 72955 w 494321"/>
              <a:gd name="connsiteY25" fmla="*/ 73118 h 495069"/>
              <a:gd name="connsiteX26" fmla="*/ 54470 w 494321"/>
              <a:gd name="connsiteY26" fmla="*/ 101546 h 495069"/>
              <a:gd name="connsiteX27" fmla="*/ 45950 w 494321"/>
              <a:gd name="connsiteY27" fmla="*/ 147498 h 495069"/>
              <a:gd name="connsiteX28" fmla="*/ 44536 w 494321"/>
              <a:gd name="connsiteY28" fmla="*/ 247535 h 495069"/>
              <a:gd name="connsiteX29" fmla="*/ 45950 w 494321"/>
              <a:gd name="connsiteY29" fmla="*/ 347571 h 495069"/>
              <a:gd name="connsiteX30" fmla="*/ 54470 w 494321"/>
              <a:gd name="connsiteY30" fmla="*/ 393524 h 495069"/>
              <a:gd name="connsiteX31" fmla="*/ 72955 w 494321"/>
              <a:gd name="connsiteY31" fmla="*/ 421983 h 495069"/>
              <a:gd name="connsiteX32" fmla="*/ 101436 w 494321"/>
              <a:gd name="connsiteY32" fmla="*/ 440493 h 495069"/>
              <a:gd name="connsiteX33" fmla="*/ 147294 w 494321"/>
              <a:gd name="connsiteY33" fmla="*/ 449024 h 495069"/>
              <a:gd name="connsiteX34" fmla="*/ 247130 w 494321"/>
              <a:gd name="connsiteY34" fmla="*/ 450503 h 495069"/>
              <a:gd name="connsiteX35" fmla="*/ 346997 w 494321"/>
              <a:gd name="connsiteY35" fmla="*/ 449024 h 495069"/>
              <a:gd name="connsiteX36" fmla="*/ 392948 w 494321"/>
              <a:gd name="connsiteY36" fmla="*/ 440493 h 495069"/>
              <a:gd name="connsiteX37" fmla="*/ 421367 w 494321"/>
              <a:gd name="connsiteY37" fmla="*/ 421983 h 495069"/>
              <a:gd name="connsiteX38" fmla="*/ 439852 w 494321"/>
              <a:gd name="connsiteY38" fmla="*/ 393524 h 495069"/>
              <a:gd name="connsiteX39" fmla="*/ 448310 w 494321"/>
              <a:gd name="connsiteY39" fmla="*/ 347571 h 495069"/>
              <a:gd name="connsiteX40" fmla="*/ 494322 w 494321"/>
              <a:gd name="connsiteY40" fmla="*/ 247535 h 495069"/>
              <a:gd name="connsiteX41" fmla="*/ 492845 w 494321"/>
              <a:gd name="connsiteY41" fmla="*/ 349604 h 495069"/>
              <a:gd name="connsiteX42" fmla="*/ 481342 w 494321"/>
              <a:gd name="connsiteY42" fmla="*/ 409663 h 495069"/>
              <a:gd name="connsiteX43" fmla="*/ 452831 w 494321"/>
              <a:gd name="connsiteY43" fmla="*/ 453521 h 495069"/>
              <a:gd name="connsiteX44" fmla="*/ 409095 w 494321"/>
              <a:gd name="connsiteY44" fmla="*/ 482011 h 495069"/>
              <a:gd name="connsiteX45" fmla="*/ 349058 w 494321"/>
              <a:gd name="connsiteY45" fmla="*/ 493530 h 495069"/>
              <a:gd name="connsiteX46" fmla="*/ 247130 w 494321"/>
              <a:gd name="connsiteY46" fmla="*/ 495070 h 495069"/>
              <a:gd name="connsiteX47" fmla="*/ 145264 w 494321"/>
              <a:gd name="connsiteY47" fmla="*/ 493530 h 495069"/>
              <a:gd name="connsiteX48" fmla="*/ 85227 w 494321"/>
              <a:gd name="connsiteY48" fmla="*/ 482011 h 495069"/>
              <a:gd name="connsiteX49" fmla="*/ 41491 w 494321"/>
              <a:gd name="connsiteY49" fmla="*/ 453521 h 495069"/>
              <a:gd name="connsiteX50" fmla="*/ 12979 w 494321"/>
              <a:gd name="connsiteY50" fmla="*/ 409663 h 495069"/>
              <a:gd name="connsiteX51" fmla="*/ 1476 w 494321"/>
              <a:gd name="connsiteY51" fmla="*/ 349604 h 495069"/>
              <a:gd name="connsiteX52" fmla="*/ 0 w 494321"/>
              <a:gd name="connsiteY52" fmla="*/ 247535 h 495069"/>
              <a:gd name="connsiteX53" fmla="*/ 1476 w 494321"/>
              <a:gd name="connsiteY53" fmla="*/ 145466 h 495069"/>
              <a:gd name="connsiteX54" fmla="*/ 12979 w 494321"/>
              <a:gd name="connsiteY54" fmla="*/ 85407 h 495069"/>
              <a:gd name="connsiteX55" fmla="*/ 41491 w 494321"/>
              <a:gd name="connsiteY55" fmla="*/ 41548 h 495069"/>
              <a:gd name="connsiteX56" fmla="*/ 85227 w 494321"/>
              <a:gd name="connsiteY56" fmla="*/ 12997 h 495069"/>
              <a:gd name="connsiteX57" fmla="*/ 145264 w 494321"/>
              <a:gd name="connsiteY57" fmla="*/ 1540 h 495069"/>
              <a:gd name="connsiteX58" fmla="*/ 247130 w 494321"/>
              <a:gd name="connsiteY58" fmla="*/ 0 h 495069"/>
              <a:gd name="connsiteX59" fmla="*/ 349058 w 494321"/>
              <a:gd name="connsiteY59" fmla="*/ 1540 h 495069"/>
              <a:gd name="connsiteX60" fmla="*/ 409095 w 494321"/>
              <a:gd name="connsiteY60" fmla="*/ 12997 h 495069"/>
              <a:gd name="connsiteX61" fmla="*/ 452831 w 494321"/>
              <a:gd name="connsiteY61" fmla="*/ 41548 h 495069"/>
              <a:gd name="connsiteX62" fmla="*/ 481342 w 494321"/>
              <a:gd name="connsiteY62" fmla="*/ 85407 h 495069"/>
              <a:gd name="connsiteX63" fmla="*/ 492845 w 494321"/>
              <a:gd name="connsiteY63" fmla="*/ 145466 h 495069"/>
              <a:gd name="connsiteX64" fmla="*/ 494322 w 494321"/>
              <a:gd name="connsiteY64" fmla="*/ 247535 h 49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94321" h="495069">
                <a:moveTo>
                  <a:pt x="329527" y="247535"/>
                </a:moveTo>
                <a:cubicBezTo>
                  <a:pt x="329527" y="201982"/>
                  <a:pt x="292650" y="165023"/>
                  <a:pt x="247130" y="165023"/>
                </a:cubicBezTo>
                <a:cubicBezTo>
                  <a:pt x="201641" y="165023"/>
                  <a:pt x="164764" y="201982"/>
                  <a:pt x="164764" y="247535"/>
                </a:cubicBezTo>
                <a:cubicBezTo>
                  <a:pt x="164764" y="293087"/>
                  <a:pt x="201641" y="330016"/>
                  <a:pt x="247130" y="330016"/>
                </a:cubicBezTo>
                <a:cubicBezTo>
                  <a:pt x="292681" y="330016"/>
                  <a:pt x="329527" y="293087"/>
                  <a:pt x="329527" y="247535"/>
                </a:cubicBezTo>
                <a:close/>
                <a:moveTo>
                  <a:pt x="408726" y="115405"/>
                </a:moveTo>
                <a:cubicBezTo>
                  <a:pt x="408726" y="131821"/>
                  <a:pt x="395470" y="145158"/>
                  <a:pt x="379076" y="145158"/>
                </a:cubicBezTo>
                <a:cubicBezTo>
                  <a:pt x="362683" y="145158"/>
                  <a:pt x="349427" y="131852"/>
                  <a:pt x="349427" y="115405"/>
                </a:cubicBezTo>
                <a:cubicBezTo>
                  <a:pt x="349427" y="99020"/>
                  <a:pt x="362652" y="85715"/>
                  <a:pt x="379076" y="85715"/>
                </a:cubicBezTo>
                <a:cubicBezTo>
                  <a:pt x="395470" y="85715"/>
                  <a:pt x="408726" y="99020"/>
                  <a:pt x="408726" y="115405"/>
                </a:cubicBezTo>
                <a:close/>
                <a:moveTo>
                  <a:pt x="374063" y="247535"/>
                </a:moveTo>
                <a:cubicBezTo>
                  <a:pt x="374063" y="317696"/>
                  <a:pt x="317255" y="374613"/>
                  <a:pt x="247130" y="374613"/>
                </a:cubicBezTo>
                <a:cubicBezTo>
                  <a:pt x="177066" y="374613"/>
                  <a:pt x="120228" y="317727"/>
                  <a:pt x="120228" y="247535"/>
                </a:cubicBezTo>
                <a:cubicBezTo>
                  <a:pt x="120228" y="177312"/>
                  <a:pt x="177036" y="120426"/>
                  <a:pt x="247130" y="120426"/>
                </a:cubicBezTo>
                <a:cubicBezTo>
                  <a:pt x="317255" y="120426"/>
                  <a:pt x="374063" y="177312"/>
                  <a:pt x="374063" y="247535"/>
                </a:cubicBezTo>
                <a:close/>
                <a:moveTo>
                  <a:pt x="448310" y="347571"/>
                </a:moveTo>
                <a:cubicBezTo>
                  <a:pt x="449540" y="321423"/>
                  <a:pt x="449786" y="313630"/>
                  <a:pt x="449786" y="247535"/>
                </a:cubicBezTo>
                <a:cubicBezTo>
                  <a:pt x="449786" y="181439"/>
                  <a:pt x="449540" y="173647"/>
                  <a:pt x="448310" y="147498"/>
                </a:cubicBezTo>
                <a:cubicBezTo>
                  <a:pt x="447233" y="123382"/>
                  <a:pt x="443235" y="110231"/>
                  <a:pt x="439852" y="101546"/>
                </a:cubicBezTo>
                <a:cubicBezTo>
                  <a:pt x="435330" y="89965"/>
                  <a:pt x="429979" y="81742"/>
                  <a:pt x="421367" y="73118"/>
                </a:cubicBezTo>
                <a:cubicBezTo>
                  <a:pt x="412693" y="64432"/>
                  <a:pt x="404451" y="59073"/>
                  <a:pt x="392948" y="54607"/>
                </a:cubicBezTo>
                <a:cubicBezTo>
                  <a:pt x="384213" y="51219"/>
                  <a:pt x="371110" y="47154"/>
                  <a:pt x="346997" y="46076"/>
                </a:cubicBezTo>
                <a:cubicBezTo>
                  <a:pt x="320946" y="44906"/>
                  <a:pt x="313103" y="44598"/>
                  <a:pt x="247130" y="44598"/>
                </a:cubicBezTo>
                <a:cubicBezTo>
                  <a:pt x="181157" y="44598"/>
                  <a:pt x="173345" y="44875"/>
                  <a:pt x="147294" y="46076"/>
                </a:cubicBezTo>
                <a:cubicBezTo>
                  <a:pt x="123181" y="47154"/>
                  <a:pt x="110109" y="51219"/>
                  <a:pt x="101436" y="54607"/>
                </a:cubicBezTo>
                <a:cubicBezTo>
                  <a:pt x="89871" y="59073"/>
                  <a:pt x="81628" y="64432"/>
                  <a:pt x="72955" y="73118"/>
                </a:cubicBezTo>
                <a:cubicBezTo>
                  <a:pt x="64343" y="81742"/>
                  <a:pt x="58991" y="89996"/>
                  <a:pt x="54470" y="101546"/>
                </a:cubicBezTo>
                <a:cubicBezTo>
                  <a:pt x="51087" y="110231"/>
                  <a:pt x="47089" y="123382"/>
                  <a:pt x="45950" y="147498"/>
                </a:cubicBezTo>
                <a:cubicBezTo>
                  <a:pt x="44782" y="173616"/>
                  <a:pt x="44536" y="181439"/>
                  <a:pt x="44536" y="247535"/>
                </a:cubicBezTo>
                <a:cubicBezTo>
                  <a:pt x="44536" y="313630"/>
                  <a:pt x="44751" y="321423"/>
                  <a:pt x="45950" y="347571"/>
                </a:cubicBezTo>
                <a:cubicBezTo>
                  <a:pt x="47058" y="371656"/>
                  <a:pt x="51087" y="384777"/>
                  <a:pt x="54470" y="393524"/>
                </a:cubicBezTo>
                <a:cubicBezTo>
                  <a:pt x="58991" y="405105"/>
                  <a:pt x="64343" y="413328"/>
                  <a:pt x="72955" y="421983"/>
                </a:cubicBezTo>
                <a:cubicBezTo>
                  <a:pt x="81628" y="430668"/>
                  <a:pt x="89871" y="435966"/>
                  <a:pt x="101436" y="440493"/>
                </a:cubicBezTo>
                <a:cubicBezTo>
                  <a:pt x="110109" y="443881"/>
                  <a:pt x="123181" y="447885"/>
                  <a:pt x="147294" y="449024"/>
                </a:cubicBezTo>
                <a:cubicBezTo>
                  <a:pt x="173345" y="450195"/>
                  <a:pt x="181188" y="450503"/>
                  <a:pt x="247130" y="450503"/>
                </a:cubicBezTo>
                <a:cubicBezTo>
                  <a:pt x="313134" y="450503"/>
                  <a:pt x="320977" y="450226"/>
                  <a:pt x="346997" y="449024"/>
                </a:cubicBezTo>
                <a:cubicBezTo>
                  <a:pt x="371110" y="447916"/>
                  <a:pt x="384213" y="443881"/>
                  <a:pt x="392948" y="440493"/>
                </a:cubicBezTo>
                <a:cubicBezTo>
                  <a:pt x="404451" y="435966"/>
                  <a:pt x="412663" y="430668"/>
                  <a:pt x="421367" y="421983"/>
                </a:cubicBezTo>
                <a:cubicBezTo>
                  <a:pt x="429979" y="413359"/>
                  <a:pt x="435330" y="405105"/>
                  <a:pt x="439852" y="393524"/>
                </a:cubicBezTo>
                <a:cubicBezTo>
                  <a:pt x="443235" y="384777"/>
                  <a:pt x="447233" y="371656"/>
                  <a:pt x="448310" y="347571"/>
                </a:cubicBezTo>
                <a:close/>
                <a:moveTo>
                  <a:pt x="494322" y="247535"/>
                </a:moveTo>
                <a:cubicBezTo>
                  <a:pt x="494322" y="314770"/>
                  <a:pt x="494045" y="323178"/>
                  <a:pt x="492845" y="349604"/>
                </a:cubicBezTo>
                <a:cubicBezTo>
                  <a:pt x="491677" y="375907"/>
                  <a:pt x="487432" y="393924"/>
                  <a:pt x="481342" y="409663"/>
                </a:cubicBezTo>
                <a:cubicBezTo>
                  <a:pt x="475037" y="425925"/>
                  <a:pt x="466579" y="439754"/>
                  <a:pt x="452831" y="453521"/>
                </a:cubicBezTo>
                <a:cubicBezTo>
                  <a:pt x="439144" y="467227"/>
                  <a:pt x="425334" y="475697"/>
                  <a:pt x="409095" y="482011"/>
                </a:cubicBezTo>
                <a:cubicBezTo>
                  <a:pt x="393378" y="488171"/>
                  <a:pt x="375386" y="492328"/>
                  <a:pt x="349058" y="493530"/>
                </a:cubicBezTo>
                <a:cubicBezTo>
                  <a:pt x="322730" y="494731"/>
                  <a:pt x="314272" y="495070"/>
                  <a:pt x="247130" y="495070"/>
                </a:cubicBezTo>
                <a:cubicBezTo>
                  <a:pt x="180050" y="495070"/>
                  <a:pt x="171592" y="494731"/>
                  <a:pt x="145264" y="493530"/>
                </a:cubicBezTo>
                <a:cubicBezTo>
                  <a:pt x="118936" y="492359"/>
                  <a:pt x="100943" y="488171"/>
                  <a:pt x="85227" y="482011"/>
                </a:cubicBezTo>
                <a:cubicBezTo>
                  <a:pt x="68987" y="475697"/>
                  <a:pt x="55177" y="467227"/>
                  <a:pt x="41491" y="453521"/>
                </a:cubicBezTo>
                <a:cubicBezTo>
                  <a:pt x="27743" y="439754"/>
                  <a:pt x="19284" y="425925"/>
                  <a:pt x="12979" y="409663"/>
                </a:cubicBezTo>
                <a:cubicBezTo>
                  <a:pt x="6889" y="393924"/>
                  <a:pt x="2707" y="375907"/>
                  <a:pt x="1476" y="349604"/>
                </a:cubicBezTo>
                <a:cubicBezTo>
                  <a:pt x="277" y="323209"/>
                  <a:pt x="0" y="314770"/>
                  <a:pt x="0" y="247535"/>
                </a:cubicBezTo>
                <a:cubicBezTo>
                  <a:pt x="0" y="180300"/>
                  <a:pt x="277" y="171891"/>
                  <a:pt x="1476" y="145466"/>
                </a:cubicBezTo>
                <a:cubicBezTo>
                  <a:pt x="2707" y="119101"/>
                  <a:pt x="6889" y="101176"/>
                  <a:pt x="12979" y="85407"/>
                </a:cubicBezTo>
                <a:cubicBezTo>
                  <a:pt x="19284" y="69145"/>
                  <a:pt x="27743" y="55316"/>
                  <a:pt x="41491" y="41548"/>
                </a:cubicBezTo>
                <a:cubicBezTo>
                  <a:pt x="55177" y="27781"/>
                  <a:pt x="68987" y="19373"/>
                  <a:pt x="85227" y="12997"/>
                </a:cubicBezTo>
                <a:cubicBezTo>
                  <a:pt x="100943" y="6899"/>
                  <a:pt x="118936" y="2710"/>
                  <a:pt x="145264" y="1540"/>
                </a:cubicBezTo>
                <a:cubicBezTo>
                  <a:pt x="171592" y="308"/>
                  <a:pt x="180050" y="0"/>
                  <a:pt x="247130" y="0"/>
                </a:cubicBezTo>
                <a:cubicBezTo>
                  <a:pt x="314272" y="0"/>
                  <a:pt x="322730" y="277"/>
                  <a:pt x="349058" y="1540"/>
                </a:cubicBezTo>
                <a:cubicBezTo>
                  <a:pt x="375386" y="2710"/>
                  <a:pt x="393378" y="6899"/>
                  <a:pt x="409095" y="12997"/>
                </a:cubicBezTo>
                <a:cubicBezTo>
                  <a:pt x="425334" y="19373"/>
                  <a:pt x="439144" y="27781"/>
                  <a:pt x="452831" y="41548"/>
                </a:cubicBezTo>
                <a:cubicBezTo>
                  <a:pt x="466579" y="55316"/>
                  <a:pt x="475037" y="69145"/>
                  <a:pt x="481342" y="85407"/>
                </a:cubicBezTo>
                <a:cubicBezTo>
                  <a:pt x="487432" y="101145"/>
                  <a:pt x="491646" y="119101"/>
                  <a:pt x="492845" y="145466"/>
                </a:cubicBezTo>
                <a:cubicBezTo>
                  <a:pt x="494014" y="171891"/>
                  <a:pt x="494322" y="180300"/>
                  <a:pt x="494322" y="247535"/>
                </a:cubicBez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0" name="Vapaamuotoinen: Muoto 19">
            <a:extLst>
              <a:ext uri="{FF2B5EF4-FFF2-40B4-BE49-F238E27FC236}">
                <a16:creationId xmlns:a16="http://schemas.microsoft.com/office/drawing/2014/main" id="{F190CB52-8F7B-57E3-A9BF-CDCFEEF80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3562" y="6290064"/>
            <a:ext cx="335648" cy="235277"/>
          </a:xfrm>
          <a:custGeom>
            <a:avLst/>
            <a:gdLst>
              <a:gd name="connsiteX0" fmla="*/ 658163 w 672218"/>
              <a:gd name="connsiteY0" fmla="*/ 73580 h 471200"/>
              <a:gd name="connsiteX1" fmla="*/ 598741 w 672218"/>
              <a:gd name="connsiteY1" fmla="*/ 14075 h 471200"/>
              <a:gd name="connsiteX2" fmla="*/ 336109 w 672218"/>
              <a:gd name="connsiteY2" fmla="*/ 0 h 471200"/>
              <a:gd name="connsiteX3" fmla="*/ 73478 w 672218"/>
              <a:gd name="connsiteY3" fmla="*/ 14075 h 471200"/>
              <a:gd name="connsiteX4" fmla="*/ 14056 w 672218"/>
              <a:gd name="connsiteY4" fmla="*/ 73580 h 471200"/>
              <a:gd name="connsiteX5" fmla="*/ 0 w 672218"/>
              <a:gd name="connsiteY5" fmla="*/ 235585 h 471200"/>
              <a:gd name="connsiteX6" fmla="*/ 14056 w 672218"/>
              <a:gd name="connsiteY6" fmla="*/ 397620 h 471200"/>
              <a:gd name="connsiteX7" fmla="*/ 73478 w 672218"/>
              <a:gd name="connsiteY7" fmla="*/ 457125 h 471200"/>
              <a:gd name="connsiteX8" fmla="*/ 336109 w 672218"/>
              <a:gd name="connsiteY8" fmla="*/ 471200 h 471200"/>
              <a:gd name="connsiteX9" fmla="*/ 598741 w 672218"/>
              <a:gd name="connsiteY9" fmla="*/ 457125 h 471200"/>
              <a:gd name="connsiteX10" fmla="*/ 658163 w 672218"/>
              <a:gd name="connsiteY10" fmla="*/ 397620 h 471200"/>
              <a:gd name="connsiteX11" fmla="*/ 672219 w 672218"/>
              <a:gd name="connsiteY11" fmla="*/ 235585 h 471200"/>
              <a:gd name="connsiteX12" fmla="*/ 658163 w 672218"/>
              <a:gd name="connsiteY12" fmla="*/ 73580 h 471200"/>
              <a:gd name="connsiteX13" fmla="*/ 268875 w 672218"/>
              <a:gd name="connsiteY13" fmla="*/ 336576 h 471200"/>
              <a:gd name="connsiteX14" fmla="*/ 268875 w 672218"/>
              <a:gd name="connsiteY14" fmla="*/ 134624 h 471200"/>
              <a:gd name="connsiteX15" fmla="*/ 443512 w 672218"/>
              <a:gd name="connsiteY15" fmla="*/ 235585 h 471200"/>
              <a:gd name="connsiteX16" fmla="*/ 268875 w 672218"/>
              <a:gd name="connsiteY16" fmla="*/ 336545 h 47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2218" h="471200">
                <a:moveTo>
                  <a:pt x="658163" y="73580"/>
                </a:moveTo>
                <a:cubicBezTo>
                  <a:pt x="650443" y="44628"/>
                  <a:pt x="627652" y="21806"/>
                  <a:pt x="598741" y="14075"/>
                </a:cubicBezTo>
                <a:cubicBezTo>
                  <a:pt x="546331" y="0"/>
                  <a:pt x="336109" y="0"/>
                  <a:pt x="336109" y="0"/>
                </a:cubicBezTo>
                <a:cubicBezTo>
                  <a:pt x="336109" y="0"/>
                  <a:pt x="125887" y="0"/>
                  <a:pt x="73478" y="14075"/>
                </a:cubicBezTo>
                <a:cubicBezTo>
                  <a:pt x="44566" y="21806"/>
                  <a:pt x="21776" y="44628"/>
                  <a:pt x="14056" y="73580"/>
                </a:cubicBezTo>
                <a:cubicBezTo>
                  <a:pt x="0" y="126062"/>
                  <a:pt x="0" y="235585"/>
                  <a:pt x="0" y="235585"/>
                </a:cubicBezTo>
                <a:cubicBezTo>
                  <a:pt x="0" y="235585"/>
                  <a:pt x="0" y="345107"/>
                  <a:pt x="14056" y="397620"/>
                </a:cubicBezTo>
                <a:cubicBezTo>
                  <a:pt x="21776" y="426572"/>
                  <a:pt x="44566" y="449394"/>
                  <a:pt x="73478" y="457125"/>
                </a:cubicBezTo>
                <a:cubicBezTo>
                  <a:pt x="125887" y="471200"/>
                  <a:pt x="336109" y="471200"/>
                  <a:pt x="336109" y="471200"/>
                </a:cubicBezTo>
                <a:cubicBezTo>
                  <a:pt x="336109" y="471200"/>
                  <a:pt x="546331" y="471200"/>
                  <a:pt x="598741" y="457125"/>
                </a:cubicBezTo>
                <a:cubicBezTo>
                  <a:pt x="627652" y="449394"/>
                  <a:pt x="650443" y="426572"/>
                  <a:pt x="658163" y="397620"/>
                </a:cubicBezTo>
                <a:cubicBezTo>
                  <a:pt x="672219" y="345138"/>
                  <a:pt x="672219" y="235585"/>
                  <a:pt x="672219" y="235585"/>
                </a:cubicBezTo>
                <a:cubicBezTo>
                  <a:pt x="672219" y="235585"/>
                  <a:pt x="672219" y="126062"/>
                  <a:pt x="658163" y="73580"/>
                </a:cubicBezTo>
                <a:close/>
                <a:moveTo>
                  <a:pt x="268875" y="336576"/>
                </a:moveTo>
                <a:lnTo>
                  <a:pt x="268875" y="134624"/>
                </a:lnTo>
                <a:lnTo>
                  <a:pt x="443512" y="235585"/>
                </a:lnTo>
                <a:lnTo>
                  <a:pt x="268875" y="336545"/>
                </a:ln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grpSp>
        <p:nvGrpSpPr>
          <p:cNvPr id="21" name="Graphic 5">
            <a:extLst>
              <a:ext uri="{FF2B5EF4-FFF2-40B4-BE49-F238E27FC236}">
                <a16:creationId xmlns:a16="http://schemas.microsoft.com/office/drawing/2014/main" id="{7812E477-DC60-9E8C-0395-D3D021353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296250" y="672935"/>
            <a:ext cx="1232444" cy="943002"/>
            <a:chOff x="825500" y="749193"/>
            <a:chExt cx="1448360" cy="1108210"/>
          </a:xfrm>
        </p:grpSpPr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E9F8CC94-F556-FCCD-B2DC-EF74B247CD13}"/>
                </a:ext>
              </a:extLst>
            </p:cNvPr>
            <p:cNvSpPr/>
            <p:nvPr/>
          </p:nvSpPr>
          <p:spPr>
            <a:xfrm>
              <a:off x="825500" y="749193"/>
              <a:ext cx="1448360" cy="1108210"/>
            </a:xfrm>
            <a:custGeom>
              <a:avLst/>
              <a:gdLst>
                <a:gd name="connsiteX0" fmla="*/ 55054 w 1448360"/>
                <a:gd name="connsiteY0" fmla="*/ 43 h 1108210"/>
                <a:gd name="connsiteX1" fmla="*/ 0 w 1448360"/>
                <a:gd name="connsiteY1" fmla="*/ 54209 h 1108210"/>
                <a:gd name="connsiteX2" fmla="*/ 0 w 1448360"/>
                <a:gd name="connsiteY2" fmla="*/ 454322 h 1108210"/>
                <a:gd name="connsiteX3" fmla="*/ 55054 w 1448360"/>
                <a:gd name="connsiteY3" fmla="*/ 508488 h 1108210"/>
                <a:gd name="connsiteX4" fmla="*/ 110109 w 1448360"/>
                <a:gd name="connsiteY4" fmla="*/ 454322 h 1108210"/>
                <a:gd name="connsiteX5" fmla="*/ 110109 w 1448360"/>
                <a:gd name="connsiteY5" fmla="*/ 54209 h 1108210"/>
                <a:gd name="connsiteX6" fmla="*/ 55054 w 1448360"/>
                <a:gd name="connsiteY6" fmla="*/ 43 h 1108210"/>
                <a:gd name="connsiteX7" fmla="*/ 398272 w 1448360"/>
                <a:gd name="connsiteY7" fmla="*/ 427335 h 1108210"/>
                <a:gd name="connsiteX8" fmla="*/ 295466 w 1448360"/>
                <a:gd name="connsiteY8" fmla="*/ 252011 h 1108210"/>
                <a:gd name="connsiteX9" fmla="*/ 395605 w 1448360"/>
                <a:gd name="connsiteY9" fmla="*/ 81260 h 1108210"/>
                <a:gd name="connsiteX10" fmla="*/ 375476 w 1448360"/>
                <a:gd name="connsiteY10" fmla="*/ 7282 h 1108210"/>
                <a:gd name="connsiteX11" fmla="*/ 300291 w 1448360"/>
                <a:gd name="connsiteY11" fmla="*/ 27094 h 1108210"/>
                <a:gd name="connsiteX12" fmla="*/ 168402 w 1448360"/>
                <a:gd name="connsiteY12" fmla="*/ 252011 h 1108210"/>
                <a:gd name="connsiteX13" fmla="*/ 302959 w 1448360"/>
                <a:gd name="connsiteY13" fmla="*/ 481500 h 1108210"/>
                <a:gd name="connsiteX14" fmla="*/ 378143 w 1448360"/>
                <a:gd name="connsiteY14" fmla="*/ 501312 h 1108210"/>
                <a:gd name="connsiteX15" fmla="*/ 398272 w 1448360"/>
                <a:gd name="connsiteY15" fmla="*/ 427335 h 1108210"/>
                <a:gd name="connsiteX16" fmla="*/ 952373 w 1448360"/>
                <a:gd name="connsiteY16" fmla="*/ 1027092 h 1108210"/>
                <a:gd name="connsiteX17" fmla="*/ 1196721 w 1448360"/>
                <a:gd name="connsiteY17" fmla="*/ 607103 h 1108210"/>
                <a:gd name="connsiteX18" fmla="*/ 1441069 w 1448360"/>
                <a:gd name="connsiteY18" fmla="*/ 1027092 h 1108210"/>
                <a:gd name="connsiteX19" fmla="*/ 1420686 w 1448360"/>
                <a:gd name="connsiteY19" fmla="*/ 1101006 h 1108210"/>
                <a:gd name="connsiteX20" fmla="*/ 1345565 w 1448360"/>
                <a:gd name="connsiteY20" fmla="*/ 1080940 h 1108210"/>
                <a:gd name="connsiteX21" fmla="*/ 1196721 w 1448360"/>
                <a:gd name="connsiteY21" fmla="*/ 825099 h 1108210"/>
                <a:gd name="connsiteX22" fmla="*/ 1047877 w 1448360"/>
                <a:gd name="connsiteY22" fmla="*/ 1080940 h 1108210"/>
                <a:gd name="connsiteX23" fmla="*/ 972757 w 1448360"/>
                <a:gd name="connsiteY23" fmla="*/ 1101006 h 1108210"/>
                <a:gd name="connsiteX24" fmla="*/ 952373 w 1448360"/>
                <a:gd name="connsiteY24" fmla="*/ 1027092 h 1108210"/>
                <a:gd name="connsiteX25" fmla="*/ 975487 w 1448360"/>
                <a:gd name="connsiteY25" fmla="*/ 688193 h 1108210"/>
                <a:gd name="connsiteX26" fmla="*/ 731139 w 1448360"/>
                <a:gd name="connsiteY26" fmla="*/ 1108182 h 1108210"/>
                <a:gd name="connsiteX27" fmla="*/ 486791 w 1448360"/>
                <a:gd name="connsiteY27" fmla="*/ 688193 h 1108210"/>
                <a:gd name="connsiteX28" fmla="*/ 507174 w 1448360"/>
                <a:gd name="connsiteY28" fmla="*/ 614279 h 1108210"/>
                <a:gd name="connsiteX29" fmla="*/ 582295 w 1448360"/>
                <a:gd name="connsiteY29" fmla="*/ 634345 h 1108210"/>
                <a:gd name="connsiteX30" fmla="*/ 731139 w 1448360"/>
                <a:gd name="connsiteY30" fmla="*/ 890186 h 1108210"/>
                <a:gd name="connsiteX31" fmla="*/ 879983 w 1448360"/>
                <a:gd name="connsiteY31" fmla="*/ 634345 h 1108210"/>
                <a:gd name="connsiteX32" fmla="*/ 955104 w 1448360"/>
                <a:gd name="connsiteY32" fmla="*/ 614279 h 1108210"/>
                <a:gd name="connsiteX33" fmla="*/ 975487 w 1448360"/>
                <a:gd name="connsiteY33" fmla="*/ 688193 h 11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48360" h="1108210">
                  <a:moveTo>
                    <a:pt x="55054" y="43"/>
                  </a:moveTo>
                  <a:cubicBezTo>
                    <a:pt x="24638" y="43"/>
                    <a:pt x="0" y="24300"/>
                    <a:pt x="0" y="54209"/>
                  </a:cubicBezTo>
                  <a:lnTo>
                    <a:pt x="0" y="454322"/>
                  </a:lnTo>
                  <a:cubicBezTo>
                    <a:pt x="0" y="484231"/>
                    <a:pt x="24638" y="508488"/>
                    <a:pt x="55054" y="508488"/>
                  </a:cubicBezTo>
                  <a:cubicBezTo>
                    <a:pt x="85471" y="508488"/>
                    <a:pt x="110109" y="484231"/>
                    <a:pt x="110109" y="454322"/>
                  </a:cubicBezTo>
                  <a:lnTo>
                    <a:pt x="110109" y="54209"/>
                  </a:lnTo>
                  <a:cubicBezTo>
                    <a:pt x="110109" y="24300"/>
                    <a:pt x="85471" y="43"/>
                    <a:pt x="55054" y="43"/>
                  </a:cubicBezTo>
                  <a:moveTo>
                    <a:pt x="398272" y="427335"/>
                  </a:moveTo>
                  <a:lnTo>
                    <a:pt x="295466" y="252011"/>
                  </a:lnTo>
                  <a:lnTo>
                    <a:pt x="395605" y="81260"/>
                  </a:lnTo>
                  <a:cubicBezTo>
                    <a:pt x="410782" y="55352"/>
                    <a:pt x="401765" y="22205"/>
                    <a:pt x="375476" y="7282"/>
                  </a:cubicBezTo>
                  <a:cubicBezTo>
                    <a:pt x="349123" y="-7704"/>
                    <a:pt x="315468" y="1186"/>
                    <a:pt x="300291" y="27094"/>
                  </a:cubicBezTo>
                  <a:lnTo>
                    <a:pt x="168402" y="252011"/>
                  </a:lnTo>
                  <a:lnTo>
                    <a:pt x="302959" y="481500"/>
                  </a:lnTo>
                  <a:cubicBezTo>
                    <a:pt x="318135" y="507408"/>
                    <a:pt x="351790" y="516298"/>
                    <a:pt x="378143" y="501312"/>
                  </a:cubicBezTo>
                  <a:cubicBezTo>
                    <a:pt x="404495" y="486326"/>
                    <a:pt x="413512" y="453243"/>
                    <a:pt x="398272" y="427335"/>
                  </a:cubicBezTo>
                  <a:moveTo>
                    <a:pt x="952373" y="1027092"/>
                  </a:moveTo>
                  <a:lnTo>
                    <a:pt x="1196721" y="607103"/>
                  </a:lnTo>
                  <a:lnTo>
                    <a:pt x="1441069" y="1027092"/>
                  </a:lnTo>
                  <a:cubicBezTo>
                    <a:pt x="1456182" y="1053064"/>
                    <a:pt x="1447038" y="1086147"/>
                    <a:pt x="1420686" y="1101006"/>
                  </a:cubicBezTo>
                  <a:cubicBezTo>
                    <a:pt x="1394333" y="1115865"/>
                    <a:pt x="1360678" y="1106912"/>
                    <a:pt x="1345565" y="1080940"/>
                  </a:cubicBezTo>
                  <a:cubicBezTo>
                    <a:pt x="1345565" y="1080940"/>
                    <a:pt x="1276033" y="961433"/>
                    <a:pt x="1196721" y="825099"/>
                  </a:cubicBezTo>
                  <a:cubicBezTo>
                    <a:pt x="1117410" y="961433"/>
                    <a:pt x="1047877" y="1080940"/>
                    <a:pt x="1047877" y="1080940"/>
                  </a:cubicBezTo>
                  <a:cubicBezTo>
                    <a:pt x="1032764" y="1106912"/>
                    <a:pt x="999173" y="1115929"/>
                    <a:pt x="972757" y="1101006"/>
                  </a:cubicBezTo>
                  <a:cubicBezTo>
                    <a:pt x="946404" y="1086147"/>
                    <a:pt x="937260" y="1053064"/>
                    <a:pt x="952373" y="1027092"/>
                  </a:cubicBezTo>
                  <a:moveTo>
                    <a:pt x="975487" y="688193"/>
                  </a:moveTo>
                  <a:lnTo>
                    <a:pt x="731139" y="1108182"/>
                  </a:lnTo>
                  <a:lnTo>
                    <a:pt x="486791" y="688193"/>
                  </a:lnTo>
                  <a:cubicBezTo>
                    <a:pt x="471678" y="662221"/>
                    <a:pt x="480822" y="629138"/>
                    <a:pt x="507174" y="614279"/>
                  </a:cubicBezTo>
                  <a:cubicBezTo>
                    <a:pt x="533527" y="599420"/>
                    <a:pt x="567182" y="608437"/>
                    <a:pt x="582295" y="634345"/>
                  </a:cubicBezTo>
                  <a:cubicBezTo>
                    <a:pt x="582295" y="634345"/>
                    <a:pt x="651827" y="753852"/>
                    <a:pt x="731139" y="890186"/>
                  </a:cubicBezTo>
                  <a:cubicBezTo>
                    <a:pt x="810451" y="753852"/>
                    <a:pt x="879983" y="634345"/>
                    <a:pt x="879983" y="634345"/>
                  </a:cubicBezTo>
                  <a:cubicBezTo>
                    <a:pt x="895096" y="608373"/>
                    <a:pt x="928688" y="599356"/>
                    <a:pt x="955104" y="614279"/>
                  </a:cubicBezTo>
                  <a:cubicBezTo>
                    <a:pt x="981456" y="629138"/>
                    <a:pt x="990600" y="662221"/>
                    <a:pt x="975487" y="688193"/>
                  </a:cubicBezTo>
                </a:path>
              </a:pathLst>
            </a:custGeom>
            <a:solidFill>
              <a:srgbClr val="003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id="{35727413-DAA0-84E5-2431-897A17BC1A7A}"/>
                </a:ext>
              </a:extLst>
            </p:cNvPr>
            <p:cNvSpPr/>
            <p:nvPr/>
          </p:nvSpPr>
          <p:spPr>
            <a:xfrm>
              <a:off x="1345438" y="751776"/>
              <a:ext cx="403479" cy="503555"/>
            </a:xfrm>
            <a:custGeom>
              <a:avLst/>
              <a:gdLst>
                <a:gd name="connsiteX0" fmla="*/ 403479 w 403479"/>
                <a:gd name="connsiteY0" fmla="*/ 395224 h 503555"/>
                <a:gd name="connsiteX1" fmla="*/ 403479 w 403479"/>
                <a:gd name="connsiteY1" fmla="*/ 503555 h 503555"/>
                <a:gd name="connsiteX2" fmla="*/ 55054 w 403479"/>
                <a:gd name="connsiteY2" fmla="*/ 503555 h 503555"/>
                <a:gd name="connsiteX3" fmla="*/ 0 w 403479"/>
                <a:gd name="connsiteY3" fmla="*/ 449390 h 503555"/>
                <a:gd name="connsiteX4" fmla="*/ 55054 w 403479"/>
                <a:gd name="connsiteY4" fmla="*/ 395224 h 503555"/>
                <a:gd name="connsiteX5" fmla="*/ 403479 w 403479"/>
                <a:gd name="connsiteY5" fmla="*/ 395224 h 503555"/>
                <a:gd name="connsiteX6" fmla="*/ 55054 w 403479"/>
                <a:gd name="connsiteY6" fmla="*/ 197612 h 503555"/>
                <a:gd name="connsiteX7" fmla="*/ 0 w 403479"/>
                <a:gd name="connsiteY7" fmla="*/ 251777 h 503555"/>
                <a:gd name="connsiteX8" fmla="*/ 55054 w 403479"/>
                <a:gd name="connsiteY8" fmla="*/ 305943 h 503555"/>
                <a:gd name="connsiteX9" fmla="*/ 403479 w 403479"/>
                <a:gd name="connsiteY9" fmla="*/ 305943 h 503555"/>
                <a:gd name="connsiteX10" fmla="*/ 403479 w 403479"/>
                <a:gd name="connsiteY10" fmla="*/ 197612 h 503555"/>
                <a:gd name="connsiteX11" fmla="*/ 55054 w 403479"/>
                <a:gd name="connsiteY11" fmla="*/ 197612 h 503555"/>
                <a:gd name="connsiteX12" fmla="*/ 55054 w 403479"/>
                <a:gd name="connsiteY12" fmla="*/ 0 h 503555"/>
                <a:gd name="connsiteX13" fmla="*/ 0 w 403479"/>
                <a:gd name="connsiteY13" fmla="*/ 54165 h 503555"/>
                <a:gd name="connsiteX14" fmla="*/ 55054 w 403479"/>
                <a:gd name="connsiteY14" fmla="*/ 108331 h 503555"/>
                <a:gd name="connsiteX15" fmla="*/ 403479 w 403479"/>
                <a:gd name="connsiteY15" fmla="*/ 108331 h 503555"/>
                <a:gd name="connsiteX16" fmla="*/ 403479 w 403479"/>
                <a:gd name="connsiteY16" fmla="*/ 0 h 503555"/>
                <a:gd name="connsiteX17" fmla="*/ 55054 w 403479"/>
                <a:gd name="connsiteY17" fmla="*/ 0 h 50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479" h="503555">
                  <a:moveTo>
                    <a:pt x="403479" y="395224"/>
                  </a:moveTo>
                  <a:lnTo>
                    <a:pt x="403479" y="503555"/>
                  </a:lnTo>
                  <a:lnTo>
                    <a:pt x="55054" y="503555"/>
                  </a:lnTo>
                  <a:cubicBezTo>
                    <a:pt x="24638" y="503555"/>
                    <a:pt x="0" y="479298"/>
                    <a:pt x="0" y="449390"/>
                  </a:cubicBezTo>
                  <a:cubicBezTo>
                    <a:pt x="0" y="419481"/>
                    <a:pt x="24638" y="395224"/>
                    <a:pt x="55054" y="395224"/>
                  </a:cubicBezTo>
                  <a:lnTo>
                    <a:pt x="403479" y="395224"/>
                  </a:lnTo>
                  <a:close/>
                  <a:moveTo>
                    <a:pt x="55054" y="197612"/>
                  </a:moveTo>
                  <a:cubicBezTo>
                    <a:pt x="24638" y="197612"/>
                    <a:pt x="0" y="221869"/>
                    <a:pt x="0" y="251777"/>
                  </a:cubicBezTo>
                  <a:cubicBezTo>
                    <a:pt x="0" y="281686"/>
                    <a:pt x="24638" y="305943"/>
                    <a:pt x="55054" y="305943"/>
                  </a:cubicBezTo>
                  <a:lnTo>
                    <a:pt x="403479" y="305943"/>
                  </a:lnTo>
                  <a:lnTo>
                    <a:pt x="403479" y="197612"/>
                  </a:lnTo>
                  <a:lnTo>
                    <a:pt x="55054" y="197612"/>
                  </a:lnTo>
                  <a:close/>
                  <a:moveTo>
                    <a:pt x="55054" y="0"/>
                  </a:moveTo>
                  <a:cubicBezTo>
                    <a:pt x="24638" y="0"/>
                    <a:pt x="0" y="24257"/>
                    <a:pt x="0" y="54165"/>
                  </a:cubicBezTo>
                  <a:cubicBezTo>
                    <a:pt x="0" y="84074"/>
                    <a:pt x="24638" y="108331"/>
                    <a:pt x="55054" y="108331"/>
                  </a:cubicBezTo>
                  <a:lnTo>
                    <a:pt x="403479" y="108331"/>
                  </a:lnTo>
                  <a:lnTo>
                    <a:pt x="403479" y="0"/>
                  </a:lnTo>
                  <a:lnTo>
                    <a:pt x="55054" y="0"/>
                  </a:lnTo>
                  <a:close/>
                </a:path>
              </a:pathLst>
            </a:custGeom>
            <a:solidFill>
              <a:srgbClr val="00C1D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3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tau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apaamuotoinen: Muoto 9">
            <a:extLst>
              <a:ext uri="{FF2B5EF4-FFF2-40B4-BE49-F238E27FC236}">
                <a16:creationId xmlns:a16="http://schemas.microsoft.com/office/drawing/2014/main" id="{EFA60C36-7CD2-0758-1677-BCD0D11E5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599" y="228600"/>
            <a:ext cx="2931560" cy="6121400"/>
          </a:xfrm>
          <a:custGeom>
            <a:avLst/>
            <a:gdLst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685801 w 2931560"/>
              <a:gd name="connsiteY2" fmla="*/ 9254 h 6121400"/>
              <a:gd name="connsiteX3" fmla="*/ 2931560 w 2931560"/>
              <a:gd name="connsiteY3" fmla="*/ 9254 h 6121400"/>
              <a:gd name="connsiteX4" fmla="*/ 2931560 w 2931560"/>
              <a:gd name="connsiteY4" fmla="*/ 3591424 h 6121400"/>
              <a:gd name="connsiteX5" fmla="*/ 900472 w 2931560"/>
              <a:gd name="connsiteY5" fmla="*/ 6084109 h 6121400"/>
              <a:gd name="connsiteX6" fmla="*/ 685801 w 2931560"/>
              <a:gd name="connsiteY6" fmla="*/ 6117816 h 6121400"/>
              <a:gd name="connsiteX7" fmla="*/ 685801 w 2931560"/>
              <a:gd name="connsiteY7" fmla="*/ 6121400 h 6121400"/>
              <a:gd name="connsiteX8" fmla="*/ 0 w 2931560"/>
              <a:gd name="connsiteY8" fmla="*/ 6121400 h 6121400"/>
              <a:gd name="connsiteX0" fmla="*/ 0 w 2987247"/>
              <a:gd name="connsiteY0" fmla="*/ 0 h 6121400"/>
              <a:gd name="connsiteX1" fmla="*/ 685801 w 2987247"/>
              <a:gd name="connsiteY1" fmla="*/ 0 h 6121400"/>
              <a:gd name="connsiteX2" fmla="*/ 685801 w 2987247"/>
              <a:gd name="connsiteY2" fmla="*/ 9254 h 6121400"/>
              <a:gd name="connsiteX3" fmla="*/ 2931560 w 2987247"/>
              <a:gd name="connsiteY3" fmla="*/ 9254 h 6121400"/>
              <a:gd name="connsiteX4" fmla="*/ 2931560 w 2987247"/>
              <a:gd name="connsiteY4" fmla="*/ 3591424 h 6121400"/>
              <a:gd name="connsiteX5" fmla="*/ 2140839 w 2987247"/>
              <a:gd name="connsiteY5" fmla="*/ 5434292 h 6121400"/>
              <a:gd name="connsiteX6" fmla="*/ 685801 w 2987247"/>
              <a:gd name="connsiteY6" fmla="*/ 6117816 h 6121400"/>
              <a:gd name="connsiteX7" fmla="*/ 685801 w 2987247"/>
              <a:gd name="connsiteY7" fmla="*/ 6121400 h 6121400"/>
              <a:gd name="connsiteX8" fmla="*/ 0 w 2987247"/>
              <a:gd name="connsiteY8" fmla="*/ 6121400 h 6121400"/>
              <a:gd name="connsiteX9" fmla="*/ 0 w 2987247"/>
              <a:gd name="connsiteY9" fmla="*/ 0 h 6121400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685801 w 2931560"/>
              <a:gd name="connsiteY2" fmla="*/ 9254 h 6121400"/>
              <a:gd name="connsiteX3" fmla="*/ 2931560 w 2931560"/>
              <a:gd name="connsiteY3" fmla="*/ 9254 h 6121400"/>
              <a:gd name="connsiteX4" fmla="*/ 2931560 w 2931560"/>
              <a:gd name="connsiteY4" fmla="*/ 3591424 h 6121400"/>
              <a:gd name="connsiteX5" fmla="*/ 2140839 w 2931560"/>
              <a:gd name="connsiteY5" fmla="*/ 5434292 h 6121400"/>
              <a:gd name="connsiteX6" fmla="*/ 685801 w 2931560"/>
              <a:gd name="connsiteY6" fmla="*/ 6117816 h 6121400"/>
              <a:gd name="connsiteX7" fmla="*/ 685801 w 2931560"/>
              <a:gd name="connsiteY7" fmla="*/ 6121400 h 6121400"/>
              <a:gd name="connsiteX8" fmla="*/ 0 w 2931560"/>
              <a:gd name="connsiteY8" fmla="*/ 6121400 h 6121400"/>
              <a:gd name="connsiteX9" fmla="*/ 0 w 2931560"/>
              <a:gd name="connsiteY9" fmla="*/ 0 h 6121400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685801 w 2931560"/>
              <a:gd name="connsiteY2" fmla="*/ 9254 h 6121400"/>
              <a:gd name="connsiteX3" fmla="*/ 2931560 w 2931560"/>
              <a:gd name="connsiteY3" fmla="*/ 9254 h 6121400"/>
              <a:gd name="connsiteX4" fmla="*/ 2931560 w 2931560"/>
              <a:gd name="connsiteY4" fmla="*/ 3591424 h 6121400"/>
              <a:gd name="connsiteX5" fmla="*/ 2140839 w 2931560"/>
              <a:gd name="connsiteY5" fmla="*/ 5434292 h 6121400"/>
              <a:gd name="connsiteX6" fmla="*/ 685801 w 2931560"/>
              <a:gd name="connsiteY6" fmla="*/ 6117816 h 6121400"/>
              <a:gd name="connsiteX7" fmla="*/ 685801 w 2931560"/>
              <a:gd name="connsiteY7" fmla="*/ 6121400 h 6121400"/>
              <a:gd name="connsiteX8" fmla="*/ 0 w 2931560"/>
              <a:gd name="connsiteY8" fmla="*/ 6121400 h 6121400"/>
              <a:gd name="connsiteX9" fmla="*/ 0 w 2931560"/>
              <a:gd name="connsiteY9" fmla="*/ 0 h 6121400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685801 w 2931560"/>
              <a:gd name="connsiteY2" fmla="*/ 9254 h 6121400"/>
              <a:gd name="connsiteX3" fmla="*/ 2931560 w 2931560"/>
              <a:gd name="connsiteY3" fmla="*/ 9254 h 6121400"/>
              <a:gd name="connsiteX4" fmla="*/ 2931560 w 2931560"/>
              <a:gd name="connsiteY4" fmla="*/ 3591424 h 6121400"/>
              <a:gd name="connsiteX5" fmla="*/ 2337689 w 2931560"/>
              <a:gd name="connsiteY5" fmla="*/ 5336925 h 6121400"/>
              <a:gd name="connsiteX6" fmla="*/ 685801 w 2931560"/>
              <a:gd name="connsiteY6" fmla="*/ 6117816 h 6121400"/>
              <a:gd name="connsiteX7" fmla="*/ 685801 w 2931560"/>
              <a:gd name="connsiteY7" fmla="*/ 6121400 h 6121400"/>
              <a:gd name="connsiteX8" fmla="*/ 0 w 2931560"/>
              <a:gd name="connsiteY8" fmla="*/ 6121400 h 6121400"/>
              <a:gd name="connsiteX9" fmla="*/ 0 w 2931560"/>
              <a:gd name="connsiteY9" fmla="*/ 0 h 6121400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685801 w 2931560"/>
              <a:gd name="connsiteY2" fmla="*/ 9254 h 6121400"/>
              <a:gd name="connsiteX3" fmla="*/ 2931560 w 2931560"/>
              <a:gd name="connsiteY3" fmla="*/ 9254 h 6121400"/>
              <a:gd name="connsiteX4" fmla="*/ 2931560 w 2931560"/>
              <a:gd name="connsiteY4" fmla="*/ 3591424 h 6121400"/>
              <a:gd name="connsiteX5" fmla="*/ 2337689 w 2931560"/>
              <a:gd name="connsiteY5" fmla="*/ 5336925 h 6121400"/>
              <a:gd name="connsiteX6" fmla="*/ 685801 w 2931560"/>
              <a:gd name="connsiteY6" fmla="*/ 6117816 h 6121400"/>
              <a:gd name="connsiteX7" fmla="*/ 685801 w 2931560"/>
              <a:gd name="connsiteY7" fmla="*/ 6121400 h 6121400"/>
              <a:gd name="connsiteX8" fmla="*/ 0 w 2931560"/>
              <a:gd name="connsiteY8" fmla="*/ 6121400 h 6121400"/>
              <a:gd name="connsiteX9" fmla="*/ 0 w 2931560"/>
              <a:gd name="connsiteY9" fmla="*/ 0 h 6121400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685801 w 2931560"/>
              <a:gd name="connsiteY2" fmla="*/ 9254 h 6121400"/>
              <a:gd name="connsiteX3" fmla="*/ 2931560 w 2931560"/>
              <a:gd name="connsiteY3" fmla="*/ 9254 h 6121400"/>
              <a:gd name="connsiteX4" fmla="*/ 2931560 w 2931560"/>
              <a:gd name="connsiteY4" fmla="*/ 3591424 h 6121400"/>
              <a:gd name="connsiteX5" fmla="*/ 2337689 w 2931560"/>
              <a:gd name="connsiteY5" fmla="*/ 5336925 h 6121400"/>
              <a:gd name="connsiteX6" fmla="*/ 941918 w 2931560"/>
              <a:gd name="connsiteY6" fmla="*/ 6013450 h 6121400"/>
              <a:gd name="connsiteX7" fmla="*/ 685801 w 2931560"/>
              <a:gd name="connsiteY7" fmla="*/ 6117816 h 6121400"/>
              <a:gd name="connsiteX8" fmla="*/ 685801 w 2931560"/>
              <a:gd name="connsiteY8" fmla="*/ 6121400 h 6121400"/>
              <a:gd name="connsiteX9" fmla="*/ 0 w 2931560"/>
              <a:gd name="connsiteY9" fmla="*/ 6121400 h 6121400"/>
              <a:gd name="connsiteX10" fmla="*/ 0 w 2931560"/>
              <a:gd name="connsiteY10" fmla="*/ 0 h 6121400"/>
              <a:gd name="connsiteX0" fmla="*/ 0 w 2931560"/>
              <a:gd name="connsiteY0" fmla="*/ 0 h 6155586"/>
              <a:gd name="connsiteX1" fmla="*/ 685801 w 2931560"/>
              <a:gd name="connsiteY1" fmla="*/ 0 h 6155586"/>
              <a:gd name="connsiteX2" fmla="*/ 685801 w 2931560"/>
              <a:gd name="connsiteY2" fmla="*/ 9254 h 6155586"/>
              <a:gd name="connsiteX3" fmla="*/ 2931560 w 2931560"/>
              <a:gd name="connsiteY3" fmla="*/ 9254 h 6155586"/>
              <a:gd name="connsiteX4" fmla="*/ 2931560 w 2931560"/>
              <a:gd name="connsiteY4" fmla="*/ 3591424 h 6155586"/>
              <a:gd name="connsiteX5" fmla="*/ 2337689 w 2931560"/>
              <a:gd name="connsiteY5" fmla="*/ 5336925 h 6155586"/>
              <a:gd name="connsiteX6" fmla="*/ 1117602 w 2931560"/>
              <a:gd name="connsiteY6" fmla="*/ 6096000 h 6155586"/>
              <a:gd name="connsiteX7" fmla="*/ 685801 w 2931560"/>
              <a:gd name="connsiteY7" fmla="*/ 6117816 h 6155586"/>
              <a:gd name="connsiteX8" fmla="*/ 685801 w 2931560"/>
              <a:gd name="connsiteY8" fmla="*/ 6121400 h 6155586"/>
              <a:gd name="connsiteX9" fmla="*/ 0 w 2931560"/>
              <a:gd name="connsiteY9" fmla="*/ 6121400 h 6155586"/>
              <a:gd name="connsiteX10" fmla="*/ 0 w 2931560"/>
              <a:gd name="connsiteY10" fmla="*/ 0 h 6155586"/>
              <a:gd name="connsiteX0" fmla="*/ 0 w 2931560"/>
              <a:gd name="connsiteY0" fmla="*/ 0 h 6155586"/>
              <a:gd name="connsiteX1" fmla="*/ 685801 w 2931560"/>
              <a:gd name="connsiteY1" fmla="*/ 0 h 6155586"/>
              <a:gd name="connsiteX2" fmla="*/ 685801 w 2931560"/>
              <a:gd name="connsiteY2" fmla="*/ 9254 h 6155586"/>
              <a:gd name="connsiteX3" fmla="*/ 2931560 w 2931560"/>
              <a:gd name="connsiteY3" fmla="*/ 9254 h 6155586"/>
              <a:gd name="connsiteX4" fmla="*/ 2931560 w 2931560"/>
              <a:gd name="connsiteY4" fmla="*/ 3591424 h 6155586"/>
              <a:gd name="connsiteX5" fmla="*/ 2337689 w 2931560"/>
              <a:gd name="connsiteY5" fmla="*/ 5336925 h 6155586"/>
              <a:gd name="connsiteX6" fmla="*/ 1117602 w 2931560"/>
              <a:gd name="connsiteY6" fmla="*/ 6096000 h 6155586"/>
              <a:gd name="connsiteX7" fmla="*/ 685801 w 2931560"/>
              <a:gd name="connsiteY7" fmla="*/ 6117816 h 6155586"/>
              <a:gd name="connsiteX8" fmla="*/ 685801 w 2931560"/>
              <a:gd name="connsiteY8" fmla="*/ 6121400 h 6155586"/>
              <a:gd name="connsiteX9" fmla="*/ 0 w 2931560"/>
              <a:gd name="connsiteY9" fmla="*/ 6121400 h 6155586"/>
              <a:gd name="connsiteX10" fmla="*/ 0 w 2931560"/>
              <a:gd name="connsiteY10" fmla="*/ 0 h 6155586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685801 w 2931560"/>
              <a:gd name="connsiteY2" fmla="*/ 9254 h 6121400"/>
              <a:gd name="connsiteX3" fmla="*/ 2931560 w 2931560"/>
              <a:gd name="connsiteY3" fmla="*/ 9254 h 6121400"/>
              <a:gd name="connsiteX4" fmla="*/ 2931560 w 2931560"/>
              <a:gd name="connsiteY4" fmla="*/ 3591424 h 6121400"/>
              <a:gd name="connsiteX5" fmla="*/ 2337689 w 2931560"/>
              <a:gd name="connsiteY5" fmla="*/ 5336925 h 6121400"/>
              <a:gd name="connsiteX6" fmla="*/ 1117602 w 2931560"/>
              <a:gd name="connsiteY6" fmla="*/ 6096000 h 6121400"/>
              <a:gd name="connsiteX7" fmla="*/ 685801 w 2931560"/>
              <a:gd name="connsiteY7" fmla="*/ 6117816 h 6121400"/>
              <a:gd name="connsiteX8" fmla="*/ 685801 w 2931560"/>
              <a:gd name="connsiteY8" fmla="*/ 6121400 h 6121400"/>
              <a:gd name="connsiteX9" fmla="*/ 0 w 2931560"/>
              <a:gd name="connsiteY9" fmla="*/ 6121400 h 6121400"/>
              <a:gd name="connsiteX10" fmla="*/ 0 w 2931560"/>
              <a:gd name="connsiteY10" fmla="*/ 0 h 6121400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685801 w 2931560"/>
              <a:gd name="connsiteY2" fmla="*/ 9254 h 6121400"/>
              <a:gd name="connsiteX3" fmla="*/ 2931560 w 2931560"/>
              <a:gd name="connsiteY3" fmla="*/ 9254 h 6121400"/>
              <a:gd name="connsiteX4" fmla="*/ 2931560 w 2931560"/>
              <a:gd name="connsiteY4" fmla="*/ 3591424 h 6121400"/>
              <a:gd name="connsiteX5" fmla="*/ 2337689 w 2931560"/>
              <a:gd name="connsiteY5" fmla="*/ 5336925 h 6121400"/>
              <a:gd name="connsiteX6" fmla="*/ 1117602 w 2931560"/>
              <a:gd name="connsiteY6" fmla="*/ 6096000 h 6121400"/>
              <a:gd name="connsiteX7" fmla="*/ 685801 w 2931560"/>
              <a:gd name="connsiteY7" fmla="*/ 6117816 h 6121400"/>
              <a:gd name="connsiteX8" fmla="*/ 685801 w 2931560"/>
              <a:gd name="connsiteY8" fmla="*/ 6121400 h 6121400"/>
              <a:gd name="connsiteX9" fmla="*/ 635001 w 2931560"/>
              <a:gd name="connsiteY9" fmla="*/ 6121400 h 6121400"/>
              <a:gd name="connsiteX10" fmla="*/ 0 w 2931560"/>
              <a:gd name="connsiteY10" fmla="*/ 6121400 h 6121400"/>
              <a:gd name="connsiteX11" fmla="*/ 0 w 2931560"/>
              <a:gd name="connsiteY11" fmla="*/ 0 h 6121400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685801 w 2931560"/>
              <a:gd name="connsiteY2" fmla="*/ 9254 h 6121400"/>
              <a:gd name="connsiteX3" fmla="*/ 2931560 w 2931560"/>
              <a:gd name="connsiteY3" fmla="*/ 9254 h 6121400"/>
              <a:gd name="connsiteX4" fmla="*/ 2931560 w 2931560"/>
              <a:gd name="connsiteY4" fmla="*/ 3591424 h 6121400"/>
              <a:gd name="connsiteX5" fmla="*/ 2337689 w 2931560"/>
              <a:gd name="connsiteY5" fmla="*/ 5336925 h 6121400"/>
              <a:gd name="connsiteX6" fmla="*/ 1117602 w 2931560"/>
              <a:gd name="connsiteY6" fmla="*/ 6096000 h 6121400"/>
              <a:gd name="connsiteX7" fmla="*/ 685801 w 2931560"/>
              <a:gd name="connsiteY7" fmla="*/ 6117816 h 6121400"/>
              <a:gd name="connsiteX8" fmla="*/ 635001 w 2931560"/>
              <a:gd name="connsiteY8" fmla="*/ 6121400 h 6121400"/>
              <a:gd name="connsiteX9" fmla="*/ 0 w 2931560"/>
              <a:gd name="connsiteY9" fmla="*/ 6121400 h 6121400"/>
              <a:gd name="connsiteX10" fmla="*/ 0 w 2931560"/>
              <a:gd name="connsiteY10" fmla="*/ 0 h 6121400"/>
              <a:gd name="connsiteX0" fmla="*/ 0 w 2931560"/>
              <a:gd name="connsiteY0" fmla="*/ 0 h 6160377"/>
              <a:gd name="connsiteX1" fmla="*/ 685801 w 2931560"/>
              <a:gd name="connsiteY1" fmla="*/ 0 h 6160377"/>
              <a:gd name="connsiteX2" fmla="*/ 685801 w 2931560"/>
              <a:gd name="connsiteY2" fmla="*/ 9254 h 6160377"/>
              <a:gd name="connsiteX3" fmla="*/ 2931560 w 2931560"/>
              <a:gd name="connsiteY3" fmla="*/ 9254 h 6160377"/>
              <a:gd name="connsiteX4" fmla="*/ 2931560 w 2931560"/>
              <a:gd name="connsiteY4" fmla="*/ 3591424 h 6160377"/>
              <a:gd name="connsiteX5" fmla="*/ 2337689 w 2931560"/>
              <a:gd name="connsiteY5" fmla="*/ 5336925 h 6160377"/>
              <a:gd name="connsiteX6" fmla="*/ 1117602 w 2931560"/>
              <a:gd name="connsiteY6" fmla="*/ 6096000 h 6160377"/>
              <a:gd name="connsiteX7" fmla="*/ 635001 w 2931560"/>
              <a:gd name="connsiteY7" fmla="*/ 6121400 h 6160377"/>
              <a:gd name="connsiteX8" fmla="*/ 0 w 2931560"/>
              <a:gd name="connsiteY8" fmla="*/ 6121400 h 6160377"/>
              <a:gd name="connsiteX9" fmla="*/ 0 w 2931560"/>
              <a:gd name="connsiteY9" fmla="*/ 0 h 6160377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685801 w 2931560"/>
              <a:gd name="connsiteY2" fmla="*/ 9254 h 6121400"/>
              <a:gd name="connsiteX3" fmla="*/ 2931560 w 2931560"/>
              <a:gd name="connsiteY3" fmla="*/ 9254 h 6121400"/>
              <a:gd name="connsiteX4" fmla="*/ 2931560 w 2931560"/>
              <a:gd name="connsiteY4" fmla="*/ 3591424 h 6121400"/>
              <a:gd name="connsiteX5" fmla="*/ 2337689 w 2931560"/>
              <a:gd name="connsiteY5" fmla="*/ 5336925 h 6121400"/>
              <a:gd name="connsiteX6" fmla="*/ 635001 w 2931560"/>
              <a:gd name="connsiteY6" fmla="*/ 6121400 h 6121400"/>
              <a:gd name="connsiteX7" fmla="*/ 0 w 2931560"/>
              <a:gd name="connsiteY7" fmla="*/ 6121400 h 6121400"/>
              <a:gd name="connsiteX8" fmla="*/ 0 w 2931560"/>
              <a:gd name="connsiteY8" fmla="*/ 0 h 6121400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685801 w 2931560"/>
              <a:gd name="connsiteY2" fmla="*/ 9254 h 6121400"/>
              <a:gd name="connsiteX3" fmla="*/ 2931560 w 2931560"/>
              <a:gd name="connsiteY3" fmla="*/ 9254 h 6121400"/>
              <a:gd name="connsiteX4" fmla="*/ 2931560 w 2931560"/>
              <a:gd name="connsiteY4" fmla="*/ 3591424 h 6121400"/>
              <a:gd name="connsiteX5" fmla="*/ 2337689 w 2931560"/>
              <a:gd name="connsiteY5" fmla="*/ 5336925 h 6121400"/>
              <a:gd name="connsiteX6" fmla="*/ 635001 w 2931560"/>
              <a:gd name="connsiteY6" fmla="*/ 6121400 h 6121400"/>
              <a:gd name="connsiteX7" fmla="*/ 0 w 2931560"/>
              <a:gd name="connsiteY7" fmla="*/ 6121400 h 6121400"/>
              <a:gd name="connsiteX8" fmla="*/ 0 w 2931560"/>
              <a:gd name="connsiteY8" fmla="*/ 0 h 6121400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685801 w 2931560"/>
              <a:gd name="connsiteY2" fmla="*/ 9254 h 6121400"/>
              <a:gd name="connsiteX3" fmla="*/ 2931560 w 2931560"/>
              <a:gd name="connsiteY3" fmla="*/ 9254 h 6121400"/>
              <a:gd name="connsiteX4" fmla="*/ 2931560 w 2931560"/>
              <a:gd name="connsiteY4" fmla="*/ 3591424 h 6121400"/>
              <a:gd name="connsiteX5" fmla="*/ 2337689 w 2931560"/>
              <a:gd name="connsiteY5" fmla="*/ 5336925 h 6121400"/>
              <a:gd name="connsiteX6" fmla="*/ 635001 w 2931560"/>
              <a:gd name="connsiteY6" fmla="*/ 6121400 h 6121400"/>
              <a:gd name="connsiteX7" fmla="*/ 0 w 2931560"/>
              <a:gd name="connsiteY7" fmla="*/ 6121400 h 6121400"/>
              <a:gd name="connsiteX8" fmla="*/ 0 w 2931560"/>
              <a:gd name="connsiteY8" fmla="*/ 0 h 6121400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685801 w 2931560"/>
              <a:gd name="connsiteY2" fmla="*/ 9254 h 6121400"/>
              <a:gd name="connsiteX3" fmla="*/ 2931560 w 2931560"/>
              <a:gd name="connsiteY3" fmla="*/ 9254 h 6121400"/>
              <a:gd name="connsiteX4" fmla="*/ 2931560 w 2931560"/>
              <a:gd name="connsiteY4" fmla="*/ 3591424 h 6121400"/>
              <a:gd name="connsiteX5" fmla="*/ 2337689 w 2931560"/>
              <a:gd name="connsiteY5" fmla="*/ 5336925 h 6121400"/>
              <a:gd name="connsiteX6" fmla="*/ 635001 w 2931560"/>
              <a:gd name="connsiteY6" fmla="*/ 6121400 h 6121400"/>
              <a:gd name="connsiteX7" fmla="*/ 0 w 2931560"/>
              <a:gd name="connsiteY7" fmla="*/ 6121400 h 6121400"/>
              <a:gd name="connsiteX8" fmla="*/ 0 w 2931560"/>
              <a:gd name="connsiteY8" fmla="*/ 0 h 6121400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685801 w 2931560"/>
              <a:gd name="connsiteY2" fmla="*/ 9254 h 6121400"/>
              <a:gd name="connsiteX3" fmla="*/ 2931560 w 2931560"/>
              <a:gd name="connsiteY3" fmla="*/ 9254 h 6121400"/>
              <a:gd name="connsiteX4" fmla="*/ 2931560 w 2931560"/>
              <a:gd name="connsiteY4" fmla="*/ 3591424 h 6121400"/>
              <a:gd name="connsiteX5" fmla="*/ 2337689 w 2931560"/>
              <a:gd name="connsiteY5" fmla="*/ 5336925 h 6121400"/>
              <a:gd name="connsiteX6" fmla="*/ 635001 w 2931560"/>
              <a:gd name="connsiteY6" fmla="*/ 6121400 h 6121400"/>
              <a:gd name="connsiteX7" fmla="*/ 0 w 2931560"/>
              <a:gd name="connsiteY7" fmla="*/ 6121400 h 6121400"/>
              <a:gd name="connsiteX8" fmla="*/ 0 w 2931560"/>
              <a:gd name="connsiteY8" fmla="*/ 0 h 6121400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685801 w 2931560"/>
              <a:gd name="connsiteY2" fmla="*/ 9254 h 6121400"/>
              <a:gd name="connsiteX3" fmla="*/ 2931560 w 2931560"/>
              <a:gd name="connsiteY3" fmla="*/ 9254 h 6121400"/>
              <a:gd name="connsiteX4" fmla="*/ 2931560 w 2931560"/>
              <a:gd name="connsiteY4" fmla="*/ 3591424 h 6121400"/>
              <a:gd name="connsiteX5" fmla="*/ 2337689 w 2931560"/>
              <a:gd name="connsiteY5" fmla="*/ 5336925 h 6121400"/>
              <a:gd name="connsiteX6" fmla="*/ 749301 w 2931560"/>
              <a:gd name="connsiteY6" fmla="*/ 6121400 h 6121400"/>
              <a:gd name="connsiteX7" fmla="*/ 0 w 2931560"/>
              <a:gd name="connsiteY7" fmla="*/ 6121400 h 6121400"/>
              <a:gd name="connsiteX8" fmla="*/ 0 w 2931560"/>
              <a:gd name="connsiteY8" fmla="*/ 0 h 6121400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685801 w 2931560"/>
              <a:gd name="connsiteY2" fmla="*/ 9254 h 6121400"/>
              <a:gd name="connsiteX3" fmla="*/ 2931560 w 2931560"/>
              <a:gd name="connsiteY3" fmla="*/ 9254 h 6121400"/>
              <a:gd name="connsiteX4" fmla="*/ 2931560 w 2931560"/>
              <a:gd name="connsiteY4" fmla="*/ 3591424 h 6121400"/>
              <a:gd name="connsiteX5" fmla="*/ 2337689 w 2931560"/>
              <a:gd name="connsiteY5" fmla="*/ 5336925 h 6121400"/>
              <a:gd name="connsiteX6" fmla="*/ 749301 w 2931560"/>
              <a:gd name="connsiteY6" fmla="*/ 6121400 h 6121400"/>
              <a:gd name="connsiteX7" fmla="*/ 0 w 2931560"/>
              <a:gd name="connsiteY7" fmla="*/ 6121400 h 6121400"/>
              <a:gd name="connsiteX8" fmla="*/ 0 w 2931560"/>
              <a:gd name="connsiteY8" fmla="*/ 0 h 6121400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685801 w 2931560"/>
              <a:gd name="connsiteY2" fmla="*/ 9254 h 6121400"/>
              <a:gd name="connsiteX3" fmla="*/ 2931560 w 2931560"/>
              <a:gd name="connsiteY3" fmla="*/ 9254 h 6121400"/>
              <a:gd name="connsiteX4" fmla="*/ 2931560 w 2931560"/>
              <a:gd name="connsiteY4" fmla="*/ 3591424 h 6121400"/>
              <a:gd name="connsiteX5" fmla="*/ 2337689 w 2931560"/>
              <a:gd name="connsiteY5" fmla="*/ 5336925 h 6121400"/>
              <a:gd name="connsiteX6" fmla="*/ 749301 w 2931560"/>
              <a:gd name="connsiteY6" fmla="*/ 6121400 h 6121400"/>
              <a:gd name="connsiteX7" fmla="*/ 0 w 2931560"/>
              <a:gd name="connsiteY7" fmla="*/ 6121400 h 6121400"/>
              <a:gd name="connsiteX8" fmla="*/ 0 w 2931560"/>
              <a:gd name="connsiteY8" fmla="*/ 0 h 6121400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2931560 w 2931560"/>
              <a:gd name="connsiteY2" fmla="*/ 9254 h 6121400"/>
              <a:gd name="connsiteX3" fmla="*/ 2931560 w 2931560"/>
              <a:gd name="connsiteY3" fmla="*/ 3591424 h 6121400"/>
              <a:gd name="connsiteX4" fmla="*/ 2337689 w 2931560"/>
              <a:gd name="connsiteY4" fmla="*/ 5336925 h 6121400"/>
              <a:gd name="connsiteX5" fmla="*/ 749301 w 2931560"/>
              <a:gd name="connsiteY5" fmla="*/ 6121400 h 6121400"/>
              <a:gd name="connsiteX6" fmla="*/ 0 w 2931560"/>
              <a:gd name="connsiteY6" fmla="*/ 6121400 h 6121400"/>
              <a:gd name="connsiteX7" fmla="*/ 0 w 2931560"/>
              <a:gd name="connsiteY7" fmla="*/ 0 h 6121400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2931560 w 2931560"/>
              <a:gd name="connsiteY2" fmla="*/ 6079 h 6121400"/>
              <a:gd name="connsiteX3" fmla="*/ 2931560 w 2931560"/>
              <a:gd name="connsiteY3" fmla="*/ 3591424 h 6121400"/>
              <a:gd name="connsiteX4" fmla="*/ 2337689 w 2931560"/>
              <a:gd name="connsiteY4" fmla="*/ 5336925 h 6121400"/>
              <a:gd name="connsiteX5" fmla="*/ 749301 w 2931560"/>
              <a:gd name="connsiteY5" fmla="*/ 6121400 h 6121400"/>
              <a:gd name="connsiteX6" fmla="*/ 0 w 2931560"/>
              <a:gd name="connsiteY6" fmla="*/ 6121400 h 6121400"/>
              <a:gd name="connsiteX7" fmla="*/ 0 w 2931560"/>
              <a:gd name="connsiteY7" fmla="*/ 0 h 6121400"/>
              <a:gd name="connsiteX0" fmla="*/ 0 w 2931560"/>
              <a:gd name="connsiteY0" fmla="*/ 0 h 6121400"/>
              <a:gd name="connsiteX1" fmla="*/ 685801 w 2931560"/>
              <a:gd name="connsiteY1" fmla="*/ 0 h 6121400"/>
              <a:gd name="connsiteX2" fmla="*/ 2931560 w 2931560"/>
              <a:gd name="connsiteY2" fmla="*/ 4491 h 6121400"/>
              <a:gd name="connsiteX3" fmla="*/ 2931560 w 2931560"/>
              <a:gd name="connsiteY3" fmla="*/ 3591424 h 6121400"/>
              <a:gd name="connsiteX4" fmla="*/ 2337689 w 2931560"/>
              <a:gd name="connsiteY4" fmla="*/ 5336925 h 6121400"/>
              <a:gd name="connsiteX5" fmla="*/ 749301 w 2931560"/>
              <a:gd name="connsiteY5" fmla="*/ 6121400 h 6121400"/>
              <a:gd name="connsiteX6" fmla="*/ 0 w 2931560"/>
              <a:gd name="connsiteY6" fmla="*/ 6121400 h 6121400"/>
              <a:gd name="connsiteX7" fmla="*/ 0 w 2931560"/>
              <a:gd name="connsiteY7" fmla="*/ 0 h 6121400"/>
              <a:gd name="connsiteX0" fmla="*/ 0 w 2931560"/>
              <a:gd name="connsiteY0" fmla="*/ 0 h 6121400"/>
              <a:gd name="connsiteX1" fmla="*/ 2931560 w 2931560"/>
              <a:gd name="connsiteY1" fmla="*/ 4491 h 6121400"/>
              <a:gd name="connsiteX2" fmla="*/ 2931560 w 2931560"/>
              <a:gd name="connsiteY2" fmla="*/ 3591424 h 6121400"/>
              <a:gd name="connsiteX3" fmla="*/ 2337689 w 2931560"/>
              <a:gd name="connsiteY3" fmla="*/ 5336925 h 6121400"/>
              <a:gd name="connsiteX4" fmla="*/ 749301 w 2931560"/>
              <a:gd name="connsiteY4" fmla="*/ 6121400 h 6121400"/>
              <a:gd name="connsiteX5" fmla="*/ 0 w 2931560"/>
              <a:gd name="connsiteY5" fmla="*/ 6121400 h 6121400"/>
              <a:gd name="connsiteX6" fmla="*/ 0 w 2931560"/>
              <a:gd name="connsiteY6" fmla="*/ 0 h 6121400"/>
              <a:gd name="connsiteX0" fmla="*/ 0 w 2931560"/>
              <a:gd name="connsiteY0" fmla="*/ 0 h 6121400"/>
              <a:gd name="connsiteX1" fmla="*/ 2931560 w 2931560"/>
              <a:gd name="connsiteY1" fmla="*/ 2904 h 6121400"/>
              <a:gd name="connsiteX2" fmla="*/ 2931560 w 2931560"/>
              <a:gd name="connsiteY2" fmla="*/ 3591424 h 6121400"/>
              <a:gd name="connsiteX3" fmla="*/ 2337689 w 2931560"/>
              <a:gd name="connsiteY3" fmla="*/ 5336925 h 6121400"/>
              <a:gd name="connsiteX4" fmla="*/ 749301 w 2931560"/>
              <a:gd name="connsiteY4" fmla="*/ 6121400 h 6121400"/>
              <a:gd name="connsiteX5" fmla="*/ 0 w 2931560"/>
              <a:gd name="connsiteY5" fmla="*/ 6121400 h 6121400"/>
              <a:gd name="connsiteX6" fmla="*/ 0 w 2931560"/>
              <a:gd name="connsiteY6" fmla="*/ 0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1560" h="6121400">
                <a:moveTo>
                  <a:pt x="0" y="0"/>
                </a:moveTo>
                <a:lnTo>
                  <a:pt x="2931560" y="2904"/>
                </a:lnTo>
                <a:lnTo>
                  <a:pt x="2931560" y="3591424"/>
                </a:lnTo>
                <a:cubicBezTo>
                  <a:pt x="2931536" y="4271759"/>
                  <a:pt x="2693461" y="4905737"/>
                  <a:pt x="2337689" y="5336925"/>
                </a:cubicBezTo>
                <a:cubicBezTo>
                  <a:pt x="1981917" y="5768113"/>
                  <a:pt x="1465941" y="6100191"/>
                  <a:pt x="749301" y="6121400"/>
                </a:cubicBezTo>
                <a:lnTo>
                  <a:pt x="0" y="6121400"/>
                </a:lnTo>
                <a:lnTo>
                  <a:pt x="0" y="0"/>
                </a:lnTo>
                <a:close/>
              </a:path>
            </a:pathLst>
          </a:custGeom>
          <a:solidFill>
            <a:srgbClr val="E8E6DE"/>
          </a:solidFill>
          <a:ln w="9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 noProof="0" dirty="0">
              <a:solidFill>
                <a:srgbClr val="003D4C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4026" y="1014263"/>
            <a:ext cx="2450295" cy="936000"/>
          </a:xfrm>
        </p:spPr>
        <p:txBody>
          <a:bodyPr/>
          <a:lstStyle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8" name="Tekstin paikkamerkki 14">
            <a:extLst>
              <a:ext uri="{FF2B5EF4-FFF2-40B4-BE49-F238E27FC236}">
                <a16:creationId xmlns:a16="http://schemas.microsoft.com/office/drawing/2014/main" id="{B995871A-EA36-D929-09E1-1FB2CABAB3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6895" y="1014263"/>
            <a:ext cx="7895261" cy="363380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61225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14">
            <a:extLst>
              <a:ext uri="{FF2B5EF4-FFF2-40B4-BE49-F238E27FC236}">
                <a16:creationId xmlns:a16="http://schemas.microsoft.com/office/drawing/2014/main" id="{5A44BCA0-4AE8-0A75-27A9-ED791DB6AF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6895" y="1442093"/>
            <a:ext cx="757301" cy="4736399"/>
          </a:xfrm>
        </p:spPr>
        <p:txBody>
          <a:bodyPr/>
          <a:lstStyle>
            <a:lvl1pPr marL="0" indent="0" algn="r">
              <a:buNone/>
              <a:defRPr sz="1800"/>
            </a:lvl1pPr>
            <a:lvl2pPr marL="361225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XX-XX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B828F5DB-FB4F-663F-6059-AC335F2DB6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5182" y="1442093"/>
            <a:ext cx="6996974" cy="4736399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481C-71C8-4C2D-B716-36AEC05C2744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2166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näkymä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n paikkamerkki 3" descr="Kuva, joka sisältää kohteen Ihmisen kasvot, henkilö, vaate, lasit&#10;&#10;Kuvaus luotu automaattisesti">
            <a:extLst>
              <a:ext uri="{FF2B5EF4-FFF2-40B4-BE49-F238E27FC236}">
                <a16:creationId xmlns:a16="http://schemas.microsoft.com/office/drawing/2014/main" id="{62F8BCFF-FC73-D03E-9B01-5B2FF962F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/>
        </p:blipFill>
        <p:spPr>
          <a:xfrm>
            <a:off x="233362" y="230187"/>
            <a:ext cx="5646737" cy="5726112"/>
          </a:xfrm>
          <a:custGeom>
            <a:avLst/>
            <a:gdLst>
              <a:gd name="connsiteX0" fmla="*/ 0 w 5645150"/>
              <a:gd name="connsiteY0" fmla="*/ 0 h 5725633"/>
              <a:gd name="connsiteX1" fmla="*/ 5645150 w 5645150"/>
              <a:gd name="connsiteY1" fmla="*/ 0 h 5725633"/>
              <a:gd name="connsiteX2" fmla="*/ 5645150 w 5645150"/>
              <a:gd name="connsiteY2" fmla="*/ 5725633 h 5725633"/>
              <a:gd name="connsiteX3" fmla="*/ 0 w 5645150"/>
              <a:gd name="connsiteY3" fmla="*/ 5725633 h 5725633"/>
              <a:gd name="connsiteX4" fmla="*/ 0 w 5645150"/>
              <a:gd name="connsiteY4" fmla="*/ 0 h 5725633"/>
              <a:gd name="connsiteX0" fmla="*/ 0 w 5645150"/>
              <a:gd name="connsiteY0" fmla="*/ 0 h 5725633"/>
              <a:gd name="connsiteX1" fmla="*/ 5645150 w 5645150"/>
              <a:gd name="connsiteY1" fmla="*/ 0 h 5725633"/>
              <a:gd name="connsiteX2" fmla="*/ 5645150 w 5645150"/>
              <a:gd name="connsiteY2" fmla="*/ 5725633 h 5725633"/>
              <a:gd name="connsiteX3" fmla="*/ 2706060 w 5645150"/>
              <a:gd name="connsiteY3" fmla="*/ 5723224 h 5725633"/>
              <a:gd name="connsiteX4" fmla="*/ 0 w 5645150"/>
              <a:gd name="connsiteY4" fmla="*/ 5725633 h 5725633"/>
              <a:gd name="connsiteX5" fmla="*/ 0 w 5645150"/>
              <a:gd name="connsiteY5" fmla="*/ 0 h 5725633"/>
              <a:gd name="connsiteX0" fmla="*/ 0 w 5649408"/>
              <a:gd name="connsiteY0" fmla="*/ 0 h 5725633"/>
              <a:gd name="connsiteX1" fmla="*/ 5645150 w 5649408"/>
              <a:gd name="connsiteY1" fmla="*/ 0 h 5725633"/>
              <a:gd name="connsiteX2" fmla="*/ 5649408 w 5649408"/>
              <a:gd name="connsiteY2" fmla="*/ 2983949 h 5725633"/>
              <a:gd name="connsiteX3" fmla="*/ 5645150 w 5649408"/>
              <a:gd name="connsiteY3" fmla="*/ 5725633 h 5725633"/>
              <a:gd name="connsiteX4" fmla="*/ 2706060 w 5649408"/>
              <a:gd name="connsiteY4" fmla="*/ 5723224 h 5725633"/>
              <a:gd name="connsiteX5" fmla="*/ 0 w 5649408"/>
              <a:gd name="connsiteY5" fmla="*/ 5725633 h 5725633"/>
              <a:gd name="connsiteX6" fmla="*/ 0 w 5649408"/>
              <a:gd name="connsiteY6" fmla="*/ 0 h 5725633"/>
              <a:gd name="connsiteX0" fmla="*/ 0 w 6081361"/>
              <a:gd name="connsiteY0" fmla="*/ 0 h 5725633"/>
              <a:gd name="connsiteX1" fmla="*/ 5645150 w 6081361"/>
              <a:gd name="connsiteY1" fmla="*/ 0 h 5725633"/>
              <a:gd name="connsiteX2" fmla="*/ 5649408 w 6081361"/>
              <a:gd name="connsiteY2" fmla="*/ 2983949 h 5725633"/>
              <a:gd name="connsiteX3" fmla="*/ 5645150 w 6081361"/>
              <a:gd name="connsiteY3" fmla="*/ 5725633 h 5725633"/>
              <a:gd name="connsiteX4" fmla="*/ 2706060 w 6081361"/>
              <a:gd name="connsiteY4" fmla="*/ 5723224 h 5725633"/>
              <a:gd name="connsiteX5" fmla="*/ 0 w 6081361"/>
              <a:gd name="connsiteY5" fmla="*/ 5725633 h 5725633"/>
              <a:gd name="connsiteX6" fmla="*/ 0 w 6081361"/>
              <a:gd name="connsiteY6" fmla="*/ 0 h 5725633"/>
              <a:gd name="connsiteX0" fmla="*/ 0 w 5845895"/>
              <a:gd name="connsiteY0" fmla="*/ 0 h 5951578"/>
              <a:gd name="connsiteX1" fmla="*/ 5645150 w 5845895"/>
              <a:gd name="connsiteY1" fmla="*/ 0 h 5951578"/>
              <a:gd name="connsiteX2" fmla="*/ 5649408 w 5845895"/>
              <a:gd name="connsiteY2" fmla="*/ 2983949 h 5951578"/>
              <a:gd name="connsiteX3" fmla="*/ 5645150 w 5845895"/>
              <a:gd name="connsiteY3" fmla="*/ 5725633 h 5951578"/>
              <a:gd name="connsiteX4" fmla="*/ 2706060 w 5845895"/>
              <a:gd name="connsiteY4" fmla="*/ 5723224 h 5951578"/>
              <a:gd name="connsiteX5" fmla="*/ 0 w 5845895"/>
              <a:gd name="connsiteY5" fmla="*/ 5725633 h 5951578"/>
              <a:gd name="connsiteX6" fmla="*/ 0 w 5845895"/>
              <a:gd name="connsiteY6" fmla="*/ 0 h 5951578"/>
              <a:gd name="connsiteX0" fmla="*/ 0 w 5649408"/>
              <a:gd name="connsiteY0" fmla="*/ 0 h 5725633"/>
              <a:gd name="connsiteX1" fmla="*/ 5645150 w 5649408"/>
              <a:gd name="connsiteY1" fmla="*/ 0 h 5725633"/>
              <a:gd name="connsiteX2" fmla="*/ 5649408 w 5649408"/>
              <a:gd name="connsiteY2" fmla="*/ 2983949 h 5725633"/>
              <a:gd name="connsiteX3" fmla="*/ 4891653 w 5649408"/>
              <a:gd name="connsiteY3" fmla="*/ 4752366 h 5725633"/>
              <a:gd name="connsiteX4" fmla="*/ 2706060 w 5649408"/>
              <a:gd name="connsiteY4" fmla="*/ 5723224 h 5725633"/>
              <a:gd name="connsiteX5" fmla="*/ 0 w 5649408"/>
              <a:gd name="connsiteY5" fmla="*/ 5725633 h 5725633"/>
              <a:gd name="connsiteX6" fmla="*/ 0 w 5649408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6233" h="5725633">
                <a:moveTo>
                  <a:pt x="0" y="0"/>
                </a:moveTo>
                <a:lnTo>
                  <a:pt x="5645150" y="0"/>
                </a:lnTo>
                <a:cubicBezTo>
                  <a:pt x="5646569" y="994650"/>
                  <a:pt x="5644814" y="1989299"/>
                  <a:pt x="5646233" y="2983949"/>
                </a:cubicBezTo>
                <a:cubicBezTo>
                  <a:pt x="5646401" y="3647019"/>
                  <a:pt x="5337231" y="4234437"/>
                  <a:pt x="4891653" y="4752366"/>
                </a:cubicBezTo>
                <a:cubicBezTo>
                  <a:pt x="4446075" y="5270295"/>
                  <a:pt x="3685757" y="5724027"/>
                  <a:pt x="2706060" y="5723224"/>
                </a:cubicBezTo>
                <a:lnTo>
                  <a:pt x="0" y="57256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74971" y="2519806"/>
            <a:ext cx="4968762" cy="901278"/>
          </a:xfrm>
        </p:spPr>
        <p:txBody>
          <a:bodyPr/>
          <a:lstStyle>
            <a:lvl1pPr>
              <a:lnSpc>
                <a:spcPct val="95000"/>
              </a:lnSpc>
              <a:defRPr sz="32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42A0D13-E3F9-45AD-88B5-0E4779AD7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8600" y="3725791"/>
            <a:ext cx="4959350" cy="784225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 dirty="0"/>
              <a:t>#hashtag</a:t>
            </a:r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05CB1E3D-B02E-2104-41D0-FAF30EF6CE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78600" y="5013874"/>
            <a:ext cx="4959350" cy="24542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>
                <a:latin typeface="+mj-lt"/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9">
            <a:extLst>
              <a:ext uri="{FF2B5EF4-FFF2-40B4-BE49-F238E27FC236}">
                <a16:creationId xmlns:a16="http://schemas.microsoft.com/office/drawing/2014/main" id="{6DA8C19B-5435-0EFB-9CE2-A9DFF66A80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78600" y="5267215"/>
            <a:ext cx="4959350" cy="894608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300"/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Vapaamuotoinen: Muoto 16">
            <a:extLst>
              <a:ext uri="{FF2B5EF4-FFF2-40B4-BE49-F238E27FC236}">
                <a16:creationId xmlns:a16="http://schemas.microsoft.com/office/drawing/2014/main" id="{99639154-85F0-78D7-F980-B0C21AEE7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010" y="6283989"/>
            <a:ext cx="247083" cy="247441"/>
          </a:xfrm>
          <a:custGeom>
            <a:avLst/>
            <a:gdLst>
              <a:gd name="connsiteX0" fmla="*/ 494845 w 494844"/>
              <a:gd name="connsiteY0" fmla="*/ 67020 h 495562"/>
              <a:gd name="connsiteX1" fmla="*/ 494722 w 494844"/>
              <a:gd name="connsiteY1" fmla="*/ 64586 h 495562"/>
              <a:gd name="connsiteX2" fmla="*/ 494722 w 494844"/>
              <a:gd name="connsiteY2" fmla="*/ 38407 h 495562"/>
              <a:gd name="connsiteX3" fmla="*/ 456368 w 494844"/>
              <a:gd name="connsiteY3" fmla="*/ 0 h 495562"/>
              <a:gd name="connsiteX4" fmla="*/ 427887 w 494844"/>
              <a:gd name="connsiteY4" fmla="*/ 0 h 495562"/>
              <a:gd name="connsiteX5" fmla="*/ 66927 w 494844"/>
              <a:gd name="connsiteY5" fmla="*/ 0 h 495562"/>
              <a:gd name="connsiteX6" fmla="*/ 38354 w 494844"/>
              <a:gd name="connsiteY6" fmla="*/ 0 h 495562"/>
              <a:gd name="connsiteX7" fmla="*/ 0 w 494844"/>
              <a:gd name="connsiteY7" fmla="*/ 38407 h 495562"/>
              <a:gd name="connsiteX8" fmla="*/ 0 w 494844"/>
              <a:gd name="connsiteY8" fmla="*/ 67050 h 495562"/>
              <a:gd name="connsiteX9" fmla="*/ 0 w 494844"/>
              <a:gd name="connsiteY9" fmla="*/ 428512 h 495562"/>
              <a:gd name="connsiteX10" fmla="*/ 0 w 494844"/>
              <a:gd name="connsiteY10" fmla="*/ 457032 h 495562"/>
              <a:gd name="connsiteX11" fmla="*/ 38354 w 494844"/>
              <a:gd name="connsiteY11" fmla="*/ 495439 h 495562"/>
              <a:gd name="connsiteX12" fmla="*/ 64405 w 494844"/>
              <a:gd name="connsiteY12" fmla="*/ 495439 h 495562"/>
              <a:gd name="connsiteX13" fmla="*/ 66927 w 494844"/>
              <a:gd name="connsiteY13" fmla="*/ 495562 h 495562"/>
              <a:gd name="connsiteX14" fmla="*/ 427887 w 494844"/>
              <a:gd name="connsiteY14" fmla="*/ 495562 h 495562"/>
              <a:gd name="connsiteX15" fmla="*/ 430409 w 494844"/>
              <a:gd name="connsiteY15" fmla="*/ 495439 h 495562"/>
              <a:gd name="connsiteX16" fmla="*/ 456368 w 494844"/>
              <a:gd name="connsiteY16" fmla="*/ 495439 h 495562"/>
              <a:gd name="connsiteX17" fmla="*/ 494722 w 494844"/>
              <a:gd name="connsiteY17" fmla="*/ 457032 h 495562"/>
              <a:gd name="connsiteX18" fmla="*/ 494722 w 494844"/>
              <a:gd name="connsiteY18" fmla="*/ 430945 h 495562"/>
              <a:gd name="connsiteX19" fmla="*/ 494845 w 494844"/>
              <a:gd name="connsiteY19" fmla="*/ 428512 h 495562"/>
              <a:gd name="connsiteX20" fmla="*/ 494845 w 494844"/>
              <a:gd name="connsiteY20" fmla="*/ 67050 h 495562"/>
              <a:gd name="connsiteX21" fmla="*/ 188785 w 494844"/>
              <a:gd name="connsiteY21" fmla="*/ 180515 h 495562"/>
              <a:gd name="connsiteX22" fmla="*/ 265922 w 494844"/>
              <a:gd name="connsiteY22" fmla="*/ 180515 h 495562"/>
              <a:gd name="connsiteX23" fmla="*/ 265922 w 494844"/>
              <a:gd name="connsiteY23" fmla="*/ 215041 h 495562"/>
              <a:gd name="connsiteX24" fmla="*/ 334418 w 494844"/>
              <a:gd name="connsiteY24" fmla="*/ 178390 h 495562"/>
              <a:gd name="connsiteX25" fmla="*/ 421521 w 494844"/>
              <a:gd name="connsiteY25" fmla="*/ 278180 h 495562"/>
              <a:gd name="connsiteX26" fmla="*/ 421521 w 494844"/>
              <a:gd name="connsiteY26" fmla="*/ 281969 h 495562"/>
              <a:gd name="connsiteX27" fmla="*/ 421521 w 494844"/>
              <a:gd name="connsiteY27" fmla="*/ 400485 h 495562"/>
              <a:gd name="connsiteX28" fmla="*/ 343706 w 494844"/>
              <a:gd name="connsiteY28" fmla="*/ 400485 h 495562"/>
              <a:gd name="connsiteX29" fmla="*/ 343706 w 494844"/>
              <a:gd name="connsiteY29" fmla="*/ 286681 h 495562"/>
              <a:gd name="connsiteX30" fmla="*/ 343429 w 494844"/>
              <a:gd name="connsiteY30" fmla="*/ 281999 h 495562"/>
              <a:gd name="connsiteX31" fmla="*/ 304737 w 494844"/>
              <a:gd name="connsiteY31" fmla="*/ 236570 h 495562"/>
              <a:gd name="connsiteX32" fmla="*/ 267583 w 494844"/>
              <a:gd name="connsiteY32" fmla="*/ 263489 h 495562"/>
              <a:gd name="connsiteX33" fmla="*/ 265922 w 494844"/>
              <a:gd name="connsiteY33" fmla="*/ 281507 h 495562"/>
              <a:gd name="connsiteX34" fmla="*/ 265922 w 494844"/>
              <a:gd name="connsiteY34" fmla="*/ 281999 h 495562"/>
              <a:gd name="connsiteX35" fmla="*/ 265922 w 494844"/>
              <a:gd name="connsiteY35" fmla="*/ 400515 h 495562"/>
              <a:gd name="connsiteX36" fmla="*/ 188785 w 494844"/>
              <a:gd name="connsiteY36" fmla="*/ 400515 h 495562"/>
              <a:gd name="connsiteX37" fmla="*/ 189215 w 494844"/>
              <a:gd name="connsiteY37" fmla="*/ 281999 h 495562"/>
              <a:gd name="connsiteX38" fmla="*/ 188785 w 494844"/>
              <a:gd name="connsiteY38" fmla="*/ 180546 h 495562"/>
              <a:gd name="connsiteX39" fmla="*/ 69387 w 494844"/>
              <a:gd name="connsiteY39" fmla="*/ 110015 h 495562"/>
              <a:gd name="connsiteX40" fmla="*/ 111339 w 494844"/>
              <a:gd name="connsiteY40" fmla="*/ 66958 h 495562"/>
              <a:gd name="connsiteX41" fmla="*/ 152738 w 494844"/>
              <a:gd name="connsiteY41" fmla="*/ 109985 h 495562"/>
              <a:gd name="connsiteX42" fmla="*/ 110878 w 494844"/>
              <a:gd name="connsiteY42" fmla="*/ 153011 h 495562"/>
              <a:gd name="connsiteX43" fmla="*/ 110355 w 494844"/>
              <a:gd name="connsiteY43" fmla="*/ 153011 h 495562"/>
              <a:gd name="connsiteX44" fmla="*/ 69418 w 494844"/>
              <a:gd name="connsiteY44" fmla="*/ 110046 h 495562"/>
              <a:gd name="connsiteX45" fmla="*/ 146925 w 494844"/>
              <a:gd name="connsiteY45" fmla="*/ 180515 h 495562"/>
              <a:gd name="connsiteX46" fmla="*/ 146925 w 494844"/>
              <a:gd name="connsiteY46" fmla="*/ 281969 h 495562"/>
              <a:gd name="connsiteX47" fmla="*/ 146925 w 494844"/>
              <a:gd name="connsiteY47" fmla="*/ 400485 h 495562"/>
              <a:gd name="connsiteX48" fmla="*/ 78245 w 494844"/>
              <a:gd name="connsiteY48" fmla="*/ 400485 h 495562"/>
              <a:gd name="connsiteX49" fmla="*/ 78245 w 494844"/>
              <a:gd name="connsiteY49" fmla="*/ 281969 h 495562"/>
              <a:gd name="connsiteX50" fmla="*/ 78245 w 494844"/>
              <a:gd name="connsiteY50" fmla="*/ 180515 h 495562"/>
              <a:gd name="connsiteX51" fmla="*/ 146925 w 494844"/>
              <a:gd name="connsiteY51" fmla="*/ 180515 h 49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4844" h="495562">
                <a:moveTo>
                  <a:pt x="494845" y="67020"/>
                </a:moveTo>
                <a:cubicBezTo>
                  <a:pt x="494845" y="66188"/>
                  <a:pt x="494752" y="65387"/>
                  <a:pt x="494722" y="64586"/>
                </a:cubicBezTo>
                <a:lnTo>
                  <a:pt x="494722" y="38407"/>
                </a:lnTo>
                <a:cubicBezTo>
                  <a:pt x="494722" y="17186"/>
                  <a:pt x="477559" y="0"/>
                  <a:pt x="456368" y="0"/>
                </a:cubicBezTo>
                <a:lnTo>
                  <a:pt x="427887" y="0"/>
                </a:lnTo>
                <a:lnTo>
                  <a:pt x="66927" y="0"/>
                </a:lnTo>
                <a:lnTo>
                  <a:pt x="38354" y="0"/>
                </a:lnTo>
                <a:cubicBezTo>
                  <a:pt x="17162" y="0"/>
                  <a:pt x="0" y="17186"/>
                  <a:pt x="0" y="38407"/>
                </a:cubicBezTo>
                <a:lnTo>
                  <a:pt x="0" y="67050"/>
                </a:lnTo>
                <a:lnTo>
                  <a:pt x="0" y="428512"/>
                </a:lnTo>
                <a:lnTo>
                  <a:pt x="0" y="457032"/>
                </a:lnTo>
                <a:cubicBezTo>
                  <a:pt x="0" y="478222"/>
                  <a:pt x="17162" y="495439"/>
                  <a:pt x="38354" y="495439"/>
                </a:cubicBezTo>
                <a:lnTo>
                  <a:pt x="64405" y="495439"/>
                </a:lnTo>
                <a:cubicBezTo>
                  <a:pt x="65266" y="495470"/>
                  <a:pt x="66096" y="495562"/>
                  <a:pt x="66927" y="495562"/>
                </a:cubicBezTo>
                <a:lnTo>
                  <a:pt x="427887" y="495562"/>
                </a:lnTo>
                <a:cubicBezTo>
                  <a:pt x="428748" y="495562"/>
                  <a:pt x="429579" y="495470"/>
                  <a:pt x="430409" y="495439"/>
                </a:cubicBezTo>
                <a:lnTo>
                  <a:pt x="456368" y="495439"/>
                </a:lnTo>
                <a:cubicBezTo>
                  <a:pt x="477529" y="495439"/>
                  <a:pt x="494722" y="478222"/>
                  <a:pt x="494722" y="457032"/>
                </a:cubicBezTo>
                <a:lnTo>
                  <a:pt x="494722" y="430945"/>
                </a:lnTo>
                <a:cubicBezTo>
                  <a:pt x="494752" y="430144"/>
                  <a:pt x="494845" y="429313"/>
                  <a:pt x="494845" y="428512"/>
                </a:cubicBezTo>
                <a:lnTo>
                  <a:pt x="494845" y="67050"/>
                </a:lnTo>
                <a:close/>
                <a:moveTo>
                  <a:pt x="188785" y="180515"/>
                </a:moveTo>
                <a:lnTo>
                  <a:pt x="265922" y="180515"/>
                </a:lnTo>
                <a:lnTo>
                  <a:pt x="265922" y="215041"/>
                </a:lnTo>
                <a:cubicBezTo>
                  <a:pt x="270475" y="199919"/>
                  <a:pt x="295111" y="178390"/>
                  <a:pt x="334418" y="178390"/>
                </a:cubicBezTo>
                <a:cubicBezTo>
                  <a:pt x="383198" y="178390"/>
                  <a:pt x="421521" y="210083"/>
                  <a:pt x="421521" y="278180"/>
                </a:cubicBezTo>
                <a:lnTo>
                  <a:pt x="421521" y="281969"/>
                </a:lnTo>
                <a:lnTo>
                  <a:pt x="421521" y="400485"/>
                </a:lnTo>
                <a:lnTo>
                  <a:pt x="343706" y="400485"/>
                </a:lnTo>
                <a:lnTo>
                  <a:pt x="343706" y="286681"/>
                </a:lnTo>
                <a:cubicBezTo>
                  <a:pt x="343706" y="285018"/>
                  <a:pt x="343491" y="283539"/>
                  <a:pt x="343429" y="281999"/>
                </a:cubicBezTo>
                <a:cubicBezTo>
                  <a:pt x="342168" y="254865"/>
                  <a:pt x="330050" y="236570"/>
                  <a:pt x="304737" y="236570"/>
                </a:cubicBezTo>
                <a:cubicBezTo>
                  <a:pt x="284254" y="236570"/>
                  <a:pt x="272904" y="250276"/>
                  <a:pt x="267583" y="263489"/>
                </a:cubicBezTo>
                <a:cubicBezTo>
                  <a:pt x="265615" y="268232"/>
                  <a:pt x="265922" y="274854"/>
                  <a:pt x="265922" y="281507"/>
                </a:cubicBezTo>
                <a:lnTo>
                  <a:pt x="265922" y="281999"/>
                </a:lnTo>
                <a:lnTo>
                  <a:pt x="265922" y="400515"/>
                </a:lnTo>
                <a:lnTo>
                  <a:pt x="188785" y="400515"/>
                </a:lnTo>
                <a:cubicBezTo>
                  <a:pt x="188785" y="400515"/>
                  <a:pt x="189092" y="339841"/>
                  <a:pt x="189215" y="281999"/>
                </a:cubicBezTo>
                <a:cubicBezTo>
                  <a:pt x="189308" y="234445"/>
                  <a:pt x="189277" y="188831"/>
                  <a:pt x="188785" y="180546"/>
                </a:cubicBezTo>
                <a:close/>
                <a:moveTo>
                  <a:pt x="69387" y="110015"/>
                </a:moveTo>
                <a:cubicBezTo>
                  <a:pt x="69387" y="85530"/>
                  <a:pt x="85965" y="66958"/>
                  <a:pt x="111339" y="66958"/>
                </a:cubicBezTo>
                <a:cubicBezTo>
                  <a:pt x="136621" y="66958"/>
                  <a:pt x="152246" y="85438"/>
                  <a:pt x="152738" y="109985"/>
                </a:cubicBezTo>
                <a:cubicBezTo>
                  <a:pt x="152738" y="134008"/>
                  <a:pt x="136652" y="153011"/>
                  <a:pt x="110878" y="153011"/>
                </a:cubicBezTo>
                <a:lnTo>
                  <a:pt x="110355" y="153011"/>
                </a:lnTo>
                <a:cubicBezTo>
                  <a:pt x="85504" y="153011"/>
                  <a:pt x="69418" y="134070"/>
                  <a:pt x="69418" y="110046"/>
                </a:cubicBezTo>
                <a:close/>
                <a:moveTo>
                  <a:pt x="146925" y="180515"/>
                </a:moveTo>
                <a:lnTo>
                  <a:pt x="146925" y="281969"/>
                </a:lnTo>
                <a:lnTo>
                  <a:pt x="146925" y="400485"/>
                </a:lnTo>
                <a:lnTo>
                  <a:pt x="78245" y="400485"/>
                </a:lnTo>
                <a:lnTo>
                  <a:pt x="78245" y="281969"/>
                </a:lnTo>
                <a:lnTo>
                  <a:pt x="78245" y="180515"/>
                </a:lnTo>
                <a:lnTo>
                  <a:pt x="146925" y="180515"/>
                </a:ln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8" name="Vapaamuotoinen: Muoto 17">
            <a:extLst>
              <a:ext uri="{FF2B5EF4-FFF2-40B4-BE49-F238E27FC236}">
                <a16:creationId xmlns:a16="http://schemas.microsoft.com/office/drawing/2014/main" id="{BDB41863-4E2C-198A-BC9F-9BD397429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4857" y="6278438"/>
            <a:ext cx="258156" cy="256945"/>
          </a:xfrm>
          <a:custGeom>
            <a:avLst/>
            <a:gdLst>
              <a:gd name="connsiteX0" fmla="*/ 517020 w 517020"/>
              <a:gd name="connsiteY0" fmla="*/ 258869 h 514596"/>
              <a:gd name="connsiteX1" fmla="*/ 258510 w 517020"/>
              <a:gd name="connsiteY1" fmla="*/ 0 h 514596"/>
              <a:gd name="connsiteX2" fmla="*/ 0 w 517020"/>
              <a:gd name="connsiteY2" fmla="*/ 258869 h 514596"/>
              <a:gd name="connsiteX3" fmla="*/ 218127 w 517020"/>
              <a:gd name="connsiteY3" fmla="*/ 514596 h 514596"/>
              <a:gd name="connsiteX4" fmla="*/ 218127 w 517020"/>
              <a:gd name="connsiteY4" fmla="*/ 333681 h 514596"/>
              <a:gd name="connsiteX5" fmla="*/ 152492 w 517020"/>
              <a:gd name="connsiteY5" fmla="*/ 333681 h 514596"/>
              <a:gd name="connsiteX6" fmla="*/ 152492 w 517020"/>
              <a:gd name="connsiteY6" fmla="*/ 258838 h 514596"/>
              <a:gd name="connsiteX7" fmla="*/ 218127 w 517020"/>
              <a:gd name="connsiteY7" fmla="*/ 258838 h 514596"/>
              <a:gd name="connsiteX8" fmla="*/ 218127 w 517020"/>
              <a:gd name="connsiteY8" fmla="*/ 201798 h 514596"/>
              <a:gd name="connsiteX9" fmla="*/ 315779 w 517020"/>
              <a:gd name="connsiteY9" fmla="*/ 101084 h 514596"/>
              <a:gd name="connsiteX10" fmla="*/ 373632 w 517020"/>
              <a:gd name="connsiteY10" fmla="*/ 106135 h 514596"/>
              <a:gd name="connsiteX11" fmla="*/ 373632 w 517020"/>
              <a:gd name="connsiteY11" fmla="*/ 169828 h 514596"/>
              <a:gd name="connsiteX12" fmla="*/ 341030 w 517020"/>
              <a:gd name="connsiteY12" fmla="*/ 169828 h 514596"/>
              <a:gd name="connsiteX13" fmla="*/ 298894 w 517020"/>
              <a:gd name="connsiteY13" fmla="*/ 210268 h 514596"/>
              <a:gd name="connsiteX14" fmla="*/ 298894 w 517020"/>
              <a:gd name="connsiteY14" fmla="*/ 258838 h 514596"/>
              <a:gd name="connsiteX15" fmla="*/ 370588 w 517020"/>
              <a:gd name="connsiteY15" fmla="*/ 258838 h 514596"/>
              <a:gd name="connsiteX16" fmla="*/ 359146 w 517020"/>
              <a:gd name="connsiteY16" fmla="*/ 333681 h 514596"/>
              <a:gd name="connsiteX17" fmla="*/ 298894 w 517020"/>
              <a:gd name="connsiteY17" fmla="*/ 333681 h 514596"/>
              <a:gd name="connsiteX18" fmla="*/ 298894 w 517020"/>
              <a:gd name="connsiteY18" fmla="*/ 514596 h 514596"/>
              <a:gd name="connsiteX19" fmla="*/ 517020 w 517020"/>
              <a:gd name="connsiteY19" fmla="*/ 258869 h 51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7020" h="514596">
                <a:moveTo>
                  <a:pt x="517020" y="258869"/>
                </a:moveTo>
                <a:cubicBezTo>
                  <a:pt x="517020" y="115898"/>
                  <a:pt x="401283" y="0"/>
                  <a:pt x="258510" y="0"/>
                </a:cubicBezTo>
                <a:cubicBezTo>
                  <a:pt x="115737" y="0"/>
                  <a:pt x="0" y="115898"/>
                  <a:pt x="0" y="258869"/>
                </a:cubicBezTo>
                <a:cubicBezTo>
                  <a:pt x="0" y="388072"/>
                  <a:pt x="94546" y="495193"/>
                  <a:pt x="218127" y="514596"/>
                </a:cubicBezTo>
                <a:lnTo>
                  <a:pt x="218127" y="333681"/>
                </a:lnTo>
                <a:lnTo>
                  <a:pt x="152492" y="333681"/>
                </a:lnTo>
                <a:lnTo>
                  <a:pt x="152492" y="258838"/>
                </a:lnTo>
                <a:lnTo>
                  <a:pt x="218127" y="258838"/>
                </a:lnTo>
                <a:lnTo>
                  <a:pt x="218127" y="201798"/>
                </a:lnTo>
                <a:cubicBezTo>
                  <a:pt x="218127" y="136934"/>
                  <a:pt x="256726" y="101084"/>
                  <a:pt x="315779" y="101084"/>
                </a:cubicBezTo>
                <a:cubicBezTo>
                  <a:pt x="344075" y="101084"/>
                  <a:pt x="373632" y="106135"/>
                  <a:pt x="373632" y="106135"/>
                </a:cubicBezTo>
                <a:lnTo>
                  <a:pt x="373632" y="169828"/>
                </a:lnTo>
                <a:lnTo>
                  <a:pt x="341030" y="169828"/>
                </a:lnTo>
                <a:cubicBezTo>
                  <a:pt x="308920" y="169828"/>
                  <a:pt x="298894" y="189786"/>
                  <a:pt x="298894" y="210268"/>
                </a:cubicBezTo>
                <a:lnTo>
                  <a:pt x="298894" y="258838"/>
                </a:lnTo>
                <a:lnTo>
                  <a:pt x="370588" y="258838"/>
                </a:lnTo>
                <a:lnTo>
                  <a:pt x="359146" y="333681"/>
                </a:lnTo>
                <a:lnTo>
                  <a:pt x="298894" y="333681"/>
                </a:lnTo>
                <a:lnTo>
                  <a:pt x="298894" y="514596"/>
                </a:lnTo>
                <a:cubicBezTo>
                  <a:pt x="422474" y="495162"/>
                  <a:pt x="517020" y="388072"/>
                  <a:pt x="517020" y="258869"/>
                </a:cubicBez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9" name="Vapaamuotoinen: Muoto 18">
            <a:extLst>
              <a:ext uri="{FF2B5EF4-FFF2-40B4-BE49-F238E27FC236}">
                <a16:creationId xmlns:a16="http://schemas.microsoft.com/office/drawing/2014/main" id="{4D9A1490-4D10-BC25-CB3F-7B2B8C92B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926" y="6284097"/>
            <a:ext cx="246822" cy="247195"/>
          </a:xfrm>
          <a:custGeom>
            <a:avLst/>
            <a:gdLst>
              <a:gd name="connsiteX0" fmla="*/ 329527 w 494321"/>
              <a:gd name="connsiteY0" fmla="*/ 247535 h 495069"/>
              <a:gd name="connsiteX1" fmla="*/ 247130 w 494321"/>
              <a:gd name="connsiteY1" fmla="*/ 165023 h 495069"/>
              <a:gd name="connsiteX2" fmla="*/ 164764 w 494321"/>
              <a:gd name="connsiteY2" fmla="*/ 247535 h 495069"/>
              <a:gd name="connsiteX3" fmla="*/ 247130 w 494321"/>
              <a:gd name="connsiteY3" fmla="*/ 330016 h 495069"/>
              <a:gd name="connsiteX4" fmla="*/ 329527 w 494321"/>
              <a:gd name="connsiteY4" fmla="*/ 247535 h 495069"/>
              <a:gd name="connsiteX5" fmla="*/ 408726 w 494321"/>
              <a:gd name="connsiteY5" fmla="*/ 115405 h 495069"/>
              <a:gd name="connsiteX6" fmla="*/ 379076 w 494321"/>
              <a:gd name="connsiteY6" fmla="*/ 145158 h 495069"/>
              <a:gd name="connsiteX7" fmla="*/ 349427 w 494321"/>
              <a:gd name="connsiteY7" fmla="*/ 115405 h 495069"/>
              <a:gd name="connsiteX8" fmla="*/ 379076 w 494321"/>
              <a:gd name="connsiteY8" fmla="*/ 85715 h 495069"/>
              <a:gd name="connsiteX9" fmla="*/ 408726 w 494321"/>
              <a:gd name="connsiteY9" fmla="*/ 115405 h 495069"/>
              <a:gd name="connsiteX10" fmla="*/ 374063 w 494321"/>
              <a:gd name="connsiteY10" fmla="*/ 247535 h 495069"/>
              <a:gd name="connsiteX11" fmla="*/ 247130 w 494321"/>
              <a:gd name="connsiteY11" fmla="*/ 374613 h 495069"/>
              <a:gd name="connsiteX12" fmla="*/ 120228 w 494321"/>
              <a:gd name="connsiteY12" fmla="*/ 247535 h 495069"/>
              <a:gd name="connsiteX13" fmla="*/ 247130 w 494321"/>
              <a:gd name="connsiteY13" fmla="*/ 120426 h 495069"/>
              <a:gd name="connsiteX14" fmla="*/ 374063 w 494321"/>
              <a:gd name="connsiteY14" fmla="*/ 247535 h 495069"/>
              <a:gd name="connsiteX15" fmla="*/ 448310 w 494321"/>
              <a:gd name="connsiteY15" fmla="*/ 347571 h 495069"/>
              <a:gd name="connsiteX16" fmla="*/ 449786 w 494321"/>
              <a:gd name="connsiteY16" fmla="*/ 247535 h 495069"/>
              <a:gd name="connsiteX17" fmla="*/ 448310 w 494321"/>
              <a:gd name="connsiteY17" fmla="*/ 147498 h 495069"/>
              <a:gd name="connsiteX18" fmla="*/ 439852 w 494321"/>
              <a:gd name="connsiteY18" fmla="*/ 101546 h 495069"/>
              <a:gd name="connsiteX19" fmla="*/ 421367 w 494321"/>
              <a:gd name="connsiteY19" fmla="*/ 73118 h 495069"/>
              <a:gd name="connsiteX20" fmla="*/ 392948 w 494321"/>
              <a:gd name="connsiteY20" fmla="*/ 54607 h 495069"/>
              <a:gd name="connsiteX21" fmla="*/ 346997 w 494321"/>
              <a:gd name="connsiteY21" fmla="*/ 46076 h 495069"/>
              <a:gd name="connsiteX22" fmla="*/ 247130 w 494321"/>
              <a:gd name="connsiteY22" fmla="*/ 44598 h 495069"/>
              <a:gd name="connsiteX23" fmla="*/ 147294 w 494321"/>
              <a:gd name="connsiteY23" fmla="*/ 46076 h 495069"/>
              <a:gd name="connsiteX24" fmla="*/ 101436 w 494321"/>
              <a:gd name="connsiteY24" fmla="*/ 54607 h 495069"/>
              <a:gd name="connsiteX25" fmla="*/ 72955 w 494321"/>
              <a:gd name="connsiteY25" fmla="*/ 73118 h 495069"/>
              <a:gd name="connsiteX26" fmla="*/ 54470 w 494321"/>
              <a:gd name="connsiteY26" fmla="*/ 101546 h 495069"/>
              <a:gd name="connsiteX27" fmla="*/ 45950 w 494321"/>
              <a:gd name="connsiteY27" fmla="*/ 147498 h 495069"/>
              <a:gd name="connsiteX28" fmla="*/ 44536 w 494321"/>
              <a:gd name="connsiteY28" fmla="*/ 247535 h 495069"/>
              <a:gd name="connsiteX29" fmla="*/ 45950 w 494321"/>
              <a:gd name="connsiteY29" fmla="*/ 347571 h 495069"/>
              <a:gd name="connsiteX30" fmla="*/ 54470 w 494321"/>
              <a:gd name="connsiteY30" fmla="*/ 393524 h 495069"/>
              <a:gd name="connsiteX31" fmla="*/ 72955 w 494321"/>
              <a:gd name="connsiteY31" fmla="*/ 421983 h 495069"/>
              <a:gd name="connsiteX32" fmla="*/ 101436 w 494321"/>
              <a:gd name="connsiteY32" fmla="*/ 440493 h 495069"/>
              <a:gd name="connsiteX33" fmla="*/ 147294 w 494321"/>
              <a:gd name="connsiteY33" fmla="*/ 449024 h 495069"/>
              <a:gd name="connsiteX34" fmla="*/ 247130 w 494321"/>
              <a:gd name="connsiteY34" fmla="*/ 450503 h 495069"/>
              <a:gd name="connsiteX35" fmla="*/ 346997 w 494321"/>
              <a:gd name="connsiteY35" fmla="*/ 449024 h 495069"/>
              <a:gd name="connsiteX36" fmla="*/ 392948 w 494321"/>
              <a:gd name="connsiteY36" fmla="*/ 440493 h 495069"/>
              <a:gd name="connsiteX37" fmla="*/ 421367 w 494321"/>
              <a:gd name="connsiteY37" fmla="*/ 421983 h 495069"/>
              <a:gd name="connsiteX38" fmla="*/ 439852 w 494321"/>
              <a:gd name="connsiteY38" fmla="*/ 393524 h 495069"/>
              <a:gd name="connsiteX39" fmla="*/ 448310 w 494321"/>
              <a:gd name="connsiteY39" fmla="*/ 347571 h 495069"/>
              <a:gd name="connsiteX40" fmla="*/ 494322 w 494321"/>
              <a:gd name="connsiteY40" fmla="*/ 247535 h 495069"/>
              <a:gd name="connsiteX41" fmla="*/ 492845 w 494321"/>
              <a:gd name="connsiteY41" fmla="*/ 349604 h 495069"/>
              <a:gd name="connsiteX42" fmla="*/ 481342 w 494321"/>
              <a:gd name="connsiteY42" fmla="*/ 409663 h 495069"/>
              <a:gd name="connsiteX43" fmla="*/ 452831 w 494321"/>
              <a:gd name="connsiteY43" fmla="*/ 453521 h 495069"/>
              <a:gd name="connsiteX44" fmla="*/ 409095 w 494321"/>
              <a:gd name="connsiteY44" fmla="*/ 482011 h 495069"/>
              <a:gd name="connsiteX45" fmla="*/ 349058 w 494321"/>
              <a:gd name="connsiteY45" fmla="*/ 493530 h 495069"/>
              <a:gd name="connsiteX46" fmla="*/ 247130 w 494321"/>
              <a:gd name="connsiteY46" fmla="*/ 495070 h 495069"/>
              <a:gd name="connsiteX47" fmla="*/ 145264 w 494321"/>
              <a:gd name="connsiteY47" fmla="*/ 493530 h 495069"/>
              <a:gd name="connsiteX48" fmla="*/ 85227 w 494321"/>
              <a:gd name="connsiteY48" fmla="*/ 482011 h 495069"/>
              <a:gd name="connsiteX49" fmla="*/ 41491 w 494321"/>
              <a:gd name="connsiteY49" fmla="*/ 453521 h 495069"/>
              <a:gd name="connsiteX50" fmla="*/ 12979 w 494321"/>
              <a:gd name="connsiteY50" fmla="*/ 409663 h 495069"/>
              <a:gd name="connsiteX51" fmla="*/ 1476 w 494321"/>
              <a:gd name="connsiteY51" fmla="*/ 349604 h 495069"/>
              <a:gd name="connsiteX52" fmla="*/ 0 w 494321"/>
              <a:gd name="connsiteY52" fmla="*/ 247535 h 495069"/>
              <a:gd name="connsiteX53" fmla="*/ 1476 w 494321"/>
              <a:gd name="connsiteY53" fmla="*/ 145466 h 495069"/>
              <a:gd name="connsiteX54" fmla="*/ 12979 w 494321"/>
              <a:gd name="connsiteY54" fmla="*/ 85407 h 495069"/>
              <a:gd name="connsiteX55" fmla="*/ 41491 w 494321"/>
              <a:gd name="connsiteY55" fmla="*/ 41548 h 495069"/>
              <a:gd name="connsiteX56" fmla="*/ 85227 w 494321"/>
              <a:gd name="connsiteY56" fmla="*/ 12997 h 495069"/>
              <a:gd name="connsiteX57" fmla="*/ 145264 w 494321"/>
              <a:gd name="connsiteY57" fmla="*/ 1540 h 495069"/>
              <a:gd name="connsiteX58" fmla="*/ 247130 w 494321"/>
              <a:gd name="connsiteY58" fmla="*/ 0 h 495069"/>
              <a:gd name="connsiteX59" fmla="*/ 349058 w 494321"/>
              <a:gd name="connsiteY59" fmla="*/ 1540 h 495069"/>
              <a:gd name="connsiteX60" fmla="*/ 409095 w 494321"/>
              <a:gd name="connsiteY60" fmla="*/ 12997 h 495069"/>
              <a:gd name="connsiteX61" fmla="*/ 452831 w 494321"/>
              <a:gd name="connsiteY61" fmla="*/ 41548 h 495069"/>
              <a:gd name="connsiteX62" fmla="*/ 481342 w 494321"/>
              <a:gd name="connsiteY62" fmla="*/ 85407 h 495069"/>
              <a:gd name="connsiteX63" fmla="*/ 492845 w 494321"/>
              <a:gd name="connsiteY63" fmla="*/ 145466 h 495069"/>
              <a:gd name="connsiteX64" fmla="*/ 494322 w 494321"/>
              <a:gd name="connsiteY64" fmla="*/ 247535 h 49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94321" h="495069">
                <a:moveTo>
                  <a:pt x="329527" y="247535"/>
                </a:moveTo>
                <a:cubicBezTo>
                  <a:pt x="329527" y="201982"/>
                  <a:pt x="292650" y="165023"/>
                  <a:pt x="247130" y="165023"/>
                </a:cubicBezTo>
                <a:cubicBezTo>
                  <a:pt x="201641" y="165023"/>
                  <a:pt x="164764" y="201982"/>
                  <a:pt x="164764" y="247535"/>
                </a:cubicBezTo>
                <a:cubicBezTo>
                  <a:pt x="164764" y="293087"/>
                  <a:pt x="201641" y="330016"/>
                  <a:pt x="247130" y="330016"/>
                </a:cubicBezTo>
                <a:cubicBezTo>
                  <a:pt x="292681" y="330016"/>
                  <a:pt x="329527" y="293087"/>
                  <a:pt x="329527" y="247535"/>
                </a:cubicBezTo>
                <a:close/>
                <a:moveTo>
                  <a:pt x="408726" y="115405"/>
                </a:moveTo>
                <a:cubicBezTo>
                  <a:pt x="408726" y="131821"/>
                  <a:pt x="395470" y="145158"/>
                  <a:pt x="379076" y="145158"/>
                </a:cubicBezTo>
                <a:cubicBezTo>
                  <a:pt x="362683" y="145158"/>
                  <a:pt x="349427" y="131852"/>
                  <a:pt x="349427" y="115405"/>
                </a:cubicBezTo>
                <a:cubicBezTo>
                  <a:pt x="349427" y="99020"/>
                  <a:pt x="362652" y="85715"/>
                  <a:pt x="379076" y="85715"/>
                </a:cubicBezTo>
                <a:cubicBezTo>
                  <a:pt x="395470" y="85715"/>
                  <a:pt x="408726" y="99020"/>
                  <a:pt x="408726" y="115405"/>
                </a:cubicBezTo>
                <a:close/>
                <a:moveTo>
                  <a:pt x="374063" y="247535"/>
                </a:moveTo>
                <a:cubicBezTo>
                  <a:pt x="374063" y="317696"/>
                  <a:pt x="317255" y="374613"/>
                  <a:pt x="247130" y="374613"/>
                </a:cubicBezTo>
                <a:cubicBezTo>
                  <a:pt x="177066" y="374613"/>
                  <a:pt x="120228" y="317727"/>
                  <a:pt x="120228" y="247535"/>
                </a:cubicBezTo>
                <a:cubicBezTo>
                  <a:pt x="120228" y="177312"/>
                  <a:pt x="177036" y="120426"/>
                  <a:pt x="247130" y="120426"/>
                </a:cubicBezTo>
                <a:cubicBezTo>
                  <a:pt x="317255" y="120426"/>
                  <a:pt x="374063" y="177312"/>
                  <a:pt x="374063" y="247535"/>
                </a:cubicBezTo>
                <a:close/>
                <a:moveTo>
                  <a:pt x="448310" y="347571"/>
                </a:moveTo>
                <a:cubicBezTo>
                  <a:pt x="449540" y="321423"/>
                  <a:pt x="449786" y="313630"/>
                  <a:pt x="449786" y="247535"/>
                </a:cubicBezTo>
                <a:cubicBezTo>
                  <a:pt x="449786" y="181439"/>
                  <a:pt x="449540" y="173647"/>
                  <a:pt x="448310" y="147498"/>
                </a:cubicBezTo>
                <a:cubicBezTo>
                  <a:pt x="447233" y="123382"/>
                  <a:pt x="443235" y="110231"/>
                  <a:pt x="439852" y="101546"/>
                </a:cubicBezTo>
                <a:cubicBezTo>
                  <a:pt x="435330" y="89965"/>
                  <a:pt x="429979" y="81742"/>
                  <a:pt x="421367" y="73118"/>
                </a:cubicBezTo>
                <a:cubicBezTo>
                  <a:pt x="412693" y="64432"/>
                  <a:pt x="404451" y="59073"/>
                  <a:pt x="392948" y="54607"/>
                </a:cubicBezTo>
                <a:cubicBezTo>
                  <a:pt x="384213" y="51219"/>
                  <a:pt x="371110" y="47154"/>
                  <a:pt x="346997" y="46076"/>
                </a:cubicBezTo>
                <a:cubicBezTo>
                  <a:pt x="320946" y="44906"/>
                  <a:pt x="313103" y="44598"/>
                  <a:pt x="247130" y="44598"/>
                </a:cubicBezTo>
                <a:cubicBezTo>
                  <a:pt x="181157" y="44598"/>
                  <a:pt x="173345" y="44875"/>
                  <a:pt x="147294" y="46076"/>
                </a:cubicBezTo>
                <a:cubicBezTo>
                  <a:pt x="123181" y="47154"/>
                  <a:pt x="110109" y="51219"/>
                  <a:pt x="101436" y="54607"/>
                </a:cubicBezTo>
                <a:cubicBezTo>
                  <a:pt x="89871" y="59073"/>
                  <a:pt x="81628" y="64432"/>
                  <a:pt x="72955" y="73118"/>
                </a:cubicBezTo>
                <a:cubicBezTo>
                  <a:pt x="64343" y="81742"/>
                  <a:pt x="58991" y="89996"/>
                  <a:pt x="54470" y="101546"/>
                </a:cubicBezTo>
                <a:cubicBezTo>
                  <a:pt x="51087" y="110231"/>
                  <a:pt x="47089" y="123382"/>
                  <a:pt x="45950" y="147498"/>
                </a:cubicBezTo>
                <a:cubicBezTo>
                  <a:pt x="44782" y="173616"/>
                  <a:pt x="44536" y="181439"/>
                  <a:pt x="44536" y="247535"/>
                </a:cubicBezTo>
                <a:cubicBezTo>
                  <a:pt x="44536" y="313630"/>
                  <a:pt x="44751" y="321423"/>
                  <a:pt x="45950" y="347571"/>
                </a:cubicBezTo>
                <a:cubicBezTo>
                  <a:pt x="47058" y="371656"/>
                  <a:pt x="51087" y="384777"/>
                  <a:pt x="54470" y="393524"/>
                </a:cubicBezTo>
                <a:cubicBezTo>
                  <a:pt x="58991" y="405105"/>
                  <a:pt x="64343" y="413328"/>
                  <a:pt x="72955" y="421983"/>
                </a:cubicBezTo>
                <a:cubicBezTo>
                  <a:pt x="81628" y="430668"/>
                  <a:pt x="89871" y="435966"/>
                  <a:pt x="101436" y="440493"/>
                </a:cubicBezTo>
                <a:cubicBezTo>
                  <a:pt x="110109" y="443881"/>
                  <a:pt x="123181" y="447885"/>
                  <a:pt x="147294" y="449024"/>
                </a:cubicBezTo>
                <a:cubicBezTo>
                  <a:pt x="173345" y="450195"/>
                  <a:pt x="181188" y="450503"/>
                  <a:pt x="247130" y="450503"/>
                </a:cubicBezTo>
                <a:cubicBezTo>
                  <a:pt x="313134" y="450503"/>
                  <a:pt x="320977" y="450226"/>
                  <a:pt x="346997" y="449024"/>
                </a:cubicBezTo>
                <a:cubicBezTo>
                  <a:pt x="371110" y="447916"/>
                  <a:pt x="384213" y="443881"/>
                  <a:pt x="392948" y="440493"/>
                </a:cubicBezTo>
                <a:cubicBezTo>
                  <a:pt x="404451" y="435966"/>
                  <a:pt x="412663" y="430668"/>
                  <a:pt x="421367" y="421983"/>
                </a:cubicBezTo>
                <a:cubicBezTo>
                  <a:pt x="429979" y="413359"/>
                  <a:pt x="435330" y="405105"/>
                  <a:pt x="439852" y="393524"/>
                </a:cubicBezTo>
                <a:cubicBezTo>
                  <a:pt x="443235" y="384777"/>
                  <a:pt x="447233" y="371656"/>
                  <a:pt x="448310" y="347571"/>
                </a:cubicBezTo>
                <a:close/>
                <a:moveTo>
                  <a:pt x="494322" y="247535"/>
                </a:moveTo>
                <a:cubicBezTo>
                  <a:pt x="494322" y="314770"/>
                  <a:pt x="494045" y="323178"/>
                  <a:pt x="492845" y="349604"/>
                </a:cubicBezTo>
                <a:cubicBezTo>
                  <a:pt x="491677" y="375907"/>
                  <a:pt x="487432" y="393924"/>
                  <a:pt x="481342" y="409663"/>
                </a:cubicBezTo>
                <a:cubicBezTo>
                  <a:pt x="475037" y="425925"/>
                  <a:pt x="466579" y="439754"/>
                  <a:pt x="452831" y="453521"/>
                </a:cubicBezTo>
                <a:cubicBezTo>
                  <a:pt x="439144" y="467227"/>
                  <a:pt x="425334" y="475697"/>
                  <a:pt x="409095" y="482011"/>
                </a:cubicBezTo>
                <a:cubicBezTo>
                  <a:pt x="393378" y="488171"/>
                  <a:pt x="375386" y="492328"/>
                  <a:pt x="349058" y="493530"/>
                </a:cubicBezTo>
                <a:cubicBezTo>
                  <a:pt x="322730" y="494731"/>
                  <a:pt x="314272" y="495070"/>
                  <a:pt x="247130" y="495070"/>
                </a:cubicBezTo>
                <a:cubicBezTo>
                  <a:pt x="180050" y="495070"/>
                  <a:pt x="171592" y="494731"/>
                  <a:pt x="145264" y="493530"/>
                </a:cubicBezTo>
                <a:cubicBezTo>
                  <a:pt x="118936" y="492359"/>
                  <a:pt x="100943" y="488171"/>
                  <a:pt x="85227" y="482011"/>
                </a:cubicBezTo>
                <a:cubicBezTo>
                  <a:pt x="68987" y="475697"/>
                  <a:pt x="55177" y="467227"/>
                  <a:pt x="41491" y="453521"/>
                </a:cubicBezTo>
                <a:cubicBezTo>
                  <a:pt x="27743" y="439754"/>
                  <a:pt x="19284" y="425925"/>
                  <a:pt x="12979" y="409663"/>
                </a:cubicBezTo>
                <a:cubicBezTo>
                  <a:pt x="6889" y="393924"/>
                  <a:pt x="2707" y="375907"/>
                  <a:pt x="1476" y="349604"/>
                </a:cubicBezTo>
                <a:cubicBezTo>
                  <a:pt x="277" y="323209"/>
                  <a:pt x="0" y="314770"/>
                  <a:pt x="0" y="247535"/>
                </a:cubicBezTo>
                <a:cubicBezTo>
                  <a:pt x="0" y="180300"/>
                  <a:pt x="277" y="171891"/>
                  <a:pt x="1476" y="145466"/>
                </a:cubicBezTo>
                <a:cubicBezTo>
                  <a:pt x="2707" y="119101"/>
                  <a:pt x="6889" y="101176"/>
                  <a:pt x="12979" y="85407"/>
                </a:cubicBezTo>
                <a:cubicBezTo>
                  <a:pt x="19284" y="69145"/>
                  <a:pt x="27743" y="55316"/>
                  <a:pt x="41491" y="41548"/>
                </a:cubicBezTo>
                <a:cubicBezTo>
                  <a:pt x="55177" y="27781"/>
                  <a:pt x="68987" y="19373"/>
                  <a:pt x="85227" y="12997"/>
                </a:cubicBezTo>
                <a:cubicBezTo>
                  <a:pt x="100943" y="6899"/>
                  <a:pt x="118936" y="2710"/>
                  <a:pt x="145264" y="1540"/>
                </a:cubicBezTo>
                <a:cubicBezTo>
                  <a:pt x="171592" y="308"/>
                  <a:pt x="180050" y="0"/>
                  <a:pt x="247130" y="0"/>
                </a:cubicBezTo>
                <a:cubicBezTo>
                  <a:pt x="314272" y="0"/>
                  <a:pt x="322730" y="277"/>
                  <a:pt x="349058" y="1540"/>
                </a:cubicBezTo>
                <a:cubicBezTo>
                  <a:pt x="375386" y="2710"/>
                  <a:pt x="393378" y="6899"/>
                  <a:pt x="409095" y="12997"/>
                </a:cubicBezTo>
                <a:cubicBezTo>
                  <a:pt x="425334" y="19373"/>
                  <a:pt x="439144" y="27781"/>
                  <a:pt x="452831" y="41548"/>
                </a:cubicBezTo>
                <a:cubicBezTo>
                  <a:pt x="466579" y="55316"/>
                  <a:pt x="475037" y="69145"/>
                  <a:pt x="481342" y="85407"/>
                </a:cubicBezTo>
                <a:cubicBezTo>
                  <a:pt x="487432" y="101145"/>
                  <a:pt x="491646" y="119101"/>
                  <a:pt x="492845" y="145466"/>
                </a:cubicBezTo>
                <a:cubicBezTo>
                  <a:pt x="494014" y="171891"/>
                  <a:pt x="494322" y="180300"/>
                  <a:pt x="494322" y="247535"/>
                </a:cubicBez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0" name="Vapaamuotoinen: Muoto 19">
            <a:extLst>
              <a:ext uri="{FF2B5EF4-FFF2-40B4-BE49-F238E27FC236}">
                <a16:creationId xmlns:a16="http://schemas.microsoft.com/office/drawing/2014/main" id="{F190CB52-8F7B-57E3-A9BF-CDCFEEF80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3562" y="6290064"/>
            <a:ext cx="335648" cy="235277"/>
          </a:xfrm>
          <a:custGeom>
            <a:avLst/>
            <a:gdLst>
              <a:gd name="connsiteX0" fmla="*/ 658163 w 672218"/>
              <a:gd name="connsiteY0" fmla="*/ 73580 h 471200"/>
              <a:gd name="connsiteX1" fmla="*/ 598741 w 672218"/>
              <a:gd name="connsiteY1" fmla="*/ 14075 h 471200"/>
              <a:gd name="connsiteX2" fmla="*/ 336109 w 672218"/>
              <a:gd name="connsiteY2" fmla="*/ 0 h 471200"/>
              <a:gd name="connsiteX3" fmla="*/ 73478 w 672218"/>
              <a:gd name="connsiteY3" fmla="*/ 14075 h 471200"/>
              <a:gd name="connsiteX4" fmla="*/ 14056 w 672218"/>
              <a:gd name="connsiteY4" fmla="*/ 73580 h 471200"/>
              <a:gd name="connsiteX5" fmla="*/ 0 w 672218"/>
              <a:gd name="connsiteY5" fmla="*/ 235585 h 471200"/>
              <a:gd name="connsiteX6" fmla="*/ 14056 w 672218"/>
              <a:gd name="connsiteY6" fmla="*/ 397620 h 471200"/>
              <a:gd name="connsiteX7" fmla="*/ 73478 w 672218"/>
              <a:gd name="connsiteY7" fmla="*/ 457125 h 471200"/>
              <a:gd name="connsiteX8" fmla="*/ 336109 w 672218"/>
              <a:gd name="connsiteY8" fmla="*/ 471200 h 471200"/>
              <a:gd name="connsiteX9" fmla="*/ 598741 w 672218"/>
              <a:gd name="connsiteY9" fmla="*/ 457125 h 471200"/>
              <a:gd name="connsiteX10" fmla="*/ 658163 w 672218"/>
              <a:gd name="connsiteY10" fmla="*/ 397620 h 471200"/>
              <a:gd name="connsiteX11" fmla="*/ 672219 w 672218"/>
              <a:gd name="connsiteY11" fmla="*/ 235585 h 471200"/>
              <a:gd name="connsiteX12" fmla="*/ 658163 w 672218"/>
              <a:gd name="connsiteY12" fmla="*/ 73580 h 471200"/>
              <a:gd name="connsiteX13" fmla="*/ 268875 w 672218"/>
              <a:gd name="connsiteY13" fmla="*/ 336576 h 471200"/>
              <a:gd name="connsiteX14" fmla="*/ 268875 w 672218"/>
              <a:gd name="connsiteY14" fmla="*/ 134624 h 471200"/>
              <a:gd name="connsiteX15" fmla="*/ 443512 w 672218"/>
              <a:gd name="connsiteY15" fmla="*/ 235585 h 471200"/>
              <a:gd name="connsiteX16" fmla="*/ 268875 w 672218"/>
              <a:gd name="connsiteY16" fmla="*/ 336545 h 47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2218" h="471200">
                <a:moveTo>
                  <a:pt x="658163" y="73580"/>
                </a:moveTo>
                <a:cubicBezTo>
                  <a:pt x="650443" y="44628"/>
                  <a:pt x="627652" y="21806"/>
                  <a:pt x="598741" y="14075"/>
                </a:cubicBezTo>
                <a:cubicBezTo>
                  <a:pt x="546331" y="0"/>
                  <a:pt x="336109" y="0"/>
                  <a:pt x="336109" y="0"/>
                </a:cubicBezTo>
                <a:cubicBezTo>
                  <a:pt x="336109" y="0"/>
                  <a:pt x="125887" y="0"/>
                  <a:pt x="73478" y="14075"/>
                </a:cubicBezTo>
                <a:cubicBezTo>
                  <a:pt x="44566" y="21806"/>
                  <a:pt x="21776" y="44628"/>
                  <a:pt x="14056" y="73580"/>
                </a:cubicBezTo>
                <a:cubicBezTo>
                  <a:pt x="0" y="126062"/>
                  <a:pt x="0" y="235585"/>
                  <a:pt x="0" y="235585"/>
                </a:cubicBezTo>
                <a:cubicBezTo>
                  <a:pt x="0" y="235585"/>
                  <a:pt x="0" y="345107"/>
                  <a:pt x="14056" y="397620"/>
                </a:cubicBezTo>
                <a:cubicBezTo>
                  <a:pt x="21776" y="426572"/>
                  <a:pt x="44566" y="449394"/>
                  <a:pt x="73478" y="457125"/>
                </a:cubicBezTo>
                <a:cubicBezTo>
                  <a:pt x="125887" y="471200"/>
                  <a:pt x="336109" y="471200"/>
                  <a:pt x="336109" y="471200"/>
                </a:cubicBezTo>
                <a:cubicBezTo>
                  <a:pt x="336109" y="471200"/>
                  <a:pt x="546331" y="471200"/>
                  <a:pt x="598741" y="457125"/>
                </a:cubicBezTo>
                <a:cubicBezTo>
                  <a:pt x="627652" y="449394"/>
                  <a:pt x="650443" y="426572"/>
                  <a:pt x="658163" y="397620"/>
                </a:cubicBezTo>
                <a:cubicBezTo>
                  <a:pt x="672219" y="345138"/>
                  <a:pt x="672219" y="235585"/>
                  <a:pt x="672219" y="235585"/>
                </a:cubicBezTo>
                <a:cubicBezTo>
                  <a:pt x="672219" y="235585"/>
                  <a:pt x="672219" y="126062"/>
                  <a:pt x="658163" y="73580"/>
                </a:cubicBezTo>
                <a:close/>
                <a:moveTo>
                  <a:pt x="268875" y="336576"/>
                </a:moveTo>
                <a:lnTo>
                  <a:pt x="268875" y="134624"/>
                </a:lnTo>
                <a:lnTo>
                  <a:pt x="443512" y="235585"/>
                </a:lnTo>
                <a:lnTo>
                  <a:pt x="268875" y="336545"/>
                </a:ln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grpSp>
        <p:nvGrpSpPr>
          <p:cNvPr id="21" name="Graphic 5">
            <a:extLst>
              <a:ext uri="{FF2B5EF4-FFF2-40B4-BE49-F238E27FC236}">
                <a16:creationId xmlns:a16="http://schemas.microsoft.com/office/drawing/2014/main" id="{7812E477-DC60-9E8C-0395-D3D021353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296250" y="672935"/>
            <a:ext cx="1232444" cy="943002"/>
            <a:chOff x="825500" y="749193"/>
            <a:chExt cx="1448360" cy="1108210"/>
          </a:xfrm>
        </p:grpSpPr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E9F8CC94-F556-FCCD-B2DC-EF74B247CD13}"/>
                </a:ext>
              </a:extLst>
            </p:cNvPr>
            <p:cNvSpPr/>
            <p:nvPr/>
          </p:nvSpPr>
          <p:spPr>
            <a:xfrm>
              <a:off x="825500" y="749193"/>
              <a:ext cx="1448360" cy="1108210"/>
            </a:xfrm>
            <a:custGeom>
              <a:avLst/>
              <a:gdLst>
                <a:gd name="connsiteX0" fmla="*/ 55054 w 1448360"/>
                <a:gd name="connsiteY0" fmla="*/ 43 h 1108210"/>
                <a:gd name="connsiteX1" fmla="*/ 0 w 1448360"/>
                <a:gd name="connsiteY1" fmla="*/ 54209 h 1108210"/>
                <a:gd name="connsiteX2" fmla="*/ 0 w 1448360"/>
                <a:gd name="connsiteY2" fmla="*/ 454322 h 1108210"/>
                <a:gd name="connsiteX3" fmla="*/ 55054 w 1448360"/>
                <a:gd name="connsiteY3" fmla="*/ 508488 h 1108210"/>
                <a:gd name="connsiteX4" fmla="*/ 110109 w 1448360"/>
                <a:gd name="connsiteY4" fmla="*/ 454322 h 1108210"/>
                <a:gd name="connsiteX5" fmla="*/ 110109 w 1448360"/>
                <a:gd name="connsiteY5" fmla="*/ 54209 h 1108210"/>
                <a:gd name="connsiteX6" fmla="*/ 55054 w 1448360"/>
                <a:gd name="connsiteY6" fmla="*/ 43 h 1108210"/>
                <a:gd name="connsiteX7" fmla="*/ 398272 w 1448360"/>
                <a:gd name="connsiteY7" fmla="*/ 427335 h 1108210"/>
                <a:gd name="connsiteX8" fmla="*/ 295466 w 1448360"/>
                <a:gd name="connsiteY8" fmla="*/ 252011 h 1108210"/>
                <a:gd name="connsiteX9" fmla="*/ 395605 w 1448360"/>
                <a:gd name="connsiteY9" fmla="*/ 81260 h 1108210"/>
                <a:gd name="connsiteX10" fmla="*/ 375476 w 1448360"/>
                <a:gd name="connsiteY10" fmla="*/ 7282 h 1108210"/>
                <a:gd name="connsiteX11" fmla="*/ 300291 w 1448360"/>
                <a:gd name="connsiteY11" fmla="*/ 27094 h 1108210"/>
                <a:gd name="connsiteX12" fmla="*/ 168402 w 1448360"/>
                <a:gd name="connsiteY12" fmla="*/ 252011 h 1108210"/>
                <a:gd name="connsiteX13" fmla="*/ 302959 w 1448360"/>
                <a:gd name="connsiteY13" fmla="*/ 481500 h 1108210"/>
                <a:gd name="connsiteX14" fmla="*/ 378143 w 1448360"/>
                <a:gd name="connsiteY14" fmla="*/ 501312 h 1108210"/>
                <a:gd name="connsiteX15" fmla="*/ 398272 w 1448360"/>
                <a:gd name="connsiteY15" fmla="*/ 427335 h 1108210"/>
                <a:gd name="connsiteX16" fmla="*/ 952373 w 1448360"/>
                <a:gd name="connsiteY16" fmla="*/ 1027092 h 1108210"/>
                <a:gd name="connsiteX17" fmla="*/ 1196721 w 1448360"/>
                <a:gd name="connsiteY17" fmla="*/ 607103 h 1108210"/>
                <a:gd name="connsiteX18" fmla="*/ 1441069 w 1448360"/>
                <a:gd name="connsiteY18" fmla="*/ 1027092 h 1108210"/>
                <a:gd name="connsiteX19" fmla="*/ 1420686 w 1448360"/>
                <a:gd name="connsiteY19" fmla="*/ 1101006 h 1108210"/>
                <a:gd name="connsiteX20" fmla="*/ 1345565 w 1448360"/>
                <a:gd name="connsiteY20" fmla="*/ 1080940 h 1108210"/>
                <a:gd name="connsiteX21" fmla="*/ 1196721 w 1448360"/>
                <a:gd name="connsiteY21" fmla="*/ 825099 h 1108210"/>
                <a:gd name="connsiteX22" fmla="*/ 1047877 w 1448360"/>
                <a:gd name="connsiteY22" fmla="*/ 1080940 h 1108210"/>
                <a:gd name="connsiteX23" fmla="*/ 972757 w 1448360"/>
                <a:gd name="connsiteY23" fmla="*/ 1101006 h 1108210"/>
                <a:gd name="connsiteX24" fmla="*/ 952373 w 1448360"/>
                <a:gd name="connsiteY24" fmla="*/ 1027092 h 1108210"/>
                <a:gd name="connsiteX25" fmla="*/ 975487 w 1448360"/>
                <a:gd name="connsiteY25" fmla="*/ 688193 h 1108210"/>
                <a:gd name="connsiteX26" fmla="*/ 731139 w 1448360"/>
                <a:gd name="connsiteY26" fmla="*/ 1108182 h 1108210"/>
                <a:gd name="connsiteX27" fmla="*/ 486791 w 1448360"/>
                <a:gd name="connsiteY27" fmla="*/ 688193 h 1108210"/>
                <a:gd name="connsiteX28" fmla="*/ 507174 w 1448360"/>
                <a:gd name="connsiteY28" fmla="*/ 614279 h 1108210"/>
                <a:gd name="connsiteX29" fmla="*/ 582295 w 1448360"/>
                <a:gd name="connsiteY29" fmla="*/ 634345 h 1108210"/>
                <a:gd name="connsiteX30" fmla="*/ 731139 w 1448360"/>
                <a:gd name="connsiteY30" fmla="*/ 890186 h 1108210"/>
                <a:gd name="connsiteX31" fmla="*/ 879983 w 1448360"/>
                <a:gd name="connsiteY31" fmla="*/ 634345 h 1108210"/>
                <a:gd name="connsiteX32" fmla="*/ 955104 w 1448360"/>
                <a:gd name="connsiteY32" fmla="*/ 614279 h 1108210"/>
                <a:gd name="connsiteX33" fmla="*/ 975487 w 1448360"/>
                <a:gd name="connsiteY33" fmla="*/ 688193 h 11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48360" h="1108210">
                  <a:moveTo>
                    <a:pt x="55054" y="43"/>
                  </a:moveTo>
                  <a:cubicBezTo>
                    <a:pt x="24638" y="43"/>
                    <a:pt x="0" y="24300"/>
                    <a:pt x="0" y="54209"/>
                  </a:cubicBezTo>
                  <a:lnTo>
                    <a:pt x="0" y="454322"/>
                  </a:lnTo>
                  <a:cubicBezTo>
                    <a:pt x="0" y="484231"/>
                    <a:pt x="24638" y="508488"/>
                    <a:pt x="55054" y="508488"/>
                  </a:cubicBezTo>
                  <a:cubicBezTo>
                    <a:pt x="85471" y="508488"/>
                    <a:pt x="110109" y="484231"/>
                    <a:pt x="110109" y="454322"/>
                  </a:cubicBezTo>
                  <a:lnTo>
                    <a:pt x="110109" y="54209"/>
                  </a:lnTo>
                  <a:cubicBezTo>
                    <a:pt x="110109" y="24300"/>
                    <a:pt x="85471" y="43"/>
                    <a:pt x="55054" y="43"/>
                  </a:cubicBezTo>
                  <a:moveTo>
                    <a:pt x="398272" y="427335"/>
                  </a:moveTo>
                  <a:lnTo>
                    <a:pt x="295466" y="252011"/>
                  </a:lnTo>
                  <a:lnTo>
                    <a:pt x="395605" y="81260"/>
                  </a:lnTo>
                  <a:cubicBezTo>
                    <a:pt x="410782" y="55352"/>
                    <a:pt x="401765" y="22205"/>
                    <a:pt x="375476" y="7282"/>
                  </a:cubicBezTo>
                  <a:cubicBezTo>
                    <a:pt x="349123" y="-7704"/>
                    <a:pt x="315468" y="1186"/>
                    <a:pt x="300291" y="27094"/>
                  </a:cubicBezTo>
                  <a:lnTo>
                    <a:pt x="168402" y="252011"/>
                  </a:lnTo>
                  <a:lnTo>
                    <a:pt x="302959" y="481500"/>
                  </a:lnTo>
                  <a:cubicBezTo>
                    <a:pt x="318135" y="507408"/>
                    <a:pt x="351790" y="516298"/>
                    <a:pt x="378143" y="501312"/>
                  </a:cubicBezTo>
                  <a:cubicBezTo>
                    <a:pt x="404495" y="486326"/>
                    <a:pt x="413512" y="453243"/>
                    <a:pt x="398272" y="427335"/>
                  </a:cubicBezTo>
                  <a:moveTo>
                    <a:pt x="952373" y="1027092"/>
                  </a:moveTo>
                  <a:lnTo>
                    <a:pt x="1196721" y="607103"/>
                  </a:lnTo>
                  <a:lnTo>
                    <a:pt x="1441069" y="1027092"/>
                  </a:lnTo>
                  <a:cubicBezTo>
                    <a:pt x="1456182" y="1053064"/>
                    <a:pt x="1447038" y="1086147"/>
                    <a:pt x="1420686" y="1101006"/>
                  </a:cubicBezTo>
                  <a:cubicBezTo>
                    <a:pt x="1394333" y="1115865"/>
                    <a:pt x="1360678" y="1106912"/>
                    <a:pt x="1345565" y="1080940"/>
                  </a:cubicBezTo>
                  <a:cubicBezTo>
                    <a:pt x="1345565" y="1080940"/>
                    <a:pt x="1276033" y="961433"/>
                    <a:pt x="1196721" y="825099"/>
                  </a:cubicBezTo>
                  <a:cubicBezTo>
                    <a:pt x="1117410" y="961433"/>
                    <a:pt x="1047877" y="1080940"/>
                    <a:pt x="1047877" y="1080940"/>
                  </a:cubicBezTo>
                  <a:cubicBezTo>
                    <a:pt x="1032764" y="1106912"/>
                    <a:pt x="999173" y="1115929"/>
                    <a:pt x="972757" y="1101006"/>
                  </a:cubicBezTo>
                  <a:cubicBezTo>
                    <a:pt x="946404" y="1086147"/>
                    <a:pt x="937260" y="1053064"/>
                    <a:pt x="952373" y="1027092"/>
                  </a:cubicBezTo>
                  <a:moveTo>
                    <a:pt x="975487" y="688193"/>
                  </a:moveTo>
                  <a:lnTo>
                    <a:pt x="731139" y="1108182"/>
                  </a:lnTo>
                  <a:lnTo>
                    <a:pt x="486791" y="688193"/>
                  </a:lnTo>
                  <a:cubicBezTo>
                    <a:pt x="471678" y="662221"/>
                    <a:pt x="480822" y="629138"/>
                    <a:pt x="507174" y="614279"/>
                  </a:cubicBezTo>
                  <a:cubicBezTo>
                    <a:pt x="533527" y="599420"/>
                    <a:pt x="567182" y="608437"/>
                    <a:pt x="582295" y="634345"/>
                  </a:cubicBezTo>
                  <a:cubicBezTo>
                    <a:pt x="582295" y="634345"/>
                    <a:pt x="651827" y="753852"/>
                    <a:pt x="731139" y="890186"/>
                  </a:cubicBezTo>
                  <a:cubicBezTo>
                    <a:pt x="810451" y="753852"/>
                    <a:pt x="879983" y="634345"/>
                    <a:pt x="879983" y="634345"/>
                  </a:cubicBezTo>
                  <a:cubicBezTo>
                    <a:pt x="895096" y="608373"/>
                    <a:pt x="928688" y="599356"/>
                    <a:pt x="955104" y="614279"/>
                  </a:cubicBezTo>
                  <a:cubicBezTo>
                    <a:pt x="981456" y="629138"/>
                    <a:pt x="990600" y="662221"/>
                    <a:pt x="975487" y="688193"/>
                  </a:cubicBezTo>
                </a:path>
              </a:pathLst>
            </a:custGeom>
            <a:solidFill>
              <a:srgbClr val="003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id="{35727413-DAA0-84E5-2431-897A17BC1A7A}"/>
                </a:ext>
              </a:extLst>
            </p:cNvPr>
            <p:cNvSpPr/>
            <p:nvPr/>
          </p:nvSpPr>
          <p:spPr>
            <a:xfrm>
              <a:off x="1345438" y="751776"/>
              <a:ext cx="403479" cy="503555"/>
            </a:xfrm>
            <a:custGeom>
              <a:avLst/>
              <a:gdLst>
                <a:gd name="connsiteX0" fmla="*/ 403479 w 403479"/>
                <a:gd name="connsiteY0" fmla="*/ 395224 h 503555"/>
                <a:gd name="connsiteX1" fmla="*/ 403479 w 403479"/>
                <a:gd name="connsiteY1" fmla="*/ 503555 h 503555"/>
                <a:gd name="connsiteX2" fmla="*/ 55054 w 403479"/>
                <a:gd name="connsiteY2" fmla="*/ 503555 h 503555"/>
                <a:gd name="connsiteX3" fmla="*/ 0 w 403479"/>
                <a:gd name="connsiteY3" fmla="*/ 449390 h 503555"/>
                <a:gd name="connsiteX4" fmla="*/ 55054 w 403479"/>
                <a:gd name="connsiteY4" fmla="*/ 395224 h 503555"/>
                <a:gd name="connsiteX5" fmla="*/ 403479 w 403479"/>
                <a:gd name="connsiteY5" fmla="*/ 395224 h 503555"/>
                <a:gd name="connsiteX6" fmla="*/ 55054 w 403479"/>
                <a:gd name="connsiteY6" fmla="*/ 197612 h 503555"/>
                <a:gd name="connsiteX7" fmla="*/ 0 w 403479"/>
                <a:gd name="connsiteY7" fmla="*/ 251777 h 503555"/>
                <a:gd name="connsiteX8" fmla="*/ 55054 w 403479"/>
                <a:gd name="connsiteY8" fmla="*/ 305943 h 503555"/>
                <a:gd name="connsiteX9" fmla="*/ 403479 w 403479"/>
                <a:gd name="connsiteY9" fmla="*/ 305943 h 503555"/>
                <a:gd name="connsiteX10" fmla="*/ 403479 w 403479"/>
                <a:gd name="connsiteY10" fmla="*/ 197612 h 503555"/>
                <a:gd name="connsiteX11" fmla="*/ 55054 w 403479"/>
                <a:gd name="connsiteY11" fmla="*/ 197612 h 503555"/>
                <a:gd name="connsiteX12" fmla="*/ 55054 w 403479"/>
                <a:gd name="connsiteY12" fmla="*/ 0 h 503555"/>
                <a:gd name="connsiteX13" fmla="*/ 0 w 403479"/>
                <a:gd name="connsiteY13" fmla="*/ 54165 h 503555"/>
                <a:gd name="connsiteX14" fmla="*/ 55054 w 403479"/>
                <a:gd name="connsiteY14" fmla="*/ 108331 h 503555"/>
                <a:gd name="connsiteX15" fmla="*/ 403479 w 403479"/>
                <a:gd name="connsiteY15" fmla="*/ 108331 h 503555"/>
                <a:gd name="connsiteX16" fmla="*/ 403479 w 403479"/>
                <a:gd name="connsiteY16" fmla="*/ 0 h 503555"/>
                <a:gd name="connsiteX17" fmla="*/ 55054 w 403479"/>
                <a:gd name="connsiteY17" fmla="*/ 0 h 50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479" h="503555">
                  <a:moveTo>
                    <a:pt x="403479" y="395224"/>
                  </a:moveTo>
                  <a:lnTo>
                    <a:pt x="403479" y="503555"/>
                  </a:lnTo>
                  <a:lnTo>
                    <a:pt x="55054" y="503555"/>
                  </a:lnTo>
                  <a:cubicBezTo>
                    <a:pt x="24638" y="503555"/>
                    <a:pt x="0" y="479298"/>
                    <a:pt x="0" y="449390"/>
                  </a:cubicBezTo>
                  <a:cubicBezTo>
                    <a:pt x="0" y="419481"/>
                    <a:pt x="24638" y="395224"/>
                    <a:pt x="55054" y="395224"/>
                  </a:cubicBezTo>
                  <a:lnTo>
                    <a:pt x="403479" y="395224"/>
                  </a:lnTo>
                  <a:close/>
                  <a:moveTo>
                    <a:pt x="55054" y="197612"/>
                  </a:moveTo>
                  <a:cubicBezTo>
                    <a:pt x="24638" y="197612"/>
                    <a:pt x="0" y="221869"/>
                    <a:pt x="0" y="251777"/>
                  </a:cubicBezTo>
                  <a:cubicBezTo>
                    <a:pt x="0" y="281686"/>
                    <a:pt x="24638" y="305943"/>
                    <a:pt x="55054" y="305943"/>
                  </a:cubicBezTo>
                  <a:lnTo>
                    <a:pt x="403479" y="305943"/>
                  </a:lnTo>
                  <a:lnTo>
                    <a:pt x="403479" y="197612"/>
                  </a:lnTo>
                  <a:lnTo>
                    <a:pt x="55054" y="197612"/>
                  </a:lnTo>
                  <a:close/>
                  <a:moveTo>
                    <a:pt x="55054" y="0"/>
                  </a:moveTo>
                  <a:cubicBezTo>
                    <a:pt x="24638" y="0"/>
                    <a:pt x="0" y="24257"/>
                    <a:pt x="0" y="54165"/>
                  </a:cubicBezTo>
                  <a:cubicBezTo>
                    <a:pt x="0" y="84074"/>
                    <a:pt x="24638" y="108331"/>
                    <a:pt x="55054" y="108331"/>
                  </a:cubicBezTo>
                  <a:lnTo>
                    <a:pt x="403479" y="108331"/>
                  </a:lnTo>
                  <a:lnTo>
                    <a:pt x="403479" y="0"/>
                  </a:lnTo>
                  <a:lnTo>
                    <a:pt x="55054" y="0"/>
                  </a:lnTo>
                  <a:close/>
                </a:path>
              </a:pathLst>
            </a:custGeom>
            <a:solidFill>
              <a:srgbClr val="00C1D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9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näkymä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n paikkamerkki 3" descr="Kuva, joka sisältää kohteen Luonnonvalon hyödyntäminen, Läpinäkyvä materiaali, teräs, Alumiini&#10;&#10;Kuvaus luotu automaattisesti">
            <a:extLst>
              <a:ext uri="{FF2B5EF4-FFF2-40B4-BE49-F238E27FC236}">
                <a16:creationId xmlns:a16="http://schemas.microsoft.com/office/drawing/2014/main" id="{A941E7E6-7098-8D81-EB7E-BFC2BB9A1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/>
        </p:blipFill>
        <p:spPr>
          <a:xfrm>
            <a:off x="233362" y="230187"/>
            <a:ext cx="5646737" cy="5726112"/>
          </a:xfrm>
          <a:custGeom>
            <a:avLst/>
            <a:gdLst>
              <a:gd name="connsiteX0" fmla="*/ 0 w 5645150"/>
              <a:gd name="connsiteY0" fmla="*/ 0 h 5725633"/>
              <a:gd name="connsiteX1" fmla="*/ 5645150 w 5645150"/>
              <a:gd name="connsiteY1" fmla="*/ 0 h 5725633"/>
              <a:gd name="connsiteX2" fmla="*/ 5645150 w 5645150"/>
              <a:gd name="connsiteY2" fmla="*/ 5725633 h 5725633"/>
              <a:gd name="connsiteX3" fmla="*/ 0 w 5645150"/>
              <a:gd name="connsiteY3" fmla="*/ 5725633 h 5725633"/>
              <a:gd name="connsiteX4" fmla="*/ 0 w 5645150"/>
              <a:gd name="connsiteY4" fmla="*/ 0 h 5725633"/>
              <a:gd name="connsiteX0" fmla="*/ 0 w 5645150"/>
              <a:gd name="connsiteY0" fmla="*/ 0 h 5725633"/>
              <a:gd name="connsiteX1" fmla="*/ 5645150 w 5645150"/>
              <a:gd name="connsiteY1" fmla="*/ 0 h 5725633"/>
              <a:gd name="connsiteX2" fmla="*/ 5645150 w 5645150"/>
              <a:gd name="connsiteY2" fmla="*/ 5725633 h 5725633"/>
              <a:gd name="connsiteX3" fmla="*/ 2706060 w 5645150"/>
              <a:gd name="connsiteY3" fmla="*/ 5723224 h 5725633"/>
              <a:gd name="connsiteX4" fmla="*/ 0 w 5645150"/>
              <a:gd name="connsiteY4" fmla="*/ 5725633 h 5725633"/>
              <a:gd name="connsiteX5" fmla="*/ 0 w 5645150"/>
              <a:gd name="connsiteY5" fmla="*/ 0 h 5725633"/>
              <a:gd name="connsiteX0" fmla="*/ 0 w 5649408"/>
              <a:gd name="connsiteY0" fmla="*/ 0 h 5725633"/>
              <a:gd name="connsiteX1" fmla="*/ 5645150 w 5649408"/>
              <a:gd name="connsiteY1" fmla="*/ 0 h 5725633"/>
              <a:gd name="connsiteX2" fmla="*/ 5649408 w 5649408"/>
              <a:gd name="connsiteY2" fmla="*/ 2983949 h 5725633"/>
              <a:gd name="connsiteX3" fmla="*/ 5645150 w 5649408"/>
              <a:gd name="connsiteY3" fmla="*/ 5725633 h 5725633"/>
              <a:gd name="connsiteX4" fmla="*/ 2706060 w 5649408"/>
              <a:gd name="connsiteY4" fmla="*/ 5723224 h 5725633"/>
              <a:gd name="connsiteX5" fmla="*/ 0 w 5649408"/>
              <a:gd name="connsiteY5" fmla="*/ 5725633 h 5725633"/>
              <a:gd name="connsiteX6" fmla="*/ 0 w 5649408"/>
              <a:gd name="connsiteY6" fmla="*/ 0 h 5725633"/>
              <a:gd name="connsiteX0" fmla="*/ 0 w 6081361"/>
              <a:gd name="connsiteY0" fmla="*/ 0 h 5725633"/>
              <a:gd name="connsiteX1" fmla="*/ 5645150 w 6081361"/>
              <a:gd name="connsiteY1" fmla="*/ 0 h 5725633"/>
              <a:gd name="connsiteX2" fmla="*/ 5649408 w 6081361"/>
              <a:gd name="connsiteY2" fmla="*/ 2983949 h 5725633"/>
              <a:gd name="connsiteX3" fmla="*/ 5645150 w 6081361"/>
              <a:gd name="connsiteY3" fmla="*/ 5725633 h 5725633"/>
              <a:gd name="connsiteX4" fmla="*/ 2706060 w 6081361"/>
              <a:gd name="connsiteY4" fmla="*/ 5723224 h 5725633"/>
              <a:gd name="connsiteX5" fmla="*/ 0 w 6081361"/>
              <a:gd name="connsiteY5" fmla="*/ 5725633 h 5725633"/>
              <a:gd name="connsiteX6" fmla="*/ 0 w 6081361"/>
              <a:gd name="connsiteY6" fmla="*/ 0 h 5725633"/>
              <a:gd name="connsiteX0" fmla="*/ 0 w 5845895"/>
              <a:gd name="connsiteY0" fmla="*/ 0 h 5951578"/>
              <a:gd name="connsiteX1" fmla="*/ 5645150 w 5845895"/>
              <a:gd name="connsiteY1" fmla="*/ 0 h 5951578"/>
              <a:gd name="connsiteX2" fmla="*/ 5649408 w 5845895"/>
              <a:gd name="connsiteY2" fmla="*/ 2983949 h 5951578"/>
              <a:gd name="connsiteX3" fmla="*/ 5645150 w 5845895"/>
              <a:gd name="connsiteY3" fmla="*/ 5725633 h 5951578"/>
              <a:gd name="connsiteX4" fmla="*/ 2706060 w 5845895"/>
              <a:gd name="connsiteY4" fmla="*/ 5723224 h 5951578"/>
              <a:gd name="connsiteX5" fmla="*/ 0 w 5845895"/>
              <a:gd name="connsiteY5" fmla="*/ 5725633 h 5951578"/>
              <a:gd name="connsiteX6" fmla="*/ 0 w 5845895"/>
              <a:gd name="connsiteY6" fmla="*/ 0 h 5951578"/>
              <a:gd name="connsiteX0" fmla="*/ 0 w 5649408"/>
              <a:gd name="connsiteY0" fmla="*/ 0 h 5725633"/>
              <a:gd name="connsiteX1" fmla="*/ 5645150 w 5649408"/>
              <a:gd name="connsiteY1" fmla="*/ 0 h 5725633"/>
              <a:gd name="connsiteX2" fmla="*/ 5649408 w 5649408"/>
              <a:gd name="connsiteY2" fmla="*/ 2983949 h 5725633"/>
              <a:gd name="connsiteX3" fmla="*/ 4891653 w 5649408"/>
              <a:gd name="connsiteY3" fmla="*/ 4752366 h 5725633"/>
              <a:gd name="connsiteX4" fmla="*/ 2706060 w 5649408"/>
              <a:gd name="connsiteY4" fmla="*/ 5723224 h 5725633"/>
              <a:gd name="connsiteX5" fmla="*/ 0 w 5649408"/>
              <a:gd name="connsiteY5" fmla="*/ 5725633 h 5725633"/>
              <a:gd name="connsiteX6" fmla="*/ 0 w 5649408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6233" h="5725633">
                <a:moveTo>
                  <a:pt x="0" y="0"/>
                </a:moveTo>
                <a:lnTo>
                  <a:pt x="5645150" y="0"/>
                </a:lnTo>
                <a:cubicBezTo>
                  <a:pt x="5646569" y="994650"/>
                  <a:pt x="5644814" y="1989299"/>
                  <a:pt x="5646233" y="2983949"/>
                </a:cubicBezTo>
                <a:cubicBezTo>
                  <a:pt x="5646401" y="3647019"/>
                  <a:pt x="5337231" y="4234437"/>
                  <a:pt x="4891653" y="4752366"/>
                </a:cubicBezTo>
                <a:cubicBezTo>
                  <a:pt x="4446075" y="5270295"/>
                  <a:pt x="3685757" y="5724027"/>
                  <a:pt x="2706060" y="5723224"/>
                </a:cubicBezTo>
                <a:lnTo>
                  <a:pt x="0" y="57256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74971" y="2519806"/>
            <a:ext cx="4968762" cy="901278"/>
          </a:xfrm>
        </p:spPr>
        <p:txBody>
          <a:bodyPr/>
          <a:lstStyle>
            <a:lvl1pPr>
              <a:lnSpc>
                <a:spcPct val="95000"/>
              </a:lnSpc>
              <a:defRPr sz="32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42A0D13-E3F9-45AD-88B5-0E4779AD7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8600" y="3725791"/>
            <a:ext cx="4959350" cy="784225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 dirty="0"/>
              <a:t>#hashtag</a:t>
            </a:r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05CB1E3D-B02E-2104-41D0-FAF30EF6CE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78600" y="5013874"/>
            <a:ext cx="4959350" cy="24542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>
                <a:latin typeface="+mj-lt"/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9">
            <a:extLst>
              <a:ext uri="{FF2B5EF4-FFF2-40B4-BE49-F238E27FC236}">
                <a16:creationId xmlns:a16="http://schemas.microsoft.com/office/drawing/2014/main" id="{6DA8C19B-5435-0EFB-9CE2-A9DFF66A80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78600" y="5267215"/>
            <a:ext cx="4959350" cy="894608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300"/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Vapaamuotoinen: Muoto 16">
            <a:extLst>
              <a:ext uri="{FF2B5EF4-FFF2-40B4-BE49-F238E27FC236}">
                <a16:creationId xmlns:a16="http://schemas.microsoft.com/office/drawing/2014/main" id="{99639154-85F0-78D7-F980-B0C21AEE7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010" y="6283989"/>
            <a:ext cx="247083" cy="247441"/>
          </a:xfrm>
          <a:custGeom>
            <a:avLst/>
            <a:gdLst>
              <a:gd name="connsiteX0" fmla="*/ 494845 w 494844"/>
              <a:gd name="connsiteY0" fmla="*/ 67020 h 495562"/>
              <a:gd name="connsiteX1" fmla="*/ 494722 w 494844"/>
              <a:gd name="connsiteY1" fmla="*/ 64586 h 495562"/>
              <a:gd name="connsiteX2" fmla="*/ 494722 w 494844"/>
              <a:gd name="connsiteY2" fmla="*/ 38407 h 495562"/>
              <a:gd name="connsiteX3" fmla="*/ 456368 w 494844"/>
              <a:gd name="connsiteY3" fmla="*/ 0 h 495562"/>
              <a:gd name="connsiteX4" fmla="*/ 427887 w 494844"/>
              <a:gd name="connsiteY4" fmla="*/ 0 h 495562"/>
              <a:gd name="connsiteX5" fmla="*/ 66927 w 494844"/>
              <a:gd name="connsiteY5" fmla="*/ 0 h 495562"/>
              <a:gd name="connsiteX6" fmla="*/ 38354 w 494844"/>
              <a:gd name="connsiteY6" fmla="*/ 0 h 495562"/>
              <a:gd name="connsiteX7" fmla="*/ 0 w 494844"/>
              <a:gd name="connsiteY7" fmla="*/ 38407 h 495562"/>
              <a:gd name="connsiteX8" fmla="*/ 0 w 494844"/>
              <a:gd name="connsiteY8" fmla="*/ 67050 h 495562"/>
              <a:gd name="connsiteX9" fmla="*/ 0 w 494844"/>
              <a:gd name="connsiteY9" fmla="*/ 428512 h 495562"/>
              <a:gd name="connsiteX10" fmla="*/ 0 w 494844"/>
              <a:gd name="connsiteY10" fmla="*/ 457032 h 495562"/>
              <a:gd name="connsiteX11" fmla="*/ 38354 w 494844"/>
              <a:gd name="connsiteY11" fmla="*/ 495439 h 495562"/>
              <a:gd name="connsiteX12" fmla="*/ 64405 w 494844"/>
              <a:gd name="connsiteY12" fmla="*/ 495439 h 495562"/>
              <a:gd name="connsiteX13" fmla="*/ 66927 w 494844"/>
              <a:gd name="connsiteY13" fmla="*/ 495562 h 495562"/>
              <a:gd name="connsiteX14" fmla="*/ 427887 w 494844"/>
              <a:gd name="connsiteY14" fmla="*/ 495562 h 495562"/>
              <a:gd name="connsiteX15" fmla="*/ 430409 w 494844"/>
              <a:gd name="connsiteY15" fmla="*/ 495439 h 495562"/>
              <a:gd name="connsiteX16" fmla="*/ 456368 w 494844"/>
              <a:gd name="connsiteY16" fmla="*/ 495439 h 495562"/>
              <a:gd name="connsiteX17" fmla="*/ 494722 w 494844"/>
              <a:gd name="connsiteY17" fmla="*/ 457032 h 495562"/>
              <a:gd name="connsiteX18" fmla="*/ 494722 w 494844"/>
              <a:gd name="connsiteY18" fmla="*/ 430945 h 495562"/>
              <a:gd name="connsiteX19" fmla="*/ 494845 w 494844"/>
              <a:gd name="connsiteY19" fmla="*/ 428512 h 495562"/>
              <a:gd name="connsiteX20" fmla="*/ 494845 w 494844"/>
              <a:gd name="connsiteY20" fmla="*/ 67050 h 495562"/>
              <a:gd name="connsiteX21" fmla="*/ 188785 w 494844"/>
              <a:gd name="connsiteY21" fmla="*/ 180515 h 495562"/>
              <a:gd name="connsiteX22" fmla="*/ 265922 w 494844"/>
              <a:gd name="connsiteY22" fmla="*/ 180515 h 495562"/>
              <a:gd name="connsiteX23" fmla="*/ 265922 w 494844"/>
              <a:gd name="connsiteY23" fmla="*/ 215041 h 495562"/>
              <a:gd name="connsiteX24" fmla="*/ 334418 w 494844"/>
              <a:gd name="connsiteY24" fmla="*/ 178390 h 495562"/>
              <a:gd name="connsiteX25" fmla="*/ 421521 w 494844"/>
              <a:gd name="connsiteY25" fmla="*/ 278180 h 495562"/>
              <a:gd name="connsiteX26" fmla="*/ 421521 w 494844"/>
              <a:gd name="connsiteY26" fmla="*/ 281969 h 495562"/>
              <a:gd name="connsiteX27" fmla="*/ 421521 w 494844"/>
              <a:gd name="connsiteY27" fmla="*/ 400485 h 495562"/>
              <a:gd name="connsiteX28" fmla="*/ 343706 w 494844"/>
              <a:gd name="connsiteY28" fmla="*/ 400485 h 495562"/>
              <a:gd name="connsiteX29" fmla="*/ 343706 w 494844"/>
              <a:gd name="connsiteY29" fmla="*/ 286681 h 495562"/>
              <a:gd name="connsiteX30" fmla="*/ 343429 w 494844"/>
              <a:gd name="connsiteY30" fmla="*/ 281999 h 495562"/>
              <a:gd name="connsiteX31" fmla="*/ 304737 w 494844"/>
              <a:gd name="connsiteY31" fmla="*/ 236570 h 495562"/>
              <a:gd name="connsiteX32" fmla="*/ 267583 w 494844"/>
              <a:gd name="connsiteY32" fmla="*/ 263489 h 495562"/>
              <a:gd name="connsiteX33" fmla="*/ 265922 w 494844"/>
              <a:gd name="connsiteY33" fmla="*/ 281507 h 495562"/>
              <a:gd name="connsiteX34" fmla="*/ 265922 w 494844"/>
              <a:gd name="connsiteY34" fmla="*/ 281999 h 495562"/>
              <a:gd name="connsiteX35" fmla="*/ 265922 w 494844"/>
              <a:gd name="connsiteY35" fmla="*/ 400515 h 495562"/>
              <a:gd name="connsiteX36" fmla="*/ 188785 w 494844"/>
              <a:gd name="connsiteY36" fmla="*/ 400515 h 495562"/>
              <a:gd name="connsiteX37" fmla="*/ 189215 w 494844"/>
              <a:gd name="connsiteY37" fmla="*/ 281999 h 495562"/>
              <a:gd name="connsiteX38" fmla="*/ 188785 w 494844"/>
              <a:gd name="connsiteY38" fmla="*/ 180546 h 495562"/>
              <a:gd name="connsiteX39" fmla="*/ 69387 w 494844"/>
              <a:gd name="connsiteY39" fmla="*/ 110015 h 495562"/>
              <a:gd name="connsiteX40" fmla="*/ 111339 w 494844"/>
              <a:gd name="connsiteY40" fmla="*/ 66958 h 495562"/>
              <a:gd name="connsiteX41" fmla="*/ 152738 w 494844"/>
              <a:gd name="connsiteY41" fmla="*/ 109985 h 495562"/>
              <a:gd name="connsiteX42" fmla="*/ 110878 w 494844"/>
              <a:gd name="connsiteY42" fmla="*/ 153011 h 495562"/>
              <a:gd name="connsiteX43" fmla="*/ 110355 w 494844"/>
              <a:gd name="connsiteY43" fmla="*/ 153011 h 495562"/>
              <a:gd name="connsiteX44" fmla="*/ 69418 w 494844"/>
              <a:gd name="connsiteY44" fmla="*/ 110046 h 495562"/>
              <a:gd name="connsiteX45" fmla="*/ 146925 w 494844"/>
              <a:gd name="connsiteY45" fmla="*/ 180515 h 495562"/>
              <a:gd name="connsiteX46" fmla="*/ 146925 w 494844"/>
              <a:gd name="connsiteY46" fmla="*/ 281969 h 495562"/>
              <a:gd name="connsiteX47" fmla="*/ 146925 w 494844"/>
              <a:gd name="connsiteY47" fmla="*/ 400485 h 495562"/>
              <a:gd name="connsiteX48" fmla="*/ 78245 w 494844"/>
              <a:gd name="connsiteY48" fmla="*/ 400485 h 495562"/>
              <a:gd name="connsiteX49" fmla="*/ 78245 w 494844"/>
              <a:gd name="connsiteY49" fmla="*/ 281969 h 495562"/>
              <a:gd name="connsiteX50" fmla="*/ 78245 w 494844"/>
              <a:gd name="connsiteY50" fmla="*/ 180515 h 495562"/>
              <a:gd name="connsiteX51" fmla="*/ 146925 w 494844"/>
              <a:gd name="connsiteY51" fmla="*/ 180515 h 49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4844" h="495562">
                <a:moveTo>
                  <a:pt x="494845" y="67020"/>
                </a:moveTo>
                <a:cubicBezTo>
                  <a:pt x="494845" y="66188"/>
                  <a:pt x="494752" y="65387"/>
                  <a:pt x="494722" y="64586"/>
                </a:cubicBezTo>
                <a:lnTo>
                  <a:pt x="494722" y="38407"/>
                </a:lnTo>
                <a:cubicBezTo>
                  <a:pt x="494722" y="17186"/>
                  <a:pt x="477559" y="0"/>
                  <a:pt x="456368" y="0"/>
                </a:cubicBezTo>
                <a:lnTo>
                  <a:pt x="427887" y="0"/>
                </a:lnTo>
                <a:lnTo>
                  <a:pt x="66927" y="0"/>
                </a:lnTo>
                <a:lnTo>
                  <a:pt x="38354" y="0"/>
                </a:lnTo>
                <a:cubicBezTo>
                  <a:pt x="17162" y="0"/>
                  <a:pt x="0" y="17186"/>
                  <a:pt x="0" y="38407"/>
                </a:cubicBezTo>
                <a:lnTo>
                  <a:pt x="0" y="67050"/>
                </a:lnTo>
                <a:lnTo>
                  <a:pt x="0" y="428512"/>
                </a:lnTo>
                <a:lnTo>
                  <a:pt x="0" y="457032"/>
                </a:lnTo>
                <a:cubicBezTo>
                  <a:pt x="0" y="478222"/>
                  <a:pt x="17162" y="495439"/>
                  <a:pt x="38354" y="495439"/>
                </a:cubicBezTo>
                <a:lnTo>
                  <a:pt x="64405" y="495439"/>
                </a:lnTo>
                <a:cubicBezTo>
                  <a:pt x="65266" y="495470"/>
                  <a:pt x="66096" y="495562"/>
                  <a:pt x="66927" y="495562"/>
                </a:cubicBezTo>
                <a:lnTo>
                  <a:pt x="427887" y="495562"/>
                </a:lnTo>
                <a:cubicBezTo>
                  <a:pt x="428748" y="495562"/>
                  <a:pt x="429579" y="495470"/>
                  <a:pt x="430409" y="495439"/>
                </a:cubicBezTo>
                <a:lnTo>
                  <a:pt x="456368" y="495439"/>
                </a:lnTo>
                <a:cubicBezTo>
                  <a:pt x="477529" y="495439"/>
                  <a:pt x="494722" y="478222"/>
                  <a:pt x="494722" y="457032"/>
                </a:cubicBezTo>
                <a:lnTo>
                  <a:pt x="494722" y="430945"/>
                </a:lnTo>
                <a:cubicBezTo>
                  <a:pt x="494752" y="430144"/>
                  <a:pt x="494845" y="429313"/>
                  <a:pt x="494845" y="428512"/>
                </a:cubicBezTo>
                <a:lnTo>
                  <a:pt x="494845" y="67050"/>
                </a:lnTo>
                <a:close/>
                <a:moveTo>
                  <a:pt x="188785" y="180515"/>
                </a:moveTo>
                <a:lnTo>
                  <a:pt x="265922" y="180515"/>
                </a:lnTo>
                <a:lnTo>
                  <a:pt x="265922" y="215041"/>
                </a:lnTo>
                <a:cubicBezTo>
                  <a:pt x="270475" y="199919"/>
                  <a:pt x="295111" y="178390"/>
                  <a:pt x="334418" y="178390"/>
                </a:cubicBezTo>
                <a:cubicBezTo>
                  <a:pt x="383198" y="178390"/>
                  <a:pt x="421521" y="210083"/>
                  <a:pt x="421521" y="278180"/>
                </a:cubicBezTo>
                <a:lnTo>
                  <a:pt x="421521" y="281969"/>
                </a:lnTo>
                <a:lnTo>
                  <a:pt x="421521" y="400485"/>
                </a:lnTo>
                <a:lnTo>
                  <a:pt x="343706" y="400485"/>
                </a:lnTo>
                <a:lnTo>
                  <a:pt x="343706" y="286681"/>
                </a:lnTo>
                <a:cubicBezTo>
                  <a:pt x="343706" y="285018"/>
                  <a:pt x="343491" y="283539"/>
                  <a:pt x="343429" y="281999"/>
                </a:cubicBezTo>
                <a:cubicBezTo>
                  <a:pt x="342168" y="254865"/>
                  <a:pt x="330050" y="236570"/>
                  <a:pt x="304737" y="236570"/>
                </a:cubicBezTo>
                <a:cubicBezTo>
                  <a:pt x="284254" y="236570"/>
                  <a:pt x="272904" y="250276"/>
                  <a:pt x="267583" y="263489"/>
                </a:cubicBezTo>
                <a:cubicBezTo>
                  <a:pt x="265615" y="268232"/>
                  <a:pt x="265922" y="274854"/>
                  <a:pt x="265922" y="281507"/>
                </a:cubicBezTo>
                <a:lnTo>
                  <a:pt x="265922" y="281999"/>
                </a:lnTo>
                <a:lnTo>
                  <a:pt x="265922" y="400515"/>
                </a:lnTo>
                <a:lnTo>
                  <a:pt x="188785" y="400515"/>
                </a:lnTo>
                <a:cubicBezTo>
                  <a:pt x="188785" y="400515"/>
                  <a:pt x="189092" y="339841"/>
                  <a:pt x="189215" y="281999"/>
                </a:cubicBezTo>
                <a:cubicBezTo>
                  <a:pt x="189308" y="234445"/>
                  <a:pt x="189277" y="188831"/>
                  <a:pt x="188785" y="180546"/>
                </a:cubicBezTo>
                <a:close/>
                <a:moveTo>
                  <a:pt x="69387" y="110015"/>
                </a:moveTo>
                <a:cubicBezTo>
                  <a:pt x="69387" y="85530"/>
                  <a:pt x="85965" y="66958"/>
                  <a:pt x="111339" y="66958"/>
                </a:cubicBezTo>
                <a:cubicBezTo>
                  <a:pt x="136621" y="66958"/>
                  <a:pt x="152246" y="85438"/>
                  <a:pt x="152738" y="109985"/>
                </a:cubicBezTo>
                <a:cubicBezTo>
                  <a:pt x="152738" y="134008"/>
                  <a:pt x="136652" y="153011"/>
                  <a:pt x="110878" y="153011"/>
                </a:cubicBezTo>
                <a:lnTo>
                  <a:pt x="110355" y="153011"/>
                </a:lnTo>
                <a:cubicBezTo>
                  <a:pt x="85504" y="153011"/>
                  <a:pt x="69418" y="134070"/>
                  <a:pt x="69418" y="110046"/>
                </a:cubicBezTo>
                <a:close/>
                <a:moveTo>
                  <a:pt x="146925" y="180515"/>
                </a:moveTo>
                <a:lnTo>
                  <a:pt x="146925" y="281969"/>
                </a:lnTo>
                <a:lnTo>
                  <a:pt x="146925" y="400485"/>
                </a:lnTo>
                <a:lnTo>
                  <a:pt x="78245" y="400485"/>
                </a:lnTo>
                <a:lnTo>
                  <a:pt x="78245" y="281969"/>
                </a:lnTo>
                <a:lnTo>
                  <a:pt x="78245" y="180515"/>
                </a:lnTo>
                <a:lnTo>
                  <a:pt x="146925" y="180515"/>
                </a:ln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8" name="Vapaamuotoinen: Muoto 17">
            <a:extLst>
              <a:ext uri="{FF2B5EF4-FFF2-40B4-BE49-F238E27FC236}">
                <a16:creationId xmlns:a16="http://schemas.microsoft.com/office/drawing/2014/main" id="{BDB41863-4E2C-198A-BC9F-9BD397429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4857" y="6278438"/>
            <a:ext cx="258156" cy="256945"/>
          </a:xfrm>
          <a:custGeom>
            <a:avLst/>
            <a:gdLst>
              <a:gd name="connsiteX0" fmla="*/ 517020 w 517020"/>
              <a:gd name="connsiteY0" fmla="*/ 258869 h 514596"/>
              <a:gd name="connsiteX1" fmla="*/ 258510 w 517020"/>
              <a:gd name="connsiteY1" fmla="*/ 0 h 514596"/>
              <a:gd name="connsiteX2" fmla="*/ 0 w 517020"/>
              <a:gd name="connsiteY2" fmla="*/ 258869 h 514596"/>
              <a:gd name="connsiteX3" fmla="*/ 218127 w 517020"/>
              <a:gd name="connsiteY3" fmla="*/ 514596 h 514596"/>
              <a:gd name="connsiteX4" fmla="*/ 218127 w 517020"/>
              <a:gd name="connsiteY4" fmla="*/ 333681 h 514596"/>
              <a:gd name="connsiteX5" fmla="*/ 152492 w 517020"/>
              <a:gd name="connsiteY5" fmla="*/ 333681 h 514596"/>
              <a:gd name="connsiteX6" fmla="*/ 152492 w 517020"/>
              <a:gd name="connsiteY6" fmla="*/ 258838 h 514596"/>
              <a:gd name="connsiteX7" fmla="*/ 218127 w 517020"/>
              <a:gd name="connsiteY7" fmla="*/ 258838 h 514596"/>
              <a:gd name="connsiteX8" fmla="*/ 218127 w 517020"/>
              <a:gd name="connsiteY8" fmla="*/ 201798 h 514596"/>
              <a:gd name="connsiteX9" fmla="*/ 315779 w 517020"/>
              <a:gd name="connsiteY9" fmla="*/ 101084 h 514596"/>
              <a:gd name="connsiteX10" fmla="*/ 373632 w 517020"/>
              <a:gd name="connsiteY10" fmla="*/ 106135 h 514596"/>
              <a:gd name="connsiteX11" fmla="*/ 373632 w 517020"/>
              <a:gd name="connsiteY11" fmla="*/ 169828 h 514596"/>
              <a:gd name="connsiteX12" fmla="*/ 341030 w 517020"/>
              <a:gd name="connsiteY12" fmla="*/ 169828 h 514596"/>
              <a:gd name="connsiteX13" fmla="*/ 298894 w 517020"/>
              <a:gd name="connsiteY13" fmla="*/ 210268 h 514596"/>
              <a:gd name="connsiteX14" fmla="*/ 298894 w 517020"/>
              <a:gd name="connsiteY14" fmla="*/ 258838 h 514596"/>
              <a:gd name="connsiteX15" fmla="*/ 370588 w 517020"/>
              <a:gd name="connsiteY15" fmla="*/ 258838 h 514596"/>
              <a:gd name="connsiteX16" fmla="*/ 359146 w 517020"/>
              <a:gd name="connsiteY16" fmla="*/ 333681 h 514596"/>
              <a:gd name="connsiteX17" fmla="*/ 298894 w 517020"/>
              <a:gd name="connsiteY17" fmla="*/ 333681 h 514596"/>
              <a:gd name="connsiteX18" fmla="*/ 298894 w 517020"/>
              <a:gd name="connsiteY18" fmla="*/ 514596 h 514596"/>
              <a:gd name="connsiteX19" fmla="*/ 517020 w 517020"/>
              <a:gd name="connsiteY19" fmla="*/ 258869 h 51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7020" h="514596">
                <a:moveTo>
                  <a:pt x="517020" y="258869"/>
                </a:moveTo>
                <a:cubicBezTo>
                  <a:pt x="517020" y="115898"/>
                  <a:pt x="401283" y="0"/>
                  <a:pt x="258510" y="0"/>
                </a:cubicBezTo>
                <a:cubicBezTo>
                  <a:pt x="115737" y="0"/>
                  <a:pt x="0" y="115898"/>
                  <a:pt x="0" y="258869"/>
                </a:cubicBezTo>
                <a:cubicBezTo>
                  <a:pt x="0" y="388072"/>
                  <a:pt x="94546" y="495193"/>
                  <a:pt x="218127" y="514596"/>
                </a:cubicBezTo>
                <a:lnTo>
                  <a:pt x="218127" y="333681"/>
                </a:lnTo>
                <a:lnTo>
                  <a:pt x="152492" y="333681"/>
                </a:lnTo>
                <a:lnTo>
                  <a:pt x="152492" y="258838"/>
                </a:lnTo>
                <a:lnTo>
                  <a:pt x="218127" y="258838"/>
                </a:lnTo>
                <a:lnTo>
                  <a:pt x="218127" y="201798"/>
                </a:lnTo>
                <a:cubicBezTo>
                  <a:pt x="218127" y="136934"/>
                  <a:pt x="256726" y="101084"/>
                  <a:pt x="315779" y="101084"/>
                </a:cubicBezTo>
                <a:cubicBezTo>
                  <a:pt x="344075" y="101084"/>
                  <a:pt x="373632" y="106135"/>
                  <a:pt x="373632" y="106135"/>
                </a:cubicBezTo>
                <a:lnTo>
                  <a:pt x="373632" y="169828"/>
                </a:lnTo>
                <a:lnTo>
                  <a:pt x="341030" y="169828"/>
                </a:lnTo>
                <a:cubicBezTo>
                  <a:pt x="308920" y="169828"/>
                  <a:pt x="298894" y="189786"/>
                  <a:pt x="298894" y="210268"/>
                </a:cubicBezTo>
                <a:lnTo>
                  <a:pt x="298894" y="258838"/>
                </a:lnTo>
                <a:lnTo>
                  <a:pt x="370588" y="258838"/>
                </a:lnTo>
                <a:lnTo>
                  <a:pt x="359146" y="333681"/>
                </a:lnTo>
                <a:lnTo>
                  <a:pt x="298894" y="333681"/>
                </a:lnTo>
                <a:lnTo>
                  <a:pt x="298894" y="514596"/>
                </a:lnTo>
                <a:cubicBezTo>
                  <a:pt x="422474" y="495162"/>
                  <a:pt x="517020" y="388072"/>
                  <a:pt x="517020" y="258869"/>
                </a:cubicBez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9" name="Vapaamuotoinen: Muoto 18">
            <a:extLst>
              <a:ext uri="{FF2B5EF4-FFF2-40B4-BE49-F238E27FC236}">
                <a16:creationId xmlns:a16="http://schemas.microsoft.com/office/drawing/2014/main" id="{4D9A1490-4D10-BC25-CB3F-7B2B8C92B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926" y="6284097"/>
            <a:ext cx="246822" cy="247195"/>
          </a:xfrm>
          <a:custGeom>
            <a:avLst/>
            <a:gdLst>
              <a:gd name="connsiteX0" fmla="*/ 329527 w 494321"/>
              <a:gd name="connsiteY0" fmla="*/ 247535 h 495069"/>
              <a:gd name="connsiteX1" fmla="*/ 247130 w 494321"/>
              <a:gd name="connsiteY1" fmla="*/ 165023 h 495069"/>
              <a:gd name="connsiteX2" fmla="*/ 164764 w 494321"/>
              <a:gd name="connsiteY2" fmla="*/ 247535 h 495069"/>
              <a:gd name="connsiteX3" fmla="*/ 247130 w 494321"/>
              <a:gd name="connsiteY3" fmla="*/ 330016 h 495069"/>
              <a:gd name="connsiteX4" fmla="*/ 329527 w 494321"/>
              <a:gd name="connsiteY4" fmla="*/ 247535 h 495069"/>
              <a:gd name="connsiteX5" fmla="*/ 408726 w 494321"/>
              <a:gd name="connsiteY5" fmla="*/ 115405 h 495069"/>
              <a:gd name="connsiteX6" fmla="*/ 379076 w 494321"/>
              <a:gd name="connsiteY6" fmla="*/ 145158 h 495069"/>
              <a:gd name="connsiteX7" fmla="*/ 349427 w 494321"/>
              <a:gd name="connsiteY7" fmla="*/ 115405 h 495069"/>
              <a:gd name="connsiteX8" fmla="*/ 379076 w 494321"/>
              <a:gd name="connsiteY8" fmla="*/ 85715 h 495069"/>
              <a:gd name="connsiteX9" fmla="*/ 408726 w 494321"/>
              <a:gd name="connsiteY9" fmla="*/ 115405 h 495069"/>
              <a:gd name="connsiteX10" fmla="*/ 374063 w 494321"/>
              <a:gd name="connsiteY10" fmla="*/ 247535 h 495069"/>
              <a:gd name="connsiteX11" fmla="*/ 247130 w 494321"/>
              <a:gd name="connsiteY11" fmla="*/ 374613 h 495069"/>
              <a:gd name="connsiteX12" fmla="*/ 120228 w 494321"/>
              <a:gd name="connsiteY12" fmla="*/ 247535 h 495069"/>
              <a:gd name="connsiteX13" fmla="*/ 247130 w 494321"/>
              <a:gd name="connsiteY13" fmla="*/ 120426 h 495069"/>
              <a:gd name="connsiteX14" fmla="*/ 374063 w 494321"/>
              <a:gd name="connsiteY14" fmla="*/ 247535 h 495069"/>
              <a:gd name="connsiteX15" fmla="*/ 448310 w 494321"/>
              <a:gd name="connsiteY15" fmla="*/ 347571 h 495069"/>
              <a:gd name="connsiteX16" fmla="*/ 449786 w 494321"/>
              <a:gd name="connsiteY16" fmla="*/ 247535 h 495069"/>
              <a:gd name="connsiteX17" fmla="*/ 448310 w 494321"/>
              <a:gd name="connsiteY17" fmla="*/ 147498 h 495069"/>
              <a:gd name="connsiteX18" fmla="*/ 439852 w 494321"/>
              <a:gd name="connsiteY18" fmla="*/ 101546 h 495069"/>
              <a:gd name="connsiteX19" fmla="*/ 421367 w 494321"/>
              <a:gd name="connsiteY19" fmla="*/ 73118 h 495069"/>
              <a:gd name="connsiteX20" fmla="*/ 392948 w 494321"/>
              <a:gd name="connsiteY20" fmla="*/ 54607 h 495069"/>
              <a:gd name="connsiteX21" fmla="*/ 346997 w 494321"/>
              <a:gd name="connsiteY21" fmla="*/ 46076 h 495069"/>
              <a:gd name="connsiteX22" fmla="*/ 247130 w 494321"/>
              <a:gd name="connsiteY22" fmla="*/ 44598 h 495069"/>
              <a:gd name="connsiteX23" fmla="*/ 147294 w 494321"/>
              <a:gd name="connsiteY23" fmla="*/ 46076 h 495069"/>
              <a:gd name="connsiteX24" fmla="*/ 101436 w 494321"/>
              <a:gd name="connsiteY24" fmla="*/ 54607 h 495069"/>
              <a:gd name="connsiteX25" fmla="*/ 72955 w 494321"/>
              <a:gd name="connsiteY25" fmla="*/ 73118 h 495069"/>
              <a:gd name="connsiteX26" fmla="*/ 54470 w 494321"/>
              <a:gd name="connsiteY26" fmla="*/ 101546 h 495069"/>
              <a:gd name="connsiteX27" fmla="*/ 45950 w 494321"/>
              <a:gd name="connsiteY27" fmla="*/ 147498 h 495069"/>
              <a:gd name="connsiteX28" fmla="*/ 44536 w 494321"/>
              <a:gd name="connsiteY28" fmla="*/ 247535 h 495069"/>
              <a:gd name="connsiteX29" fmla="*/ 45950 w 494321"/>
              <a:gd name="connsiteY29" fmla="*/ 347571 h 495069"/>
              <a:gd name="connsiteX30" fmla="*/ 54470 w 494321"/>
              <a:gd name="connsiteY30" fmla="*/ 393524 h 495069"/>
              <a:gd name="connsiteX31" fmla="*/ 72955 w 494321"/>
              <a:gd name="connsiteY31" fmla="*/ 421983 h 495069"/>
              <a:gd name="connsiteX32" fmla="*/ 101436 w 494321"/>
              <a:gd name="connsiteY32" fmla="*/ 440493 h 495069"/>
              <a:gd name="connsiteX33" fmla="*/ 147294 w 494321"/>
              <a:gd name="connsiteY33" fmla="*/ 449024 h 495069"/>
              <a:gd name="connsiteX34" fmla="*/ 247130 w 494321"/>
              <a:gd name="connsiteY34" fmla="*/ 450503 h 495069"/>
              <a:gd name="connsiteX35" fmla="*/ 346997 w 494321"/>
              <a:gd name="connsiteY35" fmla="*/ 449024 h 495069"/>
              <a:gd name="connsiteX36" fmla="*/ 392948 w 494321"/>
              <a:gd name="connsiteY36" fmla="*/ 440493 h 495069"/>
              <a:gd name="connsiteX37" fmla="*/ 421367 w 494321"/>
              <a:gd name="connsiteY37" fmla="*/ 421983 h 495069"/>
              <a:gd name="connsiteX38" fmla="*/ 439852 w 494321"/>
              <a:gd name="connsiteY38" fmla="*/ 393524 h 495069"/>
              <a:gd name="connsiteX39" fmla="*/ 448310 w 494321"/>
              <a:gd name="connsiteY39" fmla="*/ 347571 h 495069"/>
              <a:gd name="connsiteX40" fmla="*/ 494322 w 494321"/>
              <a:gd name="connsiteY40" fmla="*/ 247535 h 495069"/>
              <a:gd name="connsiteX41" fmla="*/ 492845 w 494321"/>
              <a:gd name="connsiteY41" fmla="*/ 349604 h 495069"/>
              <a:gd name="connsiteX42" fmla="*/ 481342 w 494321"/>
              <a:gd name="connsiteY42" fmla="*/ 409663 h 495069"/>
              <a:gd name="connsiteX43" fmla="*/ 452831 w 494321"/>
              <a:gd name="connsiteY43" fmla="*/ 453521 h 495069"/>
              <a:gd name="connsiteX44" fmla="*/ 409095 w 494321"/>
              <a:gd name="connsiteY44" fmla="*/ 482011 h 495069"/>
              <a:gd name="connsiteX45" fmla="*/ 349058 w 494321"/>
              <a:gd name="connsiteY45" fmla="*/ 493530 h 495069"/>
              <a:gd name="connsiteX46" fmla="*/ 247130 w 494321"/>
              <a:gd name="connsiteY46" fmla="*/ 495070 h 495069"/>
              <a:gd name="connsiteX47" fmla="*/ 145264 w 494321"/>
              <a:gd name="connsiteY47" fmla="*/ 493530 h 495069"/>
              <a:gd name="connsiteX48" fmla="*/ 85227 w 494321"/>
              <a:gd name="connsiteY48" fmla="*/ 482011 h 495069"/>
              <a:gd name="connsiteX49" fmla="*/ 41491 w 494321"/>
              <a:gd name="connsiteY49" fmla="*/ 453521 h 495069"/>
              <a:gd name="connsiteX50" fmla="*/ 12979 w 494321"/>
              <a:gd name="connsiteY50" fmla="*/ 409663 h 495069"/>
              <a:gd name="connsiteX51" fmla="*/ 1476 w 494321"/>
              <a:gd name="connsiteY51" fmla="*/ 349604 h 495069"/>
              <a:gd name="connsiteX52" fmla="*/ 0 w 494321"/>
              <a:gd name="connsiteY52" fmla="*/ 247535 h 495069"/>
              <a:gd name="connsiteX53" fmla="*/ 1476 w 494321"/>
              <a:gd name="connsiteY53" fmla="*/ 145466 h 495069"/>
              <a:gd name="connsiteX54" fmla="*/ 12979 w 494321"/>
              <a:gd name="connsiteY54" fmla="*/ 85407 h 495069"/>
              <a:gd name="connsiteX55" fmla="*/ 41491 w 494321"/>
              <a:gd name="connsiteY55" fmla="*/ 41548 h 495069"/>
              <a:gd name="connsiteX56" fmla="*/ 85227 w 494321"/>
              <a:gd name="connsiteY56" fmla="*/ 12997 h 495069"/>
              <a:gd name="connsiteX57" fmla="*/ 145264 w 494321"/>
              <a:gd name="connsiteY57" fmla="*/ 1540 h 495069"/>
              <a:gd name="connsiteX58" fmla="*/ 247130 w 494321"/>
              <a:gd name="connsiteY58" fmla="*/ 0 h 495069"/>
              <a:gd name="connsiteX59" fmla="*/ 349058 w 494321"/>
              <a:gd name="connsiteY59" fmla="*/ 1540 h 495069"/>
              <a:gd name="connsiteX60" fmla="*/ 409095 w 494321"/>
              <a:gd name="connsiteY60" fmla="*/ 12997 h 495069"/>
              <a:gd name="connsiteX61" fmla="*/ 452831 w 494321"/>
              <a:gd name="connsiteY61" fmla="*/ 41548 h 495069"/>
              <a:gd name="connsiteX62" fmla="*/ 481342 w 494321"/>
              <a:gd name="connsiteY62" fmla="*/ 85407 h 495069"/>
              <a:gd name="connsiteX63" fmla="*/ 492845 w 494321"/>
              <a:gd name="connsiteY63" fmla="*/ 145466 h 495069"/>
              <a:gd name="connsiteX64" fmla="*/ 494322 w 494321"/>
              <a:gd name="connsiteY64" fmla="*/ 247535 h 49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94321" h="495069">
                <a:moveTo>
                  <a:pt x="329527" y="247535"/>
                </a:moveTo>
                <a:cubicBezTo>
                  <a:pt x="329527" y="201982"/>
                  <a:pt x="292650" y="165023"/>
                  <a:pt x="247130" y="165023"/>
                </a:cubicBezTo>
                <a:cubicBezTo>
                  <a:pt x="201641" y="165023"/>
                  <a:pt x="164764" y="201982"/>
                  <a:pt x="164764" y="247535"/>
                </a:cubicBezTo>
                <a:cubicBezTo>
                  <a:pt x="164764" y="293087"/>
                  <a:pt x="201641" y="330016"/>
                  <a:pt x="247130" y="330016"/>
                </a:cubicBezTo>
                <a:cubicBezTo>
                  <a:pt x="292681" y="330016"/>
                  <a:pt x="329527" y="293087"/>
                  <a:pt x="329527" y="247535"/>
                </a:cubicBezTo>
                <a:close/>
                <a:moveTo>
                  <a:pt x="408726" y="115405"/>
                </a:moveTo>
                <a:cubicBezTo>
                  <a:pt x="408726" y="131821"/>
                  <a:pt x="395470" y="145158"/>
                  <a:pt x="379076" y="145158"/>
                </a:cubicBezTo>
                <a:cubicBezTo>
                  <a:pt x="362683" y="145158"/>
                  <a:pt x="349427" y="131852"/>
                  <a:pt x="349427" y="115405"/>
                </a:cubicBezTo>
                <a:cubicBezTo>
                  <a:pt x="349427" y="99020"/>
                  <a:pt x="362652" y="85715"/>
                  <a:pt x="379076" y="85715"/>
                </a:cubicBezTo>
                <a:cubicBezTo>
                  <a:pt x="395470" y="85715"/>
                  <a:pt x="408726" y="99020"/>
                  <a:pt x="408726" y="115405"/>
                </a:cubicBezTo>
                <a:close/>
                <a:moveTo>
                  <a:pt x="374063" y="247535"/>
                </a:moveTo>
                <a:cubicBezTo>
                  <a:pt x="374063" y="317696"/>
                  <a:pt x="317255" y="374613"/>
                  <a:pt x="247130" y="374613"/>
                </a:cubicBezTo>
                <a:cubicBezTo>
                  <a:pt x="177066" y="374613"/>
                  <a:pt x="120228" y="317727"/>
                  <a:pt x="120228" y="247535"/>
                </a:cubicBezTo>
                <a:cubicBezTo>
                  <a:pt x="120228" y="177312"/>
                  <a:pt x="177036" y="120426"/>
                  <a:pt x="247130" y="120426"/>
                </a:cubicBezTo>
                <a:cubicBezTo>
                  <a:pt x="317255" y="120426"/>
                  <a:pt x="374063" y="177312"/>
                  <a:pt x="374063" y="247535"/>
                </a:cubicBezTo>
                <a:close/>
                <a:moveTo>
                  <a:pt x="448310" y="347571"/>
                </a:moveTo>
                <a:cubicBezTo>
                  <a:pt x="449540" y="321423"/>
                  <a:pt x="449786" y="313630"/>
                  <a:pt x="449786" y="247535"/>
                </a:cubicBezTo>
                <a:cubicBezTo>
                  <a:pt x="449786" y="181439"/>
                  <a:pt x="449540" y="173647"/>
                  <a:pt x="448310" y="147498"/>
                </a:cubicBezTo>
                <a:cubicBezTo>
                  <a:pt x="447233" y="123382"/>
                  <a:pt x="443235" y="110231"/>
                  <a:pt x="439852" y="101546"/>
                </a:cubicBezTo>
                <a:cubicBezTo>
                  <a:pt x="435330" y="89965"/>
                  <a:pt x="429979" y="81742"/>
                  <a:pt x="421367" y="73118"/>
                </a:cubicBezTo>
                <a:cubicBezTo>
                  <a:pt x="412693" y="64432"/>
                  <a:pt x="404451" y="59073"/>
                  <a:pt x="392948" y="54607"/>
                </a:cubicBezTo>
                <a:cubicBezTo>
                  <a:pt x="384213" y="51219"/>
                  <a:pt x="371110" y="47154"/>
                  <a:pt x="346997" y="46076"/>
                </a:cubicBezTo>
                <a:cubicBezTo>
                  <a:pt x="320946" y="44906"/>
                  <a:pt x="313103" y="44598"/>
                  <a:pt x="247130" y="44598"/>
                </a:cubicBezTo>
                <a:cubicBezTo>
                  <a:pt x="181157" y="44598"/>
                  <a:pt x="173345" y="44875"/>
                  <a:pt x="147294" y="46076"/>
                </a:cubicBezTo>
                <a:cubicBezTo>
                  <a:pt x="123181" y="47154"/>
                  <a:pt x="110109" y="51219"/>
                  <a:pt x="101436" y="54607"/>
                </a:cubicBezTo>
                <a:cubicBezTo>
                  <a:pt x="89871" y="59073"/>
                  <a:pt x="81628" y="64432"/>
                  <a:pt x="72955" y="73118"/>
                </a:cubicBezTo>
                <a:cubicBezTo>
                  <a:pt x="64343" y="81742"/>
                  <a:pt x="58991" y="89996"/>
                  <a:pt x="54470" y="101546"/>
                </a:cubicBezTo>
                <a:cubicBezTo>
                  <a:pt x="51087" y="110231"/>
                  <a:pt x="47089" y="123382"/>
                  <a:pt x="45950" y="147498"/>
                </a:cubicBezTo>
                <a:cubicBezTo>
                  <a:pt x="44782" y="173616"/>
                  <a:pt x="44536" y="181439"/>
                  <a:pt x="44536" y="247535"/>
                </a:cubicBezTo>
                <a:cubicBezTo>
                  <a:pt x="44536" y="313630"/>
                  <a:pt x="44751" y="321423"/>
                  <a:pt x="45950" y="347571"/>
                </a:cubicBezTo>
                <a:cubicBezTo>
                  <a:pt x="47058" y="371656"/>
                  <a:pt x="51087" y="384777"/>
                  <a:pt x="54470" y="393524"/>
                </a:cubicBezTo>
                <a:cubicBezTo>
                  <a:pt x="58991" y="405105"/>
                  <a:pt x="64343" y="413328"/>
                  <a:pt x="72955" y="421983"/>
                </a:cubicBezTo>
                <a:cubicBezTo>
                  <a:pt x="81628" y="430668"/>
                  <a:pt x="89871" y="435966"/>
                  <a:pt x="101436" y="440493"/>
                </a:cubicBezTo>
                <a:cubicBezTo>
                  <a:pt x="110109" y="443881"/>
                  <a:pt x="123181" y="447885"/>
                  <a:pt x="147294" y="449024"/>
                </a:cubicBezTo>
                <a:cubicBezTo>
                  <a:pt x="173345" y="450195"/>
                  <a:pt x="181188" y="450503"/>
                  <a:pt x="247130" y="450503"/>
                </a:cubicBezTo>
                <a:cubicBezTo>
                  <a:pt x="313134" y="450503"/>
                  <a:pt x="320977" y="450226"/>
                  <a:pt x="346997" y="449024"/>
                </a:cubicBezTo>
                <a:cubicBezTo>
                  <a:pt x="371110" y="447916"/>
                  <a:pt x="384213" y="443881"/>
                  <a:pt x="392948" y="440493"/>
                </a:cubicBezTo>
                <a:cubicBezTo>
                  <a:pt x="404451" y="435966"/>
                  <a:pt x="412663" y="430668"/>
                  <a:pt x="421367" y="421983"/>
                </a:cubicBezTo>
                <a:cubicBezTo>
                  <a:pt x="429979" y="413359"/>
                  <a:pt x="435330" y="405105"/>
                  <a:pt x="439852" y="393524"/>
                </a:cubicBezTo>
                <a:cubicBezTo>
                  <a:pt x="443235" y="384777"/>
                  <a:pt x="447233" y="371656"/>
                  <a:pt x="448310" y="347571"/>
                </a:cubicBezTo>
                <a:close/>
                <a:moveTo>
                  <a:pt x="494322" y="247535"/>
                </a:moveTo>
                <a:cubicBezTo>
                  <a:pt x="494322" y="314770"/>
                  <a:pt x="494045" y="323178"/>
                  <a:pt x="492845" y="349604"/>
                </a:cubicBezTo>
                <a:cubicBezTo>
                  <a:pt x="491677" y="375907"/>
                  <a:pt x="487432" y="393924"/>
                  <a:pt x="481342" y="409663"/>
                </a:cubicBezTo>
                <a:cubicBezTo>
                  <a:pt x="475037" y="425925"/>
                  <a:pt x="466579" y="439754"/>
                  <a:pt x="452831" y="453521"/>
                </a:cubicBezTo>
                <a:cubicBezTo>
                  <a:pt x="439144" y="467227"/>
                  <a:pt x="425334" y="475697"/>
                  <a:pt x="409095" y="482011"/>
                </a:cubicBezTo>
                <a:cubicBezTo>
                  <a:pt x="393378" y="488171"/>
                  <a:pt x="375386" y="492328"/>
                  <a:pt x="349058" y="493530"/>
                </a:cubicBezTo>
                <a:cubicBezTo>
                  <a:pt x="322730" y="494731"/>
                  <a:pt x="314272" y="495070"/>
                  <a:pt x="247130" y="495070"/>
                </a:cubicBezTo>
                <a:cubicBezTo>
                  <a:pt x="180050" y="495070"/>
                  <a:pt x="171592" y="494731"/>
                  <a:pt x="145264" y="493530"/>
                </a:cubicBezTo>
                <a:cubicBezTo>
                  <a:pt x="118936" y="492359"/>
                  <a:pt x="100943" y="488171"/>
                  <a:pt x="85227" y="482011"/>
                </a:cubicBezTo>
                <a:cubicBezTo>
                  <a:pt x="68987" y="475697"/>
                  <a:pt x="55177" y="467227"/>
                  <a:pt x="41491" y="453521"/>
                </a:cubicBezTo>
                <a:cubicBezTo>
                  <a:pt x="27743" y="439754"/>
                  <a:pt x="19284" y="425925"/>
                  <a:pt x="12979" y="409663"/>
                </a:cubicBezTo>
                <a:cubicBezTo>
                  <a:pt x="6889" y="393924"/>
                  <a:pt x="2707" y="375907"/>
                  <a:pt x="1476" y="349604"/>
                </a:cubicBezTo>
                <a:cubicBezTo>
                  <a:pt x="277" y="323209"/>
                  <a:pt x="0" y="314770"/>
                  <a:pt x="0" y="247535"/>
                </a:cubicBezTo>
                <a:cubicBezTo>
                  <a:pt x="0" y="180300"/>
                  <a:pt x="277" y="171891"/>
                  <a:pt x="1476" y="145466"/>
                </a:cubicBezTo>
                <a:cubicBezTo>
                  <a:pt x="2707" y="119101"/>
                  <a:pt x="6889" y="101176"/>
                  <a:pt x="12979" y="85407"/>
                </a:cubicBezTo>
                <a:cubicBezTo>
                  <a:pt x="19284" y="69145"/>
                  <a:pt x="27743" y="55316"/>
                  <a:pt x="41491" y="41548"/>
                </a:cubicBezTo>
                <a:cubicBezTo>
                  <a:pt x="55177" y="27781"/>
                  <a:pt x="68987" y="19373"/>
                  <a:pt x="85227" y="12997"/>
                </a:cubicBezTo>
                <a:cubicBezTo>
                  <a:pt x="100943" y="6899"/>
                  <a:pt x="118936" y="2710"/>
                  <a:pt x="145264" y="1540"/>
                </a:cubicBezTo>
                <a:cubicBezTo>
                  <a:pt x="171592" y="308"/>
                  <a:pt x="180050" y="0"/>
                  <a:pt x="247130" y="0"/>
                </a:cubicBezTo>
                <a:cubicBezTo>
                  <a:pt x="314272" y="0"/>
                  <a:pt x="322730" y="277"/>
                  <a:pt x="349058" y="1540"/>
                </a:cubicBezTo>
                <a:cubicBezTo>
                  <a:pt x="375386" y="2710"/>
                  <a:pt x="393378" y="6899"/>
                  <a:pt x="409095" y="12997"/>
                </a:cubicBezTo>
                <a:cubicBezTo>
                  <a:pt x="425334" y="19373"/>
                  <a:pt x="439144" y="27781"/>
                  <a:pt x="452831" y="41548"/>
                </a:cubicBezTo>
                <a:cubicBezTo>
                  <a:pt x="466579" y="55316"/>
                  <a:pt x="475037" y="69145"/>
                  <a:pt x="481342" y="85407"/>
                </a:cubicBezTo>
                <a:cubicBezTo>
                  <a:pt x="487432" y="101145"/>
                  <a:pt x="491646" y="119101"/>
                  <a:pt x="492845" y="145466"/>
                </a:cubicBezTo>
                <a:cubicBezTo>
                  <a:pt x="494014" y="171891"/>
                  <a:pt x="494322" y="180300"/>
                  <a:pt x="494322" y="247535"/>
                </a:cubicBez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0" name="Vapaamuotoinen: Muoto 19">
            <a:extLst>
              <a:ext uri="{FF2B5EF4-FFF2-40B4-BE49-F238E27FC236}">
                <a16:creationId xmlns:a16="http://schemas.microsoft.com/office/drawing/2014/main" id="{F190CB52-8F7B-57E3-A9BF-CDCFEEF80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3562" y="6290064"/>
            <a:ext cx="335648" cy="235277"/>
          </a:xfrm>
          <a:custGeom>
            <a:avLst/>
            <a:gdLst>
              <a:gd name="connsiteX0" fmla="*/ 658163 w 672218"/>
              <a:gd name="connsiteY0" fmla="*/ 73580 h 471200"/>
              <a:gd name="connsiteX1" fmla="*/ 598741 w 672218"/>
              <a:gd name="connsiteY1" fmla="*/ 14075 h 471200"/>
              <a:gd name="connsiteX2" fmla="*/ 336109 w 672218"/>
              <a:gd name="connsiteY2" fmla="*/ 0 h 471200"/>
              <a:gd name="connsiteX3" fmla="*/ 73478 w 672218"/>
              <a:gd name="connsiteY3" fmla="*/ 14075 h 471200"/>
              <a:gd name="connsiteX4" fmla="*/ 14056 w 672218"/>
              <a:gd name="connsiteY4" fmla="*/ 73580 h 471200"/>
              <a:gd name="connsiteX5" fmla="*/ 0 w 672218"/>
              <a:gd name="connsiteY5" fmla="*/ 235585 h 471200"/>
              <a:gd name="connsiteX6" fmla="*/ 14056 w 672218"/>
              <a:gd name="connsiteY6" fmla="*/ 397620 h 471200"/>
              <a:gd name="connsiteX7" fmla="*/ 73478 w 672218"/>
              <a:gd name="connsiteY7" fmla="*/ 457125 h 471200"/>
              <a:gd name="connsiteX8" fmla="*/ 336109 w 672218"/>
              <a:gd name="connsiteY8" fmla="*/ 471200 h 471200"/>
              <a:gd name="connsiteX9" fmla="*/ 598741 w 672218"/>
              <a:gd name="connsiteY9" fmla="*/ 457125 h 471200"/>
              <a:gd name="connsiteX10" fmla="*/ 658163 w 672218"/>
              <a:gd name="connsiteY10" fmla="*/ 397620 h 471200"/>
              <a:gd name="connsiteX11" fmla="*/ 672219 w 672218"/>
              <a:gd name="connsiteY11" fmla="*/ 235585 h 471200"/>
              <a:gd name="connsiteX12" fmla="*/ 658163 w 672218"/>
              <a:gd name="connsiteY12" fmla="*/ 73580 h 471200"/>
              <a:gd name="connsiteX13" fmla="*/ 268875 w 672218"/>
              <a:gd name="connsiteY13" fmla="*/ 336576 h 471200"/>
              <a:gd name="connsiteX14" fmla="*/ 268875 w 672218"/>
              <a:gd name="connsiteY14" fmla="*/ 134624 h 471200"/>
              <a:gd name="connsiteX15" fmla="*/ 443512 w 672218"/>
              <a:gd name="connsiteY15" fmla="*/ 235585 h 471200"/>
              <a:gd name="connsiteX16" fmla="*/ 268875 w 672218"/>
              <a:gd name="connsiteY16" fmla="*/ 336545 h 47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2218" h="471200">
                <a:moveTo>
                  <a:pt x="658163" y="73580"/>
                </a:moveTo>
                <a:cubicBezTo>
                  <a:pt x="650443" y="44628"/>
                  <a:pt x="627652" y="21806"/>
                  <a:pt x="598741" y="14075"/>
                </a:cubicBezTo>
                <a:cubicBezTo>
                  <a:pt x="546331" y="0"/>
                  <a:pt x="336109" y="0"/>
                  <a:pt x="336109" y="0"/>
                </a:cubicBezTo>
                <a:cubicBezTo>
                  <a:pt x="336109" y="0"/>
                  <a:pt x="125887" y="0"/>
                  <a:pt x="73478" y="14075"/>
                </a:cubicBezTo>
                <a:cubicBezTo>
                  <a:pt x="44566" y="21806"/>
                  <a:pt x="21776" y="44628"/>
                  <a:pt x="14056" y="73580"/>
                </a:cubicBezTo>
                <a:cubicBezTo>
                  <a:pt x="0" y="126062"/>
                  <a:pt x="0" y="235585"/>
                  <a:pt x="0" y="235585"/>
                </a:cubicBezTo>
                <a:cubicBezTo>
                  <a:pt x="0" y="235585"/>
                  <a:pt x="0" y="345107"/>
                  <a:pt x="14056" y="397620"/>
                </a:cubicBezTo>
                <a:cubicBezTo>
                  <a:pt x="21776" y="426572"/>
                  <a:pt x="44566" y="449394"/>
                  <a:pt x="73478" y="457125"/>
                </a:cubicBezTo>
                <a:cubicBezTo>
                  <a:pt x="125887" y="471200"/>
                  <a:pt x="336109" y="471200"/>
                  <a:pt x="336109" y="471200"/>
                </a:cubicBezTo>
                <a:cubicBezTo>
                  <a:pt x="336109" y="471200"/>
                  <a:pt x="546331" y="471200"/>
                  <a:pt x="598741" y="457125"/>
                </a:cubicBezTo>
                <a:cubicBezTo>
                  <a:pt x="627652" y="449394"/>
                  <a:pt x="650443" y="426572"/>
                  <a:pt x="658163" y="397620"/>
                </a:cubicBezTo>
                <a:cubicBezTo>
                  <a:pt x="672219" y="345138"/>
                  <a:pt x="672219" y="235585"/>
                  <a:pt x="672219" y="235585"/>
                </a:cubicBezTo>
                <a:cubicBezTo>
                  <a:pt x="672219" y="235585"/>
                  <a:pt x="672219" y="126062"/>
                  <a:pt x="658163" y="73580"/>
                </a:cubicBezTo>
                <a:close/>
                <a:moveTo>
                  <a:pt x="268875" y="336576"/>
                </a:moveTo>
                <a:lnTo>
                  <a:pt x="268875" y="134624"/>
                </a:lnTo>
                <a:lnTo>
                  <a:pt x="443512" y="235585"/>
                </a:lnTo>
                <a:lnTo>
                  <a:pt x="268875" y="336545"/>
                </a:ln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grpSp>
        <p:nvGrpSpPr>
          <p:cNvPr id="21" name="Graphic 5">
            <a:extLst>
              <a:ext uri="{FF2B5EF4-FFF2-40B4-BE49-F238E27FC236}">
                <a16:creationId xmlns:a16="http://schemas.microsoft.com/office/drawing/2014/main" id="{7812E477-DC60-9E8C-0395-D3D021353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296250" y="672935"/>
            <a:ext cx="1232444" cy="943002"/>
            <a:chOff x="825500" y="749193"/>
            <a:chExt cx="1448360" cy="1108210"/>
          </a:xfrm>
        </p:grpSpPr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E9F8CC94-F556-FCCD-B2DC-EF74B247CD13}"/>
                </a:ext>
              </a:extLst>
            </p:cNvPr>
            <p:cNvSpPr/>
            <p:nvPr/>
          </p:nvSpPr>
          <p:spPr>
            <a:xfrm>
              <a:off x="825500" y="749193"/>
              <a:ext cx="1448360" cy="1108210"/>
            </a:xfrm>
            <a:custGeom>
              <a:avLst/>
              <a:gdLst>
                <a:gd name="connsiteX0" fmla="*/ 55054 w 1448360"/>
                <a:gd name="connsiteY0" fmla="*/ 43 h 1108210"/>
                <a:gd name="connsiteX1" fmla="*/ 0 w 1448360"/>
                <a:gd name="connsiteY1" fmla="*/ 54209 h 1108210"/>
                <a:gd name="connsiteX2" fmla="*/ 0 w 1448360"/>
                <a:gd name="connsiteY2" fmla="*/ 454322 h 1108210"/>
                <a:gd name="connsiteX3" fmla="*/ 55054 w 1448360"/>
                <a:gd name="connsiteY3" fmla="*/ 508488 h 1108210"/>
                <a:gd name="connsiteX4" fmla="*/ 110109 w 1448360"/>
                <a:gd name="connsiteY4" fmla="*/ 454322 h 1108210"/>
                <a:gd name="connsiteX5" fmla="*/ 110109 w 1448360"/>
                <a:gd name="connsiteY5" fmla="*/ 54209 h 1108210"/>
                <a:gd name="connsiteX6" fmla="*/ 55054 w 1448360"/>
                <a:gd name="connsiteY6" fmla="*/ 43 h 1108210"/>
                <a:gd name="connsiteX7" fmla="*/ 398272 w 1448360"/>
                <a:gd name="connsiteY7" fmla="*/ 427335 h 1108210"/>
                <a:gd name="connsiteX8" fmla="*/ 295466 w 1448360"/>
                <a:gd name="connsiteY8" fmla="*/ 252011 h 1108210"/>
                <a:gd name="connsiteX9" fmla="*/ 395605 w 1448360"/>
                <a:gd name="connsiteY9" fmla="*/ 81260 h 1108210"/>
                <a:gd name="connsiteX10" fmla="*/ 375476 w 1448360"/>
                <a:gd name="connsiteY10" fmla="*/ 7282 h 1108210"/>
                <a:gd name="connsiteX11" fmla="*/ 300291 w 1448360"/>
                <a:gd name="connsiteY11" fmla="*/ 27094 h 1108210"/>
                <a:gd name="connsiteX12" fmla="*/ 168402 w 1448360"/>
                <a:gd name="connsiteY12" fmla="*/ 252011 h 1108210"/>
                <a:gd name="connsiteX13" fmla="*/ 302959 w 1448360"/>
                <a:gd name="connsiteY13" fmla="*/ 481500 h 1108210"/>
                <a:gd name="connsiteX14" fmla="*/ 378143 w 1448360"/>
                <a:gd name="connsiteY14" fmla="*/ 501312 h 1108210"/>
                <a:gd name="connsiteX15" fmla="*/ 398272 w 1448360"/>
                <a:gd name="connsiteY15" fmla="*/ 427335 h 1108210"/>
                <a:gd name="connsiteX16" fmla="*/ 952373 w 1448360"/>
                <a:gd name="connsiteY16" fmla="*/ 1027092 h 1108210"/>
                <a:gd name="connsiteX17" fmla="*/ 1196721 w 1448360"/>
                <a:gd name="connsiteY17" fmla="*/ 607103 h 1108210"/>
                <a:gd name="connsiteX18" fmla="*/ 1441069 w 1448360"/>
                <a:gd name="connsiteY18" fmla="*/ 1027092 h 1108210"/>
                <a:gd name="connsiteX19" fmla="*/ 1420686 w 1448360"/>
                <a:gd name="connsiteY19" fmla="*/ 1101006 h 1108210"/>
                <a:gd name="connsiteX20" fmla="*/ 1345565 w 1448360"/>
                <a:gd name="connsiteY20" fmla="*/ 1080940 h 1108210"/>
                <a:gd name="connsiteX21" fmla="*/ 1196721 w 1448360"/>
                <a:gd name="connsiteY21" fmla="*/ 825099 h 1108210"/>
                <a:gd name="connsiteX22" fmla="*/ 1047877 w 1448360"/>
                <a:gd name="connsiteY22" fmla="*/ 1080940 h 1108210"/>
                <a:gd name="connsiteX23" fmla="*/ 972757 w 1448360"/>
                <a:gd name="connsiteY23" fmla="*/ 1101006 h 1108210"/>
                <a:gd name="connsiteX24" fmla="*/ 952373 w 1448360"/>
                <a:gd name="connsiteY24" fmla="*/ 1027092 h 1108210"/>
                <a:gd name="connsiteX25" fmla="*/ 975487 w 1448360"/>
                <a:gd name="connsiteY25" fmla="*/ 688193 h 1108210"/>
                <a:gd name="connsiteX26" fmla="*/ 731139 w 1448360"/>
                <a:gd name="connsiteY26" fmla="*/ 1108182 h 1108210"/>
                <a:gd name="connsiteX27" fmla="*/ 486791 w 1448360"/>
                <a:gd name="connsiteY27" fmla="*/ 688193 h 1108210"/>
                <a:gd name="connsiteX28" fmla="*/ 507174 w 1448360"/>
                <a:gd name="connsiteY28" fmla="*/ 614279 h 1108210"/>
                <a:gd name="connsiteX29" fmla="*/ 582295 w 1448360"/>
                <a:gd name="connsiteY29" fmla="*/ 634345 h 1108210"/>
                <a:gd name="connsiteX30" fmla="*/ 731139 w 1448360"/>
                <a:gd name="connsiteY30" fmla="*/ 890186 h 1108210"/>
                <a:gd name="connsiteX31" fmla="*/ 879983 w 1448360"/>
                <a:gd name="connsiteY31" fmla="*/ 634345 h 1108210"/>
                <a:gd name="connsiteX32" fmla="*/ 955104 w 1448360"/>
                <a:gd name="connsiteY32" fmla="*/ 614279 h 1108210"/>
                <a:gd name="connsiteX33" fmla="*/ 975487 w 1448360"/>
                <a:gd name="connsiteY33" fmla="*/ 688193 h 11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48360" h="1108210">
                  <a:moveTo>
                    <a:pt x="55054" y="43"/>
                  </a:moveTo>
                  <a:cubicBezTo>
                    <a:pt x="24638" y="43"/>
                    <a:pt x="0" y="24300"/>
                    <a:pt x="0" y="54209"/>
                  </a:cubicBezTo>
                  <a:lnTo>
                    <a:pt x="0" y="454322"/>
                  </a:lnTo>
                  <a:cubicBezTo>
                    <a:pt x="0" y="484231"/>
                    <a:pt x="24638" y="508488"/>
                    <a:pt x="55054" y="508488"/>
                  </a:cubicBezTo>
                  <a:cubicBezTo>
                    <a:pt x="85471" y="508488"/>
                    <a:pt x="110109" y="484231"/>
                    <a:pt x="110109" y="454322"/>
                  </a:cubicBezTo>
                  <a:lnTo>
                    <a:pt x="110109" y="54209"/>
                  </a:lnTo>
                  <a:cubicBezTo>
                    <a:pt x="110109" y="24300"/>
                    <a:pt x="85471" y="43"/>
                    <a:pt x="55054" y="43"/>
                  </a:cubicBezTo>
                  <a:moveTo>
                    <a:pt x="398272" y="427335"/>
                  </a:moveTo>
                  <a:lnTo>
                    <a:pt x="295466" y="252011"/>
                  </a:lnTo>
                  <a:lnTo>
                    <a:pt x="395605" y="81260"/>
                  </a:lnTo>
                  <a:cubicBezTo>
                    <a:pt x="410782" y="55352"/>
                    <a:pt x="401765" y="22205"/>
                    <a:pt x="375476" y="7282"/>
                  </a:cubicBezTo>
                  <a:cubicBezTo>
                    <a:pt x="349123" y="-7704"/>
                    <a:pt x="315468" y="1186"/>
                    <a:pt x="300291" y="27094"/>
                  </a:cubicBezTo>
                  <a:lnTo>
                    <a:pt x="168402" y="252011"/>
                  </a:lnTo>
                  <a:lnTo>
                    <a:pt x="302959" y="481500"/>
                  </a:lnTo>
                  <a:cubicBezTo>
                    <a:pt x="318135" y="507408"/>
                    <a:pt x="351790" y="516298"/>
                    <a:pt x="378143" y="501312"/>
                  </a:cubicBezTo>
                  <a:cubicBezTo>
                    <a:pt x="404495" y="486326"/>
                    <a:pt x="413512" y="453243"/>
                    <a:pt x="398272" y="427335"/>
                  </a:cubicBezTo>
                  <a:moveTo>
                    <a:pt x="952373" y="1027092"/>
                  </a:moveTo>
                  <a:lnTo>
                    <a:pt x="1196721" y="607103"/>
                  </a:lnTo>
                  <a:lnTo>
                    <a:pt x="1441069" y="1027092"/>
                  </a:lnTo>
                  <a:cubicBezTo>
                    <a:pt x="1456182" y="1053064"/>
                    <a:pt x="1447038" y="1086147"/>
                    <a:pt x="1420686" y="1101006"/>
                  </a:cubicBezTo>
                  <a:cubicBezTo>
                    <a:pt x="1394333" y="1115865"/>
                    <a:pt x="1360678" y="1106912"/>
                    <a:pt x="1345565" y="1080940"/>
                  </a:cubicBezTo>
                  <a:cubicBezTo>
                    <a:pt x="1345565" y="1080940"/>
                    <a:pt x="1276033" y="961433"/>
                    <a:pt x="1196721" y="825099"/>
                  </a:cubicBezTo>
                  <a:cubicBezTo>
                    <a:pt x="1117410" y="961433"/>
                    <a:pt x="1047877" y="1080940"/>
                    <a:pt x="1047877" y="1080940"/>
                  </a:cubicBezTo>
                  <a:cubicBezTo>
                    <a:pt x="1032764" y="1106912"/>
                    <a:pt x="999173" y="1115929"/>
                    <a:pt x="972757" y="1101006"/>
                  </a:cubicBezTo>
                  <a:cubicBezTo>
                    <a:pt x="946404" y="1086147"/>
                    <a:pt x="937260" y="1053064"/>
                    <a:pt x="952373" y="1027092"/>
                  </a:cubicBezTo>
                  <a:moveTo>
                    <a:pt x="975487" y="688193"/>
                  </a:moveTo>
                  <a:lnTo>
                    <a:pt x="731139" y="1108182"/>
                  </a:lnTo>
                  <a:lnTo>
                    <a:pt x="486791" y="688193"/>
                  </a:lnTo>
                  <a:cubicBezTo>
                    <a:pt x="471678" y="662221"/>
                    <a:pt x="480822" y="629138"/>
                    <a:pt x="507174" y="614279"/>
                  </a:cubicBezTo>
                  <a:cubicBezTo>
                    <a:pt x="533527" y="599420"/>
                    <a:pt x="567182" y="608437"/>
                    <a:pt x="582295" y="634345"/>
                  </a:cubicBezTo>
                  <a:cubicBezTo>
                    <a:pt x="582295" y="634345"/>
                    <a:pt x="651827" y="753852"/>
                    <a:pt x="731139" y="890186"/>
                  </a:cubicBezTo>
                  <a:cubicBezTo>
                    <a:pt x="810451" y="753852"/>
                    <a:pt x="879983" y="634345"/>
                    <a:pt x="879983" y="634345"/>
                  </a:cubicBezTo>
                  <a:cubicBezTo>
                    <a:pt x="895096" y="608373"/>
                    <a:pt x="928688" y="599356"/>
                    <a:pt x="955104" y="614279"/>
                  </a:cubicBezTo>
                  <a:cubicBezTo>
                    <a:pt x="981456" y="629138"/>
                    <a:pt x="990600" y="662221"/>
                    <a:pt x="975487" y="688193"/>
                  </a:cubicBezTo>
                </a:path>
              </a:pathLst>
            </a:custGeom>
            <a:solidFill>
              <a:srgbClr val="003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id="{35727413-DAA0-84E5-2431-897A17BC1A7A}"/>
                </a:ext>
              </a:extLst>
            </p:cNvPr>
            <p:cNvSpPr/>
            <p:nvPr/>
          </p:nvSpPr>
          <p:spPr>
            <a:xfrm>
              <a:off x="1345438" y="751776"/>
              <a:ext cx="403479" cy="503555"/>
            </a:xfrm>
            <a:custGeom>
              <a:avLst/>
              <a:gdLst>
                <a:gd name="connsiteX0" fmla="*/ 403479 w 403479"/>
                <a:gd name="connsiteY0" fmla="*/ 395224 h 503555"/>
                <a:gd name="connsiteX1" fmla="*/ 403479 w 403479"/>
                <a:gd name="connsiteY1" fmla="*/ 503555 h 503555"/>
                <a:gd name="connsiteX2" fmla="*/ 55054 w 403479"/>
                <a:gd name="connsiteY2" fmla="*/ 503555 h 503555"/>
                <a:gd name="connsiteX3" fmla="*/ 0 w 403479"/>
                <a:gd name="connsiteY3" fmla="*/ 449390 h 503555"/>
                <a:gd name="connsiteX4" fmla="*/ 55054 w 403479"/>
                <a:gd name="connsiteY4" fmla="*/ 395224 h 503555"/>
                <a:gd name="connsiteX5" fmla="*/ 403479 w 403479"/>
                <a:gd name="connsiteY5" fmla="*/ 395224 h 503555"/>
                <a:gd name="connsiteX6" fmla="*/ 55054 w 403479"/>
                <a:gd name="connsiteY6" fmla="*/ 197612 h 503555"/>
                <a:gd name="connsiteX7" fmla="*/ 0 w 403479"/>
                <a:gd name="connsiteY7" fmla="*/ 251777 h 503555"/>
                <a:gd name="connsiteX8" fmla="*/ 55054 w 403479"/>
                <a:gd name="connsiteY8" fmla="*/ 305943 h 503555"/>
                <a:gd name="connsiteX9" fmla="*/ 403479 w 403479"/>
                <a:gd name="connsiteY9" fmla="*/ 305943 h 503555"/>
                <a:gd name="connsiteX10" fmla="*/ 403479 w 403479"/>
                <a:gd name="connsiteY10" fmla="*/ 197612 h 503555"/>
                <a:gd name="connsiteX11" fmla="*/ 55054 w 403479"/>
                <a:gd name="connsiteY11" fmla="*/ 197612 h 503555"/>
                <a:gd name="connsiteX12" fmla="*/ 55054 w 403479"/>
                <a:gd name="connsiteY12" fmla="*/ 0 h 503555"/>
                <a:gd name="connsiteX13" fmla="*/ 0 w 403479"/>
                <a:gd name="connsiteY13" fmla="*/ 54165 h 503555"/>
                <a:gd name="connsiteX14" fmla="*/ 55054 w 403479"/>
                <a:gd name="connsiteY14" fmla="*/ 108331 h 503555"/>
                <a:gd name="connsiteX15" fmla="*/ 403479 w 403479"/>
                <a:gd name="connsiteY15" fmla="*/ 108331 h 503555"/>
                <a:gd name="connsiteX16" fmla="*/ 403479 w 403479"/>
                <a:gd name="connsiteY16" fmla="*/ 0 h 503555"/>
                <a:gd name="connsiteX17" fmla="*/ 55054 w 403479"/>
                <a:gd name="connsiteY17" fmla="*/ 0 h 50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479" h="503555">
                  <a:moveTo>
                    <a:pt x="403479" y="395224"/>
                  </a:moveTo>
                  <a:lnTo>
                    <a:pt x="403479" y="503555"/>
                  </a:lnTo>
                  <a:lnTo>
                    <a:pt x="55054" y="503555"/>
                  </a:lnTo>
                  <a:cubicBezTo>
                    <a:pt x="24638" y="503555"/>
                    <a:pt x="0" y="479298"/>
                    <a:pt x="0" y="449390"/>
                  </a:cubicBezTo>
                  <a:cubicBezTo>
                    <a:pt x="0" y="419481"/>
                    <a:pt x="24638" y="395224"/>
                    <a:pt x="55054" y="395224"/>
                  </a:cubicBezTo>
                  <a:lnTo>
                    <a:pt x="403479" y="395224"/>
                  </a:lnTo>
                  <a:close/>
                  <a:moveTo>
                    <a:pt x="55054" y="197612"/>
                  </a:moveTo>
                  <a:cubicBezTo>
                    <a:pt x="24638" y="197612"/>
                    <a:pt x="0" y="221869"/>
                    <a:pt x="0" y="251777"/>
                  </a:cubicBezTo>
                  <a:cubicBezTo>
                    <a:pt x="0" y="281686"/>
                    <a:pt x="24638" y="305943"/>
                    <a:pt x="55054" y="305943"/>
                  </a:cubicBezTo>
                  <a:lnTo>
                    <a:pt x="403479" y="305943"/>
                  </a:lnTo>
                  <a:lnTo>
                    <a:pt x="403479" y="197612"/>
                  </a:lnTo>
                  <a:lnTo>
                    <a:pt x="55054" y="197612"/>
                  </a:lnTo>
                  <a:close/>
                  <a:moveTo>
                    <a:pt x="55054" y="0"/>
                  </a:moveTo>
                  <a:cubicBezTo>
                    <a:pt x="24638" y="0"/>
                    <a:pt x="0" y="24257"/>
                    <a:pt x="0" y="54165"/>
                  </a:cubicBezTo>
                  <a:cubicBezTo>
                    <a:pt x="0" y="84074"/>
                    <a:pt x="24638" y="108331"/>
                    <a:pt x="55054" y="108331"/>
                  </a:cubicBezTo>
                  <a:lnTo>
                    <a:pt x="403479" y="108331"/>
                  </a:lnTo>
                  <a:lnTo>
                    <a:pt x="403479" y="0"/>
                  </a:lnTo>
                  <a:lnTo>
                    <a:pt x="55054" y="0"/>
                  </a:lnTo>
                  <a:close/>
                </a:path>
              </a:pathLst>
            </a:custGeom>
            <a:solidFill>
              <a:srgbClr val="00C1D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86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näkymä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ECD6010F-6711-07A6-6FA0-D4E6D56FD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1" t="10581" r="1894"/>
          <a:stretch/>
        </p:blipFill>
        <p:spPr>
          <a:xfrm>
            <a:off x="233362" y="230187"/>
            <a:ext cx="5646233" cy="5725633"/>
          </a:xfrm>
          <a:custGeom>
            <a:avLst/>
            <a:gdLst>
              <a:gd name="connsiteX0" fmla="*/ 0 w 5645150"/>
              <a:gd name="connsiteY0" fmla="*/ 0 h 5725633"/>
              <a:gd name="connsiteX1" fmla="*/ 5645150 w 5645150"/>
              <a:gd name="connsiteY1" fmla="*/ 0 h 5725633"/>
              <a:gd name="connsiteX2" fmla="*/ 5645150 w 5645150"/>
              <a:gd name="connsiteY2" fmla="*/ 5725633 h 5725633"/>
              <a:gd name="connsiteX3" fmla="*/ 0 w 5645150"/>
              <a:gd name="connsiteY3" fmla="*/ 5725633 h 5725633"/>
              <a:gd name="connsiteX4" fmla="*/ 0 w 5645150"/>
              <a:gd name="connsiteY4" fmla="*/ 0 h 5725633"/>
              <a:gd name="connsiteX0" fmla="*/ 0 w 5645150"/>
              <a:gd name="connsiteY0" fmla="*/ 0 h 5725633"/>
              <a:gd name="connsiteX1" fmla="*/ 5645150 w 5645150"/>
              <a:gd name="connsiteY1" fmla="*/ 0 h 5725633"/>
              <a:gd name="connsiteX2" fmla="*/ 5645150 w 5645150"/>
              <a:gd name="connsiteY2" fmla="*/ 5725633 h 5725633"/>
              <a:gd name="connsiteX3" fmla="*/ 2706060 w 5645150"/>
              <a:gd name="connsiteY3" fmla="*/ 5723224 h 5725633"/>
              <a:gd name="connsiteX4" fmla="*/ 0 w 5645150"/>
              <a:gd name="connsiteY4" fmla="*/ 5725633 h 5725633"/>
              <a:gd name="connsiteX5" fmla="*/ 0 w 5645150"/>
              <a:gd name="connsiteY5" fmla="*/ 0 h 5725633"/>
              <a:gd name="connsiteX0" fmla="*/ 0 w 5649408"/>
              <a:gd name="connsiteY0" fmla="*/ 0 h 5725633"/>
              <a:gd name="connsiteX1" fmla="*/ 5645150 w 5649408"/>
              <a:gd name="connsiteY1" fmla="*/ 0 h 5725633"/>
              <a:gd name="connsiteX2" fmla="*/ 5649408 w 5649408"/>
              <a:gd name="connsiteY2" fmla="*/ 2983949 h 5725633"/>
              <a:gd name="connsiteX3" fmla="*/ 5645150 w 5649408"/>
              <a:gd name="connsiteY3" fmla="*/ 5725633 h 5725633"/>
              <a:gd name="connsiteX4" fmla="*/ 2706060 w 5649408"/>
              <a:gd name="connsiteY4" fmla="*/ 5723224 h 5725633"/>
              <a:gd name="connsiteX5" fmla="*/ 0 w 5649408"/>
              <a:gd name="connsiteY5" fmla="*/ 5725633 h 5725633"/>
              <a:gd name="connsiteX6" fmla="*/ 0 w 5649408"/>
              <a:gd name="connsiteY6" fmla="*/ 0 h 5725633"/>
              <a:gd name="connsiteX0" fmla="*/ 0 w 6081361"/>
              <a:gd name="connsiteY0" fmla="*/ 0 h 5725633"/>
              <a:gd name="connsiteX1" fmla="*/ 5645150 w 6081361"/>
              <a:gd name="connsiteY1" fmla="*/ 0 h 5725633"/>
              <a:gd name="connsiteX2" fmla="*/ 5649408 w 6081361"/>
              <a:gd name="connsiteY2" fmla="*/ 2983949 h 5725633"/>
              <a:gd name="connsiteX3" fmla="*/ 5645150 w 6081361"/>
              <a:gd name="connsiteY3" fmla="*/ 5725633 h 5725633"/>
              <a:gd name="connsiteX4" fmla="*/ 2706060 w 6081361"/>
              <a:gd name="connsiteY4" fmla="*/ 5723224 h 5725633"/>
              <a:gd name="connsiteX5" fmla="*/ 0 w 6081361"/>
              <a:gd name="connsiteY5" fmla="*/ 5725633 h 5725633"/>
              <a:gd name="connsiteX6" fmla="*/ 0 w 6081361"/>
              <a:gd name="connsiteY6" fmla="*/ 0 h 5725633"/>
              <a:gd name="connsiteX0" fmla="*/ 0 w 5845895"/>
              <a:gd name="connsiteY0" fmla="*/ 0 h 5951578"/>
              <a:gd name="connsiteX1" fmla="*/ 5645150 w 5845895"/>
              <a:gd name="connsiteY1" fmla="*/ 0 h 5951578"/>
              <a:gd name="connsiteX2" fmla="*/ 5649408 w 5845895"/>
              <a:gd name="connsiteY2" fmla="*/ 2983949 h 5951578"/>
              <a:gd name="connsiteX3" fmla="*/ 5645150 w 5845895"/>
              <a:gd name="connsiteY3" fmla="*/ 5725633 h 5951578"/>
              <a:gd name="connsiteX4" fmla="*/ 2706060 w 5845895"/>
              <a:gd name="connsiteY4" fmla="*/ 5723224 h 5951578"/>
              <a:gd name="connsiteX5" fmla="*/ 0 w 5845895"/>
              <a:gd name="connsiteY5" fmla="*/ 5725633 h 5951578"/>
              <a:gd name="connsiteX6" fmla="*/ 0 w 5845895"/>
              <a:gd name="connsiteY6" fmla="*/ 0 h 5951578"/>
              <a:gd name="connsiteX0" fmla="*/ 0 w 5649408"/>
              <a:gd name="connsiteY0" fmla="*/ 0 h 5725633"/>
              <a:gd name="connsiteX1" fmla="*/ 5645150 w 5649408"/>
              <a:gd name="connsiteY1" fmla="*/ 0 h 5725633"/>
              <a:gd name="connsiteX2" fmla="*/ 5649408 w 5649408"/>
              <a:gd name="connsiteY2" fmla="*/ 2983949 h 5725633"/>
              <a:gd name="connsiteX3" fmla="*/ 4891653 w 5649408"/>
              <a:gd name="connsiteY3" fmla="*/ 4752366 h 5725633"/>
              <a:gd name="connsiteX4" fmla="*/ 2706060 w 5649408"/>
              <a:gd name="connsiteY4" fmla="*/ 5723224 h 5725633"/>
              <a:gd name="connsiteX5" fmla="*/ 0 w 5649408"/>
              <a:gd name="connsiteY5" fmla="*/ 5725633 h 5725633"/>
              <a:gd name="connsiteX6" fmla="*/ 0 w 5649408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  <a:gd name="connsiteX0" fmla="*/ 0 w 5646233"/>
              <a:gd name="connsiteY0" fmla="*/ 0 h 5725633"/>
              <a:gd name="connsiteX1" fmla="*/ 5645150 w 5646233"/>
              <a:gd name="connsiteY1" fmla="*/ 0 h 5725633"/>
              <a:gd name="connsiteX2" fmla="*/ 5646233 w 5646233"/>
              <a:gd name="connsiteY2" fmla="*/ 2983949 h 5725633"/>
              <a:gd name="connsiteX3" fmla="*/ 4891653 w 5646233"/>
              <a:gd name="connsiteY3" fmla="*/ 4752366 h 5725633"/>
              <a:gd name="connsiteX4" fmla="*/ 2706060 w 5646233"/>
              <a:gd name="connsiteY4" fmla="*/ 5723224 h 5725633"/>
              <a:gd name="connsiteX5" fmla="*/ 0 w 5646233"/>
              <a:gd name="connsiteY5" fmla="*/ 5725633 h 5725633"/>
              <a:gd name="connsiteX6" fmla="*/ 0 w 5646233"/>
              <a:gd name="connsiteY6" fmla="*/ 0 h 57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6233" h="5725633">
                <a:moveTo>
                  <a:pt x="0" y="0"/>
                </a:moveTo>
                <a:lnTo>
                  <a:pt x="5645150" y="0"/>
                </a:lnTo>
                <a:cubicBezTo>
                  <a:pt x="5646569" y="994650"/>
                  <a:pt x="5644814" y="1989299"/>
                  <a:pt x="5646233" y="2983949"/>
                </a:cubicBezTo>
                <a:cubicBezTo>
                  <a:pt x="5646401" y="3647019"/>
                  <a:pt x="5337231" y="4234437"/>
                  <a:pt x="4891653" y="4752366"/>
                </a:cubicBezTo>
                <a:cubicBezTo>
                  <a:pt x="4446075" y="5270295"/>
                  <a:pt x="3685757" y="5724027"/>
                  <a:pt x="2706060" y="5723224"/>
                </a:cubicBezTo>
                <a:lnTo>
                  <a:pt x="0" y="57256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74971" y="2519806"/>
            <a:ext cx="4968762" cy="901278"/>
          </a:xfrm>
        </p:spPr>
        <p:txBody>
          <a:bodyPr/>
          <a:lstStyle>
            <a:lvl1pPr>
              <a:lnSpc>
                <a:spcPct val="95000"/>
              </a:lnSpc>
              <a:defRPr sz="32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42A0D13-E3F9-45AD-88B5-0E4779AD7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8600" y="3725791"/>
            <a:ext cx="4959350" cy="784225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 dirty="0"/>
              <a:t>#hashtag</a:t>
            </a:r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05CB1E3D-B02E-2104-41D0-FAF30EF6CE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78600" y="5013874"/>
            <a:ext cx="4959350" cy="24542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>
                <a:latin typeface="+mj-lt"/>
              </a:defRPr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9">
            <a:extLst>
              <a:ext uri="{FF2B5EF4-FFF2-40B4-BE49-F238E27FC236}">
                <a16:creationId xmlns:a16="http://schemas.microsoft.com/office/drawing/2014/main" id="{6DA8C19B-5435-0EFB-9CE2-A9DFF66A80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78600" y="5267215"/>
            <a:ext cx="4959350" cy="894608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300"/>
            </a:lvl1pPr>
            <a:lvl2pPr marL="36122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Vapaamuotoinen: Muoto 16">
            <a:extLst>
              <a:ext uri="{FF2B5EF4-FFF2-40B4-BE49-F238E27FC236}">
                <a16:creationId xmlns:a16="http://schemas.microsoft.com/office/drawing/2014/main" id="{99639154-85F0-78D7-F980-B0C21AEE7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010" y="6283989"/>
            <a:ext cx="247083" cy="247441"/>
          </a:xfrm>
          <a:custGeom>
            <a:avLst/>
            <a:gdLst>
              <a:gd name="connsiteX0" fmla="*/ 494845 w 494844"/>
              <a:gd name="connsiteY0" fmla="*/ 67020 h 495562"/>
              <a:gd name="connsiteX1" fmla="*/ 494722 w 494844"/>
              <a:gd name="connsiteY1" fmla="*/ 64586 h 495562"/>
              <a:gd name="connsiteX2" fmla="*/ 494722 w 494844"/>
              <a:gd name="connsiteY2" fmla="*/ 38407 h 495562"/>
              <a:gd name="connsiteX3" fmla="*/ 456368 w 494844"/>
              <a:gd name="connsiteY3" fmla="*/ 0 h 495562"/>
              <a:gd name="connsiteX4" fmla="*/ 427887 w 494844"/>
              <a:gd name="connsiteY4" fmla="*/ 0 h 495562"/>
              <a:gd name="connsiteX5" fmla="*/ 66927 w 494844"/>
              <a:gd name="connsiteY5" fmla="*/ 0 h 495562"/>
              <a:gd name="connsiteX6" fmla="*/ 38354 w 494844"/>
              <a:gd name="connsiteY6" fmla="*/ 0 h 495562"/>
              <a:gd name="connsiteX7" fmla="*/ 0 w 494844"/>
              <a:gd name="connsiteY7" fmla="*/ 38407 h 495562"/>
              <a:gd name="connsiteX8" fmla="*/ 0 w 494844"/>
              <a:gd name="connsiteY8" fmla="*/ 67050 h 495562"/>
              <a:gd name="connsiteX9" fmla="*/ 0 w 494844"/>
              <a:gd name="connsiteY9" fmla="*/ 428512 h 495562"/>
              <a:gd name="connsiteX10" fmla="*/ 0 w 494844"/>
              <a:gd name="connsiteY10" fmla="*/ 457032 h 495562"/>
              <a:gd name="connsiteX11" fmla="*/ 38354 w 494844"/>
              <a:gd name="connsiteY11" fmla="*/ 495439 h 495562"/>
              <a:gd name="connsiteX12" fmla="*/ 64405 w 494844"/>
              <a:gd name="connsiteY12" fmla="*/ 495439 h 495562"/>
              <a:gd name="connsiteX13" fmla="*/ 66927 w 494844"/>
              <a:gd name="connsiteY13" fmla="*/ 495562 h 495562"/>
              <a:gd name="connsiteX14" fmla="*/ 427887 w 494844"/>
              <a:gd name="connsiteY14" fmla="*/ 495562 h 495562"/>
              <a:gd name="connsiteX15" fmla="*/ 430409 w 494844"/>
              <a:gd name="connsiteY15" fmla="*/ 495439 h 495562"/>
              <a:gd name="connsiteX16" fmla="*/ 456368 w 494844"/>
              <a:gd name="connsiteY16" fmla="*/ 495439 h 495562"/>
              <a:gd name="connsiteX17" fmla="*/ 494722 w 494844"/>
              <a:gd name="connsiteY17" fmla="*/ 457032 h 495562"/>
              <a:gd name="connsiteX18" fmla="*/ 494722 w 494844"/>
              <a:gd name="connsiteY18" fmla="*/ 430945 h 495562"/>
              <a:gd name="connsiteX19" fmla="*/ 494845 w 494844"/>
              <a:gd name="connsiteY19" fmla="*/ 428512 h 495562"/>
              <a:gd name="connsiteX20" fmla="*/ 494845 w 494844"/>
              <a:gd name="connsiteY20" fmla="*/ 67050 h 495562"/>
              <a:gd name="connsiteX21" fmla="*/ 188785 w 494844"/>
              <a:gd name="connsiteY21" fmla="*/ 180515 h 495562"/>
              <a:gd name="connsiteX22" fmla="*/ 265922 w 494844"/>
              <a:gd name="connsiteY22" fmla="*/ 180515 h 495562"/>
              <a:gd name="connsiteX23" fmla="*/ 265922 w 494844"/>
              <a:gd name="connsiteY23" fmla="*/ 215041 h 495562"/>
              <a:gd name="connsiteX24" fmla="*/ 334418 w 494844"/>
              <a:gd name="connsiteY24" fmla="*/ 178390 h 495562"/>
              <a:gd name="connsiteX25" fmla="*/ 421521 w 494844"/>
              <a:gd name="connsiteY25" fmla="*/ 278180 h 495562"/>
              <a:gd name="connsiteX26" fmla="*/ 421521 w 494844"/>
              <a:gd name="connsiteY26" fmla="*/ 281969 h 495562"/>
              <a:gd name="connsiteX27" fmla="*/ 421521 w 494844"/>
              <a:gd name="connsiteY27" fmla="*/ 400485 h 495562"/>
              <a:gd name="connsiteX28" fmla="*/ 343706 w 494844"/>
              <a:gd name="connsiteY28" fmla="*/ 400485 h 495562"/>
              <a:gd name="connsiteX29" fmla="*/ 343706 w 494844"/>
              <a:gd name="connsiteY29" fmla="*/ 286681 h 495562"/>
              <a:gd name="connsiteX30" fmla="*/ 343429 w 494844"/>
              <a:gd name="connsiteY30" fmla="*/ 281999 h 495562"/>
              <a:gd name="connsiteX31" fmla="*/ 304737 w 494844"/>
              <a:gd name="connsiteY31" fmla="*/ 236570 h 495562"/>
              <a:gd name="connsiteX32" fmla="*/ 267583 w 494844"/>
              <a:gd name="connsiteY32" fmla="*/ 263489 h 495562"/>
              <a:gd name="connsiteX33" fmla="*/ 265922 w 494844"/>
              <a:gd name="connsiteY33" fmla="*/ 281507 h 495562"/>
              <a:gd name="connsiteX34" fmla="*/ 265922 w 494844"/>
              <a:gd name="connsiteY34" fmla="*/ 281999 h 495562"/>
              <a:gd name="connsiteX35" fmla="*/ 265922 w 494844"/>
              <a:gd name="connsiteY35" fmla="*/ 400515 h 495562"/>
              <a:gd name="connsiteX36" fmla="*/ 188785 w 494844"/>
              <a:gd name="connsiteY36" fmla="*/ 400515 h 495562"/>
              <a:gd name="connsiteX37" fmla="*/ 189215 w 494844"/>
              <a:gd name="connsiteY37" fmla="*/ 281999 h 495562"/>
              <a:gd name="connsiteX38" fmla="*/ 188785 w 494844"/>
              <a:gd name="connsiteY38" fmla="*/ 180546 h 495562"/>
              <a:gd name="connsiteX39" fmla="*/ 69387 w 494844"/>
              <a:gd name="connsiteY39" fmla="*/ 110015 h 495562"/>
              <a:gd name="connsiteX40" fmla="*/ 111339 w 494844"/>
              <a:gd name="connsiteY40" fmla="*/ 66958 h 495562"/>
              <a:gd name="connsiteX41" fmla="*/ 152738 w 494844"/>
              <a:gd name="connsiteY41" fmla="*/ 109985 h 495562"/>
              <a:gd name="connsiteX42" fmla="*/ 110878 w 494844"/>
              <a:gd name="connsiteY42" fmla="*/ 153011 h 495562"/>
              <a:gd name="connsiteX43" fmla="*/ 110355 w 494844"/>
              <a:gd name="connsiteY43" fmla="*/ 153011 h 495562"/>
              <a:gd name="connsiteX44" fmla="*/ 69418 w 494844"/>
              <a:gd name="connsiteY44" fmla="*/ 110046 h 495562"/>
              <a:gd name="connsiteX45" fmla="*/ 146925 w 494844"/>
              <a:gd name="connsiteY45" fmla="*/ 180515 h 495562"/>
              <a:gd name="connsiteX46" fmla="*/ 146925 w 494844"/>
              <a:gd name="connsiteY46" fmla="*/ 281969 h 495562"/>
              <a:gd name="connsiteX47" fmla="*/ 146925 w 494844"/>
              <a:gd name="connsiteY47" fmla="*/ 400485 h 495562"/>
              <a:gd name="connsiteX48" fmla="*/ 78245 w 494844"/>
              <a:gd name="connsiteY48" fmla="*/ 400485 h 495562"/>
              <a:gd name="connsiteX49" fmla="*/ 78245 w 494844"/>
              <a:gd name="connsiteY49" fmla="*/ 281969 h 495562"/>
              <a:gd name="connsiteX50" fmla="*/ 78245 w 494844"/>
              <a:gd name="connsiteY50" fmla="*/ 180515 h 495562"/>
              <a:gd name="connsiteX51" fmla="*/ 146925 w 494844"/>
              <a:gd name="connsiteY51" fmla="*/ 180515 h 49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4844" h="495562">
                <a:moveTo>
                  <a:pt x="494845" y="67020"/>
                </a:moveTo>
                <a:cubicBezTo>
                  <a:pt x="494845" y="66188"/>
                  <a:pt x="494752" y="65387"/>
                  <a:pt x="494722" y="64586"/>
                </a:cubicBezTo>
                <a:lnTo>
                  <a:pt x="494722" y="38407"/>
                </a:lnTo>
                <a:cubicBezTo>
                  <a:pt x="494722" y="17186"/>
                  <a:pt x="477559" y="0"/>
                  <a:pt x="456368" y="0"/>
                </a:cubicBezTo>
                <a:lnTo>
                  <a:pt x="427887" y="0"/>
                </a:lnTo>
                <a:lnTo>
                  <a:pt x="66927" y="0"/>
                </a:lnTo>
                <a:lnTo>
                  <a:pt x="38354" y="0"/>
                </a:lnTo>
                <a:cubicBezTo>
                  <a:pt x="17162" y="0"/>
                  <a:pt x="0" y="17186"/>
                  <a:pt x="0" y="38407"/>
                </a:cubicBezTo>
                <a:lnTo>
                  <a:pt x="0" y="67050"/>
                </a:lnTo>
                <a:lnTo>
                  <a:pt x="0" y="428512"/>
                </a:lnTo>
                <a:lnTo>
                  <a:pt x="0" y="457032"/>
                </a:lnTo>
                <a:cubicBezTo>
                  <a:pt x="0" y="478222"/>
                  <a:pt x="17162" y="495439"/>
                  <a:pt x="38354" y="495439"/>
                </a:cubicBezTo>
                <a:lnTo>
                  <a:pt x="64405" y="495439"/>
                </a:lnTo>
                <a:cubicBezTo>
                  <a:pt x="65266" y="495470"/>
                  <a:pt x="66096" y="495562"/>
                  <a:pt x="66927" y="495562"/>
                </a:cubicBezTo>
                <a:lnTo>
                  <a:pt x="427887" y="495562"/>
                </a:lnTo>
                <a:cubicBezTo>
                  <a:pt x="428748" y="495562"/>
                  <a:pt x="429579" y="495470"/>
                  <a:pt x="430409" y="495439"/>
                </a:cubicBezTo>
                <a:lnTo>
                  <a:pt x="456368" y="495439"/>
                </a:lnTo>
                <a:cubicBezTo>
                  <a:pt x="477529" y="495439"/>
                  <a:pt x="494722" y="478222"/>
                  <a:pt x="494722" y="457032"/>
                </a:cubicBezTo>
                <a:lnTo>
                  <a:pt x="494722" y="430945"/>
                </a:lnTo>
                <a:cubicBezTo>
                  <a:pt x="494752" y="430144"/>
                  <a:pt x="494845" y="429313"/>
                  <a:pt x="494845" y="428512"/>
                </a:cubicBezTo>
                <a:lnTo>
                  <a:pt x="494845" y="67050"/>
                </a:lnTo>
                <a:close/>
                <a:moveTo>
                  <a:pt x="188785" y="180515"/>
                </a:moveTo>
                <a:lnTo>
                  <a:pt x="265922" y="180515"/>
                </a:lnTo>
                <a:lnTo>
                  <a:pt x="265922" y="215041"/>
                </a:lnTo>
                <a:cubicBezTo>
                  <a:pt x="270475" y="199919"/>
                  <a:pt x="295111" y="178390"/>
                  <a:pt x="334418" y="178390"/>
                </a:cubicBezTo>
                <a:cubicBezTo>
                  <a:pt x="383198" y="178390"/>
                  <a:pt x="421521" y="210083"/>
                  <a:pt x="421521" y="278180"/>
                </a:cubicBezTo>
                <a:lnTo>
                  <a:pt x="421521" y="281969"/>
                </a:lnTo>
                <a:lnTo>
                  <a:pt x="421521" y="400485"/>
                </a:lnTo>
                <a:lnTo>
                  <a:pt x="343706" y="400485"/>
                </a:lnTo>
                <a:lnTo>
                  <a:pt x="343706" y="286681"/>
                </a:lnTo>
                <a:cubicBezTo>
                  <a:pt x="343706" y="285018"/>
                  <a:pt x="343491" y="283539"/>
                  <a:pt x="343429" y="281999"/>
                </a:cubicBezTo>
                <a:cubicBezTo>
                  <a:pt x="342168" y="254865"/>
                  <a:pt x="330050" y="236570"/>
                  <a:pt x="304737" y="236570"/>
                </a:cubicBezTo>
                <a:cubicBezTo>
                  <a:pt x="284254" y="236570"/>
                  <a:pt x="272904" y="250276"/>
                  <a:pt x="267583" y="263489"/>
                </a:cubicBezTo>
                <a:cubicBezTo>
                  <a:pt x="265615" y="268232"/>
                  <a:pt x="265922" y="274854"/>
                  <a:pt x="265922" y="281507"/>
                </a:cubicBezTo>
                <a:lnTo>
                  <a:pt x="265922" y="281999"/>
                </a:lnTo>
                <a:lnTo>
                  <a:pt x="265922" y="400515"/>
                </a:lnTo>
                <a:lnTo>
                  <a:pt x="188785" y="400515"/>
                </a:lnTo>
                <a:cubicBezTo>
                  <a:pt x="188785" y="400515"/>
                  <a:pt x="189092" y="339841"/>
                  <a:pt x="189215" y="281999"/>
                </a:cubicBezTo>
                <a:cubicBezTo>
                  <a:pt x="189308" y="234445"/>
                  <a:pt x="189277" y="188831"/>
                  <a:pt x="188785" y="180546"/>
                </a:cubicBezTo>
                <a:close/>
                <a:moveTo>
                  <a:pt x="69387" y="110015"/>
                </a:moveTo>
                <a:cubicBezTo>
                  <a:pt x="69387" y="85530"/>
                  <a:pt x="85965" y="66958"/>
                  <a:pt x="111339" y="66958"/>
                </a:cubicBezTo>
                <a:cubicBezTo>
                  <a:pt x="136621" y="66958"/>
                  <a:pt x="152246" y="85438"/>
                  <a:pt x="152738" y="109985"/>
                </a:cubicBezTo>
                <a:cubicBezTo>
                  <a:pt x="152738" y="134008"/>
                  <a:pt x="136652" y="153011"/>
                  <a:pt x="110878" y="153011"/>
                </a:cubicBezTo>
                <a:lnTo>
                  <a:pt x="110355" y="153011"/>
                </a:lnTo>
                <a:cubicBezTo>
                  <a:pt x="85504" y="153011"/>
                  <a:pt x="69418" y="134070"/>
                  <a:pt x="69418" y="110046"/>
                </a:cubicBezTo>
                <a:close/>
                <a:moveTo>
                  <a:pt x="146925" y="180515"/>
                </a:moveTo>
                <a:lnTo>
                  <a:pt x="146925" y="281969"/>
                </a:lnTo>
                <a:lnTo>
                  <a:pt x="146925" y="400485"/>
                </a:lnTo>
                <a:lnTo>
                  <a:pt x="78245" y="400485"/>
                </a:lnTo>
                <a:lnTo>
                  <a:pt x="78245" y="281969"/>
                </a:lnTo>
                <a:lnTo>
                  <a:pt x="78245" y="180515"/>
                </a:lnTo>
                <a:lnTo>
                  <a:pt x="146925" y="180515"/>
                </a:ln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8" name="Vapaamuotoinen: Muoto 17">
            <a:extLst>
              <a:ext uri="{FF2B5EF4-FFF2-40B4-BE49-F238E27FC236}">
                <a16:creationId xmlns:a16="http://schemas.microsoft.com/office/drawing/2014/main" id="{BDB41863-4E2C-198A-BC9F-9BD397429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4857" y="6278438"/>
            <a:ext cx="258156" cy="256945"/>
          </a:xfrm>
          <a:custGeom>
            <a:avLst/>
            <a:gdLst>
              <a:gd name="connsiteX0" fmla="*/ 517020 w 517020"/>
              <a:gd name="connsiteY0" fmla="*/ 258869 h 514596"/>
              <a:gd name="connsiteX1" fmla="*/ 258510 w 517020"/>
              <a:gd name="connsiteY1" fmla="*/ 0 h 514596"/>
              <a:gd name="connsiteX2" fmla="*/ 0 w 517020"/>
              <a:gd name="connsiteY2" fmla="*/ 258869 h 514596"/>
              <a:gd name="connsiteX3" fmla="*/ 218127 w 517020"/>
              <a:gd name="connsiteY3" fmla="*/ 514596 h 514596"/>
              <a:gd name="connsiteX4" fmla="*/ 218127 w 517020"/>
              <a:gd name="connsiteY4" fmla="*/ 333681 h 514596"/>
              <a:gd name="connsiteX5" fmla="*/ 152492 w 517020"/>
              <a:gd name="connsiteY5" fmla="*/ 333681 h 514596"/>
              <a:gd name="connsiteX6" fmla="*/ 152492 w 517020"/>
              <a:gd name="connsiteY6" fmla="*/ 258838 h 514596"/>
              <a:gd name="connsiteX7" fmla="*/ 218127 w 517020"/>
              <a:gd name="connsiteY7" fmla="*/ 258838 h 514596"/>
              <a:gd name="connsiteX8" fmla="*/ 218127 w 517020"/>
              <a:gd name="connsiteY8" fmla="*/ 201798 h 514596"/>
              <a:gd name="connsiteX9" fmla="*/ 315779 w 517020"/>
              <a:gd name="connsiteY9" fmla="*/ 101084 h 514596"/>
              <a:gd name="connsiteX10" fmla="*/ 373632 w 517020"/>
              <a:gd name="connsiteY10" fmla="*/ 106135 h 514596"/>
              <a:gd name="connsiteX11" fmla="*/ 373632 w 517020"/>
              <a:gd name="connsiteY11" fmla="*/ 169828 h 514596"/>
              <a:gd name="connsiteX12" fmla="*/ 341030 w 517020"/>
              <a:gd name="connsiteY12" fmla="*/ 169828 h 514596"/>
              <a:gd name="connsiteX13" fmla="*/ 298894 w 517020"/>
              <a:gd name="connsiteY13" fmla="*/ 210268 h 514596"/>
              <a:gd name="connsiteX14" fmla="*/ 298894 w 517020"/>
              <a:gd name="connsiteY14" fmla="*/ 258838 h 514596"/>
              <a:gd name="connsiteX15" fmla="*/ 370588 w 517020"/>
              <a:gd name="connsiteY15" fmla="*/ 258838 h 514596"/>
              <a:gd name="connsiteX16" fmla="*/ 359146 w 517020"/>
              <a:gd name="connsiteY16" fmla="*/ 333681 h 514596"/>
              <a:gd name="connsiteX17" fmla="*/ 298894 w 517020"/>
              <a:gd name="connsiteY17" fmla="*/ 333681 h 514596"/>
              <a:gd name="connsiteX18" fmla="*/ 298894 w 517020"/>
              <a:gd name="connsiteY18" fmla="*/ 514596 h 514596"/>
              <a:gd name="connsiteX19" fmla="*/ 517020 w 517020"/>
              <a:gd name="connsiteY19" fmla="*/ 258869 h 51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7020" h="514596">
                <a:moveTo>
                  <a:pt x="517020" y="258869"/>
                </a:moveTo>
                <a:cubicBezTo>
                  <a:pt x="517020" y="115898"/>
                  <a:pt x="401283" y="0"/>
                  <a:pt x="258510" y="0"/>
                </a:cubicBezTo>
                <a:cubicBezTo>
                  <a:pt x="115737" y="0"/>
                  <a:pt x="0" y="115898"/>
                  <a:pt x="0" y="258869"/>
                </a:cubicBezTo>
                <a:cubicBezTo>
                  <a:pt x="0" y="388072"/>
                  <a:pt x="94546" y="495193"/>
                  <a:pt x="218127" y="514596"/>
                </a:cubicBezTo>
                <a:lnTo>
                  <a:pt x="218127" y="333681"/>
                </a:lnTo>
                <a:lnTo>
                  <a:pt x="152492" y="333681"/>
                </a:lnTo>
                <a:lnTo>
                  <a:pt x="152492" y="258838"/>
                </a:lnTo>
                <a:lnTo>
                  <a:pt x="218127" y="258838"/>
                </a:lnTo>
                <a:lnTo>
                  <a:pt x="218127" y="201798"/>
                </a:lnTo>
                <a:cubicBezTo>
                  <a:pt x="218127" y="136934"/>
                  <a:pt x="256726" y="101084"/>
                  <a:pt x="315779" y="101084"/>
                </a:cubicBezTo>
                <a:cubicBezTo>
                  <a:pt x="344075" y="101084"/>
                  <a:pt x="373632" y="106135"/>
                  <a:pt x="373632" y="106135"/>
                </a:cubicBezTo>
                <a:lnTo>
                  <a:pt x="373632" y="169828"/>
                </a:lnTo>
                <a:lnTo>
                  <a:pt x="341030" y="169828"/>
                </a:lnTo>
                <a:cubicBezTo>
                  <a:pt x="308920" y="169828"/>
                  <a:pt x="298894" y="189786"/>
                  <a:pt x="298894" y="210268"/>
                </a:cubicBezTo>
                <a:lnTo>
                  <a:pt x="298894" y="258838"/>
                </a:lnTo>
                <a:lnTo>
                  <a:pt x="370588" y="258838"/>
                </a:lnTo>
                <a:lnTo>
                  <a:pt x="359146" y="333681"/>
                </a:lnTo>
                <a:lnTo>
                  <a:pt x="298894" y="333681"/>
                </a:lnTo>
                <a:lnTo>
                  <a:pt x="298894" y="514596"/>
                </a:lnTo>
                <a:cubicBezTo>
                  <a:pt x="422474" y="495162"/>
                  <a:pt x="517020" y="388072"/>
                  <a:pt x="517020" y="258869"/>
                </a:cubicBez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9" name="Vapaamuotoinen: Muoto 18">
            <a:extLst>
              <a:ext uri="{FF2B5EF4-FFF2-40B4-BE49-F238E27FC236}">
                <a16:creationId xmlns:a16="http://schemas.microsoft.com/office/drawing/2014/main" id="{4D9A1490-4D10-BC25-CB3F-7B2B8C92B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926" y="6284097"/>
            <a:ext cx="246822" cy="247195"/>
          </a:xfrm>
          <a:custGeom>
            <a:avLst/>
            <a:gdLst>
              <a:gd name="connsiteX0" fmla="*/ 329527 w 494321"/>
              <a:gd name="connsiteY0" fmla="*/ 247535 h 495069"/>
              <a:gd name="connsiteX1" fmla="*/ 247130 w 494321"/>
              <a:gd name="connsiteY1" fmla="*/ 165023 h 495069"/>
              <a:gd name="connsiteX2" fmla="*/ 164764 w 494321"/>
              <a:gd name="connsiteY2" fmla="*/ 247535 h 495069"/>
              <a:gd name="connsiteX3" fmla="*/ 247130 w 494321"/>
              <a:gd name="connsiteY3" fmla="*/ 330016 h 495069"/>
              <a:gd name="connsiteX4" fmla="*/ 329527 w 494321"/>
              <a:gd name="connsiteY4" fmla="*/ 247535 h 495069"/>
              <a:gd name="connsiteX5" fmla="*/ 408726 w 494321"/>
              <a:gd name="connsiteY5" fmla="*/ 115405 h 495069"/>
              <a:gd name="connsiteX6" fmla="*/ 379076 w 494321"/>
              <a:gd name="connsiteY6" fmla="*/ 145158 h 495069"/>
              <a:gd name="connsiteX7" fmla="*/ 349427 w 494321"/>
              <a:gd name="connsiteY7" fmla="*/ 115405 h 495069"/>
              <a:gd name="connsiteX8" fmla="*/ 379076 w 494321"/>
              <a:gd name="connsiteY8" fmla="*/ 85715 h 495069"/>
              <a:gd name="connsiteX9" fmla="*/ 408726 w 494321"/>
              <a:gd name="connsiteY9" fmla="*/ 115405 h 495069"/>
              <a:gd name="connsiteX10" fmla="*/ 374063 w 494321"/>
              <a:gd name="connsiteY10" fmla="*/ 247535 h 495069"/>
              <a:gd name="connsiteX11" fmla="*/ 247130 w 494321"/>
              <a:gd name="connsiteY11" fmla="*/ 374613 h 495069"/>
              <a:gd name="connsiteX12" fmla="*/ 120228 w 494321"/>
              <a:gd name="connsiteY12" fmla="*/ 247535 h 495069"/>
              <a:gd name="connsiteX13" fmla="*/ 247130 w 494321"/>
              <a:gd name="connsiteY13" fmla="*/ 120426 h 495069"/>
              <a:gd name="connsiteX14" fmla="*/ 374063 w 494321"/>
              <a:gd name="connsiteY14" fmla="*/ 247535 h 495069"/>
              <a:gd name="connsiteX15" fmla="*/ 448310 w 494321"/>
              <a:gd name="connsiteY15" fmla="*/ 347571 h 495069"/>
              <a:gd name="connsiteX16" fmla="*/ 449786 w 494321"/>
              <a:gd name="connsiteY16" fmla="*/ 247535 h 495069"/>
              <a:gd name="connsiteX17" fmla="*/ 448310 w 494321"/>
              <a:gd name="connsiteY17" fmla="*/ 147498 h 495069"/>
              <a:gd name="connsiteX18" fmla="*/ 439852 w 494321"/>
              <a:gd name="connsiteY18" fmla="*/ 101546 h 495069"/>
              <a:gd name="connsiteX19" fmla="*/ 421367 w 494321"/>
              <a:gd name="connsiteY19" fmla="*/ 73118 h 495069"/>
              <a:gd name="connsiteX20" fmla="*/ 392948 w 494321"/>
              <a:gd name="connsiteY20" fmla="*/ 54607 h 495069"/>
              <a:gd name="connsiteX21" fmla="*/ 346997 w 494321"/>
              <a:gd name="connsiteY21" fmla="*/ 46076 h 495069"/>
              <a:gd name="connsiteX22" fmla="*/ 247130 w 494321"/>
              <a:gd name="connsiteY22" fmla="*/ 44598 h 495069"/>
              <a:gd name="connsiteX23" fmla="*/ 147294 w 494321"/>
              <a:gd name="connsiteY23" fmla="*/ 46076 h 495069"/>
              <a:gd name="connsiteX24" fmla="*/ 101436 w 494321"/>
              <a:gd name="connsiteY24" fmla="*/ 54607 h 495069"/>
              <a:gd name="connsiteX25" fmla="*/ 72955 w 494321"/>
              <a:gd name="connsiteY25" fmla="*/ 73118 h 495069"/>
              <a:gd name="connsiteX26" fmla="*/ 54470 w 494321"/>
              <a:gd name="connsiteY26" fmla="*/ 101546 h 495069"/>
              <a:gd name="connsiteX27" fmla="*/ 45950 w 494321"/>
              <a:gd name="connsiteY27" fmla="*/ 147498 h 495069"/>
              <a:gd name="connsiteX28" fmla="*/ 44536 w 494321"/>
              <a:gd name="connsiteY28" fmla="*/ 247535 h 495069"/>
              <a:gd name="connsiteX29" fmla="*/ 45950 w 494321"/>
              <a:gd name="connsiteY29" fmla="*/ 347571 h 495069"/>
              <a:gd name="connsiteX30" fmla="*/ 54470 w 494321"/>
              <a:gd name="connsiteY30" fmla="*/ 393524 h 495069"/>
              <a:gd name="connsiteX31" fmla="*/ 72955 w 494321"/>
              <a:gd name="connsiteY31" fmla="*/ 421983 h 495069"/>
              <a:gd name="connsiteX32" fmla="*/ 101436 w 494321"/>
              <a:gd name="connsiteY32" fmla="*/ 440493 h 495069"/>
              <a:gd name="connsiteX33" fmla="*/ 147294 w 494321"/>
              <a:gd name="connsiteY33" fmla="*/ 449024 h 495069"/>
              <a:gd name="connsiteX34" fmla="*/ 247130 w 494321"/>
              <a:gd name="connsiteY34" fmla="*/ 450503 h 495069"/>
              <a:gd name="connsiteX35" fmla="*/ 346997 w 494321"/>
              <a:gd name="connsiteY35" fmla="*/ 449024 h 495069"/>
              <a:gd name="connsiteX36" fmla="*/ 392948 w 494321"/>
              <a:gd name="connsiteY36" fmla="*/ 440493 h 495069"/>
              <a:gd name="connsiteX37" fmla="*/ 421367 w 494321"/>
              <a:gd name="connsiteY37" fmla="*/ 421983 h 495069"/>
              <a:gd name="connsiteX38" fmla="*/ 439852 w 494321"/>
              <a:gd name="connsiteY38" fmla="*/ 393524 h 495069"/>
              <a:gd name="connsiteX39" fmla="*/ 448310 w 494321"/>
              <a:gd name="connsiteY39" fmla="*/ 347571 h 495069"/>
              <a:gd name="connsiteX40" fmla="*/ 494322 w 494321"/>
              <a:gd name="connsiteY40" fmla="*/ 247535 h 495069"/>
              <a:gd name="connsiteX41" fmla="*/ 492845 w 494321"/>
              <a:gd name="connsiteY41" fmla="*/ 349604 h 495069"/>
              <a:gd name="connsiteX42" fmla="*/ 481342 w 494321"/>
              <a:gd name="connsiteY42" fmla="*/ 409663 h 495069"/>
              <a:gd name="connsiteX43" fmla="*/ 452831 w 494321"/>
              <a:gd name="connsiteY43" fmla="*/ 453521 h 495069"/>
              <a:gd name="connsiteX44" fmla="*/ 409095 w 494321"/>
              <a:gd name="connsiteY44" fmla="*/ 482011 h 495069"/>
              <a:gd name="connsiteX45" fmla="*/ 349058 w 494321"/>
              <a:gd name="connsiteY45" fmla="*/ 493530 h 495069"/>
              <a:gd name="connsiteX46" fmla="*/ 247130 w 494321"/>
              <a:gd name="connsiteY46" fmla="*/ 495070 h 495069"/>
              <a:gd name="connsiteX47" fmla="*/ 145264 w 494321"/>
              <a:gd name="connsiteY47" fmla="*/ 493530 h 495069"/>
              <a:gd name="connsiteX48" fmla="*/ 85227 w 494321"/>
              <a:gd name="connsiteY48" fmla="*/ 482011 h 495069"/>
              <a:gd name="connsiteX49" fmla="*/ 41491 w 494321"/>
              <a:gd name="connsiteY49" fmla="*/ 453521 h 495069"/>
              <a:gd name="connsiteX50" fmla="*/ 12979 w 494321"/>
              <a:gd name="connsiteY50" fmla="*/ 409663 h 495069"/>
              <a:gd name="connsiteX51" fmla="*/ 1476 w 494321"/>
              <a:gd name="connsiteY51" fmla="*/ 349604 h 495069"/>
              <a:gd name="connsiteX52" fmla="*/ 0 w 494321"/>
              <a:gd name="connsiteY52" fmla="*/ 247535 h 495069"/>
              <a:gd name="connsiteX53" fmla="*/ 1476 w 494321"/>
              <a:gd name="connsiteY53" fmla="*/ 145466 h 495069"/>
              <a:gd name="connsiteX54" fmla="*/ 12979 w 494321"/>
              <a:gd name="connsiteY54" fmla="*/ 85407 h 495069"/>
              <a:gd name="connsiteX55" fmla="*/ 41491 w 494321"/>
              <a:gd name="connsiteY55" fmla="*/ 41548 h 495069"/>
              <a:gd name="connsiteX56" fmla="*/ 85227 w 494321"/>
              <a:gd name="connsiteY56" fmla="*/ 12997 h 495069"/>
              <a:gd name="connsiteX57" fmla="*/ 145264 w 494321"/>
              <a:gd name="connsiteY57" fmla="*/ 1540 h 495069"/>
              <a:gd name="connsiteX58" fmla="*/ 247130 w 494321"/>
              <a:gd name="connsiteY58" fmla="*/ 0 h 495069"/>
              <a:gd name="connsiteX59" fmla="*/ 349058 w 494321"/>
              <a:gd name="connsiteY59" fmla="*/ 1540 h 495069"/>
              <a:gd name="connsiteX60" fmla="*/ 409095 w 494321"/>
              <a:gd name="connsiteY60" fmla="*/ 12997 h 495069"/>
              <a:gd name="connsiteX61" fmla="*/ 452831 w 494321"/>
              <a:gd name="connsiteY61" fmla="*/ 41548 h 495069"/>
              <a:gd name="connsiteX62" fmla="*/ 481342 w 494321"/>
              <a:gd name="connsiteY62" fmla="*/ 85407 h 495069"/>
              <a:gd name="connsiteX63" fmla="*/ 492845 w 494321"/>
              <a:gd name="connsiteY63" fmla="*/ 145466 h 495069"/>
              <a:gd name="connsiteX64" fmla="*/ 494322 w 494321"/>
              <a:gd name="connsiteY64" fmla="*/ 247535 h 49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94321" h="495069">
                <a:moveTo>
                  <a:pt x="329527" y="247535"/>
                </a:moveTo>
                <a:cubicBezTo>
                  <a:pt x="329527" y="201982"/>
                  <a:pt x="292650" y="165023"/>
                  <a:pt x="247130" y="165023"/>
                </a:cubicBezTo>
                <a:cubicBezTo>
                  <a:pt x="201641" y="165023"/>
                  <a:pt x="164764" y="201982"/>
                  <a:pt x="164764" y="247535"/>
                </a:cubicBezTo>
                <a:cubicBezTo>
                  <a:pt x="164764" y="293087"/>
                  <a:pt x="201641" y="330016"/>
                  <a:pt x="247130" y="330016"/>
                </a:cubicBezTo>
                <a:cubicBezTo>
                  <a:pt x="292681" y="330016"/>
                  <a:pt x="329527" y="293087"/>
                  <a:pt x="329527" y="247535"/>
                </a:cubicBezTo>
                <a:close/>
                <a:moveTo>
                  <a:pt x="408726" y="115405"/>
                </a:moveTo>
                <a:cubicBezTo>
                  <a:pt x="408726" y="131821"/>
                  <a:pt x="395470" y="145158"/>
                  <a:pt x="379076" y="145158"/>
                </a:cubicBezTo>
                <a:cubicBezTo>
                  <a:pt x="362683" y="145158"/>
                  <a:pt x="349427" y="131852"/>
                  <a:pt x="349427" y="115405"/>
                </a:cubicBezTo>
                <a:cubicBezTo>
                  <a:pt x="349427" y="99020"/>
                  <a:pt x="362652" y="85715"/>
                  <a:pt x="379076" y="85715"/>
                </a:cubicBezTo>
                <a:cubicBezTo>
                  <a:pt x="395470" y="85715"/>
                  <a:pt x="408726" y="99020"/>
                  <a:pt x="408726" y="115405"/>
                </a:cubicBezTo>
                <a:close/>
                <a:moveTo>
                  <a:pt x="374063" y="247535"/>
                </a:moveTo>
                <a:cubicBezTo>
                  <a:pt x="374063" y="317696"/>
                  <a:pt x="317255" y="374613"/>
                  <a:pt x="247130" y="374613"/>
                </a:cubicBezTo>
                <a:cubicBezTo>
                  <a:pt x="177066" y="374613"/>
                  <a:pt x="120228" y="317727"/>
                  <a:pt x="120228" y="247535"/>
                </a:cubicBezTo>
                <a:cubicBezTo>
                  <a:pt x="120228" y="177312"/>
                  <a:pt x="177036" y="120426"/>
                  <a:pt x="247130" y="120426"/>
                </a:cubicBezTo>
                <a:cubicBezTo>
                  <a:pt x="317255" y="120426"/>
                  <a:pt x="374063" y="177312"/>
                  <a:pt x="374063" y="247535"/>
                </a:cubicBezTo>
                <a:close/>
                <a:moveTo>
                  <a:pt x="448310" y="347571"/>
                </a:moveTo>
                <a:cubicBezTo>
                  <a:pt x="449540" y="321423"/>
                  <a:pt x="449786" y="313630"/>
                  <a:pt x="449786" y="247535"/>
                </a:cubicBezTo>
                <a:cubicBezTo>
                  <a:pt x="449786" y="181439"/>
                  <a:pt x="449540" y="173647"/>
                  <a:pt x="448310" y="147498"/>
                </a:cubicBezTo>
                <a:cubicBezTo>
                  <a:pt x="447233" y="123382"/>
                  <a:pt x="443235" y="110231"/>
                  <a:pt x="439852" y="101546"/>
                </a:cubicBezTo>
                <a:cubicBezTo>
                  <a:pt x="435330" y="89965"/>
                  <a:pt x="429979" y="81742"/>
                  <a:pt x="421367" y="73118"/>
                </a:cubicBezTo>
                <a:cubicBezTo>
                  <a:pt x="412693" y="64432"/>
                  <a:pt x="404451" y="59073"/>
                  <a:pt x="392948" y="54607"/>
                </a:cubicBezTo>
                <a:cubicBezTo>
                  <a:pt x="384213" y="51219"/>
                  <a:pt x="371110" y="47154"/>
                  <a:pt x="346997" y="46076"/>
                </a:cubicBezTo>
                <a:cubicBezTo>
                  <a:pt x="320946" y="44906"/>
                  <a:pt x="313103" y="44598"/>
                  <a:pt x="247130" y="44598"/>
                </a:cubicBezTo>
                <a:cubicBezTo>
                  <a:pt x="181157" y="44598"/>
                  <a:pt x="173345" y="44875"/>
                  <a:pt x="147294" y="46076"/>
                </a:cubicBezTo>
                <a:cubicBezTo>
                  <a:pt x="123181" y="47154"/>
                  <a:pt x="110109" y="51219"/>
                  <a:pt x="101436" y="54607"/>
                </a:cubicBezTo>
                <a:cubicBezTo>
                  <a:pt x="89871" y="59073"/>
                  <a:pt x="81628" y="64432"/>
                  <a:pt x="72955" y="73118"/>
                </a:cubicBezTo>
                <a:cubicBezTo>
                  <a:pt x="64343" y="81742"/>
                  <a:pt x="58991" y="89996"/>
                  <a:pt x="54470" y="101546"/>
                </a:cubicBezTo>
                <a:cubicBezTo>
                  <a:pt x="51087" y="110231"/>
                  <a:pt x="47089" y="123382"/>
                  <a:pt x="45950" y="147498"/>
                </a:cubicBezTo>
                <a:cubicBezTo>
                  <a:pt x="44782" y="173616"/>
                  <a:pt x="44536" y="181439"/>
                  <a:pt x="44536" y="247535"/>
                </a:cubicBezTo>
                <a:cubicBezTo>
                  <a:pt x="44536" y="313630"/>
                  <a:pt x="44751" y="321423"/>
                  <a:pt x="45950" y="347571"/>
                </a:cubicBezTo>
                <a:cubicBezTo>
                  <a:pt x="47058" y="371656"/>
                  <a:pt x="51087" y="384777"/>
                  <a:pt x="54470" y="393524"/>
                </a:cubicBezTo>
                <a:cubicBezTo>
                  <a:pt x="58991" y="405105"/>
                  <a:pt x="64343" y="413328"/>
                  <a:pt x="72955" y="421983"/>
                </a:cubicBezTo>
                <a:cubicBezTo>
                  <a:pt x="81628" y="430668"/>
                  <a:pt x="89871" y="435966"/>
                  <a:pt x="101436" y="440493"/>
                </a:cubicBezTo>
                <a:cubicBezTo>
                  <a:pt x="110109" y="443881"/>
                  <a:pt x="123181" y="447885"/>
                  <a:pt x="147294" y="449024"/>
                </a:cubicBezTo>
                <a:cubicBezTo>
                  <a:pt x="173345" y="450195"/>
                  <a:pt x="181188" y="450503"/>
                  <a:pt x="247130" y="450503"/>
                </a:cubicBezTo>
                <a:cubicBezTo>
                  <a:pt x="313134" y="450503"/>
                  <a:pt x="320977" y="450226"/>
                  <a:pt x="346997" y="449024"/>
                </a:cubicBezTo>
                <a:cubicBezTo>
                  <a:pt x="371110" y="447916"/>
                  <a:pt x="384213" y="443881"/>
                  <a:pt x="392948" y="440493"/>
                </a:cubicBezTo>
                <a:cubicBezTo>
                  <a:pt x="404451" y="435966"/>
                  <a:pt x="412663" y="430668"/>
                  <a:pt x="421367" y="421983"/>
                </a:cubicBezTo>
                <a:cubicBezTo>
                  <a:pt x="429979" y="413359"/>
                  <a:pt x="435330" y="405105"/>
                  <a:pt x="439852" y="393524"/>
                </a:cubicBezTo>
                <a:cubicBezTo>
                  <a:pt x="443235" y="384777"/>
                  <a:pt x="447233" y="371656"/>
                  <a:pt x="448310" y="347571"/>
                </a:cubicBezTo>
                <a:close/>
                <a:moveTo>
                  <a:pt x="494322" y="247535"/>
                </a:moveTo>
                <a:cubicBezTo>
                  <a:pt x="494322" y="314770"/>
                  <a:pt x="494045" y="323178"/>
                  <a:pt x="492845" y="349604"/>
                </a:cubicBezTo>
                <a:cubicBezTo>
                  <a:pt x="491677" y="375907"/>
                  <a:pt x="487432" y="393924"/>
                  <a:pt x="481342" y="409663"/>
                </a:cubicBezTo>
                <a:cubicBezTo>
                  <a:pt x="475037" y="425925"/>
                  <a:pt x="466579" y="439754"/>
                  <a:pt x="452831" y="453521"/>
                </a:cubicBezTo>
                <a:cubicBezTo>
                  <a:pt x="439144" y="467227"/>
                  <a:pt x="425334" y="475697"/>
                  <a:pt x="409095" y="482011"/>
                </a:cubicBezTo>
                <a:cubicBezTo>
                  <a:pt x="393378" y="488171"/>
                  <a:pt x="375386" y="492328"/>
                  <a:pt x="349058" y="493530"/>
                </a:cubicBezTo>
                <a:cubicBezTo>
                  <a:pt x="322730" y="494731"/>
                  <a:pt x="314272" y="495070"/>
                  <a:pt x="247130" y="495070"/>
                </a:cubicBezTo>
                <a:cubicBezTo>
                  <a:pt x="180050" y="495070"/>
                  <a:pt x="171592" y="494731"/>
                  <a:pt x="145264" y="493530"/>
                </a:cubicBezTo>
                <a:cubicBezTo>
                  <a:pt x="118936" y="492359"/>
                  <a:pt x="100943" y="488171"/>
                  <a:pt x="85227" y="482011"/>
                </a:cubicBezTo>
                <a:cubicBezTo>
                  <a:pt x="68987" y="475697"/>
                  <a:pt x="55177" y="467227"/>
                  <a:pt x="41491" y="453521"/>
                </a:cubicBezTo>
                <a:cubicBezTo>
                  <a:pt x="27743" y="439754"/>
                  <a:pt x="19284" y="425925"/>
                  <a:pt x="12979" y="409663"/>
                </a:cubicBezTo>
                <a:cubicBezTo>
                  <a:pt x="6889" y="393924"/>
                  <a:pt x="2707" y="375907"/>
                  <a:pt x="1476" y="349604"/>
                </a:cubicBezTo>
                <a:cubicBezTo>
                  <a:pt x="277" y="323209"/>
                  <a:pt x="0" y="314770"/>
                  <a:pt x="0" y="247535"/>
                </a:cubicBezTo>
                <a:cubicBezTo>
                  <a:pt x="0" y="180300"/>
                  <a:pt x="277" y="171891"/>
                  <a:pt x="1476" y="145466"/>
                </a:cubicBezTo>
                <a:cubicBezTo>
                  <a:pt x="2707" y="119101"/>
                  <a:pt x="6889" y="101176"/>
                  <a:pt x="12979" y="85407"/>
                </a:cubicBezTo>
                <a:cubicBezTo>
                  <a:pt x="19284" y="69145"/>
                  <a:pt x="27743" y="55316"/>
                  <a:pt x="41491" y="41548"/>
                </a:cubicBezTo>
                <a:cubicBezTo>
                  <a:pt x="55177" y="27781"/>
                  <a:pt x="68987" y="19373"/>
                  <a:pt x="85227" y="12997"/>
                </a:cubicBezTo>
                <a:cubicBezTo>
                  <a:pt x="100943" y="6899"/>
                  <a:pt x="118936" y="2710"/>
                  <a:pt x="145264" y="1540"/>
                </a:cubicBezTo>
                <a:cubicBezTo>
                  <a:pt x="171592" y="308"/>
                  <a:pt x="180050" y="0"/>
                  <a:pt x="247130" y="0"/>
                </a:cubicBezTo>
                <a:cubicBezTo>
                  <a:pt x="314272" y="0"/>
                  <a:pt x="322730" y="277"/>
                  <a:pt x="349058" y="1540"/>
                </a:cubicBezTo>
                <a:cubicBezTo>
                  <a:pt x="375386" y="2710"/>
                  <a:pt x="393378" y="6899"/>
                  <a:pt x="409095" y="12997"/>
                </a:cubicBezTo>
                <a:cubicBezTo>
                  <a:pt x="425334" y="19373"/>
                  <a:pt x="439144" y="27781"/>
                  <a:pt x="452831" y="41548"/>
                </a:cubicBezTo>
                <a:cubicBezTo>
                  <a:pt x="466579" y="55316"/>
                  <a:pt x="475037" y="69145"/>
                  <a:pt x="481342" y="85407"/>
                </a:cubicBezTo>
                <a:cubicBezTo>
                  <a:pt x="487432" y="101145"/>
                  <a:pt x="491646" y="119101"/>
                  <a:pt x="492845" y="145466"/>
                </a:cubicBezTo>
                <a:cubicBezTo>
                  <a:pt x="494014" y="171891"/>
                  <a:pt x="494322" y="180300"/>
                  <a:pt x="494322" y="247535"/>
                </a:cubicBez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0" name="Vapaamuotoinen: Muoto 19">
            <a:extLst>
              <a:ext uri="{FF2B5EF4-FFF2-40B4-BE49-F238E27FC236}">
                <a16:creationId xmlns:a16="http://schemas.microsoft.com/office/drawing/2014/main" id="{F190CB52-8F7B-57E3-A9BF-CDCFEEF80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3562" y="6290064"/>
            <a:ext cx="335648" cy="235277"/>
          </a:xfrm>
          <a:custGeom>
            <a:avLst/>
            <a:gdLst>
              <a:gd name="connsiteX0" fmla="*/ 658163 w 672218"/>
              <a:gd name="connsiteY0" fmla="*/ 73580 h 471200"/>
              <a:gd name="connsiteX1" fmla="*/ 598741 w 672218"/>
              <a:gd name="connsiteY1" fmla="*/ 14075 h 471200"/>
              <a:gd name="connsiteX2" fmla="*/ 336109 w 672218"/>
              <a:gd name="connsiteY2" fmla="*/ 0 h 471200"/>
              <a:gd name="connsiteX3" fmla="*/ 73478 w 672218"/>
              <a:gd name="connsiteY3" fmla="*/ 14075 h 471200"/>
              <a:gd name="connsiteX4" fmla="*/ 14056 w 672218"/>
              <a:gd name="connsiteY4" fmla="*/ 73580 h 471200"/>
              <a:gd name="connsiteX5" fmla="*/ 0 w 672218"/>
              <a:gd name="connsiteY5" fmla="*/ 235585 h 471200"/>
              <a:gd name="connsiteX6" fmla="*/ 14056 w 672218"/>
              <a:gd name="connsiteY6" fmla="*/ 397620 h 471200"/>
              <a:gd name="connsiteX7" fmla="*/ 73478 w 672218"/>
              <a:gd name="connsiteY7" fmla="*/ 457125 h 471200"/>
              <a:gd name="connsiteX8" fmla="*/ 336109 w 672218"/>
              <a:gd name="connsiteY8" fmla="*/ 471200 h 471200"/>
              <a:gd name="connsiteX9" fmla="*/ 598741 w 672218"/>
              <a:gd name="connsiteY9" fmla="*/ 457125 h 471200"/>
              <a:gd name="connsiteX10" fmla="*/ 658163 w 672218"/>
              <a:gd name="connsiteY10" fmla="*/ 397620 h 471200"/>
              <a:gd name="connsiteX11" fmla="*/ 672219 w 672218"/>
              <a:gd name="connsiteY11" fmla="*/ 235585 h 471200"/>
              <a:gd name="connsiteX12" fmla="*/ 658163 w 672218"/>
              <a:gd name="connsiteY12" fmla="*/ 73580 h 471200"/>
              <a:gd name="connsiteX13" fmla="*/ 268875 w 672218"/>
              <a:gd name="connsiteY13" fmla="*/ 336576 h 471200"/>
              <a:gd name="connsiteX14" fmla="*/ 268875 w 672218"/>
              <a:gd name="connsiteY14" fmla="*/ 134624 h 471200"/>
              <a:gd name="connsiteX15" fmla="*/ 443512 w 672218"/>
              <a:gd name="connsiteY15" fmla="*/ 235585 h 471200"/>
              <a:gd name="connsiteX16" fmla="*/ 268875 w 672218"/>
              <a:gd name="connsiteY16" fmla="*/ 336545 h 47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2218" h="471200">
                <a:moveTo>
                  <a:pt x="658163" y="73580"/>
                </a:moveTo>
                <a:cubicBezTo>
                  <a:pt x="650443" y="44628"/>
                  <a:pt x="627652" y="21806"/>
                  <a:pt x="598741" y="14075"/>
                </a:cubicBezTo>
                <a:cubicBezTo>
                  <a:pt x="546331" y="0"/>
                  <a:pt x="336109" y="0"/>
                  <a:pt x="336109" y="0"/>
                </a:cubicBezTo>
                <a:cubicBezTo>
                  <a:pt x="336109" y="0"/>
                  <a:pt x="125887" y="0"/>
                  <a:pt x="73478" y="14075"/>
                </a:cubicBezTo>
                <a:cubicBezTo>
                  <a:pt x="44566" y="21806"/>
                  <a:pt x="21776" y="44628"/>
                  <a:pt x="14056" y="73580"/>
                </a:cubicBezTo>
                <a:cubicBezTo>
                  <a:pt x="0" y="126062"/>
                  <a:pt x="0" y="235585"/>
                  <a:pt x="0" y="235585"/>
                </a:cubicBezTo>
                <a:cubicBezTo>
                  <a:pt x="0" y="235585"/>
                  <a:pt x="0" y="345107"/>
                  <a:pt x="14056" y="397620"/>
                </a:cubicBezTo>
                <a:cubicBezTo>
                  <a:pt x="21776" y="426572"/>
                  <a:pt x="44566" y="449394"/>
                  <a:pt x="73478" y="457125"/>
                </a:cubicBezTo>
                <a:cubicBezTo>
                  <a:pt x="125887" y="471200"/>
                  <a:pt x="336109" y="471200"/>
                  <a:pt x="336109" y="471200"/>
                </a:cubicBezTo>
                <a:cubicBezTo>
                  <a:pt x="336109" y="471200"/>
                  <a:pt x="546331" y="471200"/>
                  <a:pt x="598741" y="457125"/>
                </a:cubicBezTo>
                <a:cubicBezTo>
                  <a:pt x="627652" y="449394"/>
                  <a:pt x="650443" y="426572"/>
                  <a:pt x="658163" y="397620"/>
                </a:cubicBezTo>
                <a:cubicBezTo>
                  <a:pt x="672219" y="345138"/>
                  <a:pt x="672219" y="235585"/>
                  <a:pt x="672219" y="235585"/>
                </a:cubicBezTo>
                <a:cubicBezTo>
                  <a:pt x="672219" y="235585"/>
                  <a:pt x="672219" y="126062"/>
                  <a:pt x="658163" y="73580"/>
                </a:cubicBezTo>
                <a:close/>
                <a:moveTo>
                  <a:pt x="268875" y="336576"/>
                </a:moveTo>
                <a:lnTo>
                  <a:pt x="268875" y="134624"/>
                </a:lnTo>
                <a:lnTo>
                  <a:pt x="443512" y="235585"/>
                </a:lnTo>
                <a:lnTo>
                  <a:pt x="268875" y="336545"/>
                </a:lnTo>
                <a:close/>
              </a:path>
            </a:pathLst>
          </a:custGeom>
          <a:solidFill>
            <a:srgbClr val="003D4C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grpSp>
        <p:nvGrpSpPr>
          <p:cNvPr id="21" name="Graphic 5">
            <a:extLst>
              <a:ext uri="{FF2B5EF4-FFF2-40B4-BE49-F238E27FC236}">
                <a16:creationId xmlns:a16="http://schemas.microsoft.com/office/drawing/2014/main" id="{7812E477-DC60-9E8C-0395-D3D021353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296250" y="672935"/>
            <a:ext cx="1232444" cy="943002"/>
            <a:chOff x="825500" y="749193"/>
            <a:chExt cx="1448360" cy="1108210"/>
          </a:xfrm>
        </p:grpSpPr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E9F8CC94-F556-FCCD-B2DC-EF74B247CD13}"/>
                </a:ext>
              </a:extLst>
            </p:cNvPr>
            <p:cNvSpPr/>
            <p:nvPr/>
          </p:nvSpPr>
          <p:spPr>
            <a:xfrm>
              <a:off x="825500" y="749193"/>
              <a:ext cx="1448360" cy="1108210"/>
            </a:xfrm>
            <a:custGeom>
              <a:avLst/>
              <a:gdLst>
                <a:gd name="connsiteX0" fmla="*/ 55054 w 1448360"/>
                <a:gd name="connsiteY0" fmla="*/ 43 h 1108210"/>
                <a:gd name="connsiteX1" fmla="*/ 0 w 1448360"/>
                <a:gd name="connsiteY1" fmla="*/ 54209 h 1108210"/>
                <a:gd name="connsiteX2" fmla="*/ 0 w 1448360"/>
                <a:gd name="connsiteY2" fmla="*/ 454322 h 1108210"/>
                <a:gd name="connsiteX3" fmla="*/ 55054 w 1448360"/>
                <a:gd name="connsiteY3" fmla="*/ 508488 h 1108210"/>
                <a:gd name="connsiteX4" fmla="*/ 110109 w 1448360"/>
                <a:gd name="connsiteY4" fmla="*/ 454322 h 1108210"/>
                <a:gd name="connsiteX5" fmla="*/ 110109 w 1448360"/>
                <a:gd name="connsiteY5" fmla="*/ 54209 h 1108210"/>
                <a:gd name="connsiteX6" fmla="*/ 55054 w 1448360"/>
                <a:gd name="connsiteY6" fmla="*/ 43 h 1108210"/>
                <a:gd name="connsiteX7" fmla="*/ 398272 w 1448360"/>
                <a:gd name="connsiteY7" fmla="*/ 427335 h 1108210"/>
                <a:gd name="connsiteX8" fmla="*/ 295466 w 1448360"/>
                <a:gd name="connsiteY8" fmla="*/ 252011 h 1108210"/>
                <a:gd name="connsiteX9" fmla="*/ 395605 w 1448360"/>
                <a:gd name="connsiteY9" fmla="*/ 81260 h 1108210"/>
                <a:gd name="connsiteX10" fmla="*/ 375476 w 1448360"/>
                <a:gd name="connsiteY10" fmla="*/ 7282 h 1108210"/>
                <a:gd name="connsiteX11" fmla="*/ 300291 w 1448360"/>
                <a:gd name="connsiteY11" fmla="*/ 27094 h 1108210"/>
                <a:gd name="connsiteX12" fmla="*/ 168402 w 1448360"/>
                <a:gd name="connsiteY12" fmla="*/ 252011 h 1108210"/>
                <a:gd name="connsiteX13" fmla="*/ 302959 w 1448360"/>
                <a:gd name="connsiteY13" fmla="*/ 481500 h 1108210"/>
                <a:gd name="connsiteX14" fmla="*/ 378143 w 1448360"/>
                <a:gd name="connsiteY14" fmla="*/ 501312 h 1108210"/>
                <a:gd name="connsiteX15" fmla="*/ 398272 w 1448360"/>
                <a:gd name="connsiteY15" fmla="*/ 427335 h 1108210"/>
                <a:gd name="connsiteX16" fmla="*/ 952373 w 1448360"/>
                <a:gd name="connsiteY16" fmla="*/ 1027092 h 1108210"/>
                <a:gd name="connsiteX17" fmla="*/ 1196721 w 1448360"/>
                <a:gd name="connsiteY17" fmla="*/ 607103 h 1108210"/>
                <a:gd name="connsiteX18" fmla="*/ 1441069 w 1448360"/>
                <a:gd name="connsiteY18" fmla="*/ 1027092 h 1108210"/>
                <a:gd name="connsiteX19" fmla="*/ 1420686 w 1448360"/>
                <a:gd name="connsiteY19" fmla="*/ 1101006 h 1108210"/>
                <a:gd name="connsiteX20" fmla="*/ 1345565 w 1448360"/>
                <a:gd name="connsiteY20" fmla="*/ 1080940 h 1108210"/>
                <a:gd name="connsiteX21" fmla="*/ 1196721 w 1448360"/>
                <a:gd name="connsiteY21" fmla="*/ 825099 h 1108210"/>
                <a:gd name="connsiteX22" fmla="*/ 1047877 w 1448360"/>
                <a:gd name="connsiteY22" fmla="*/ 1080940 h 1108210"/>
                <a:gd name="connsiteX23" fmla="*/ 972757 w 1448360"/>
                <a:gd name="connsiteY23" fmla="*/ 1101006 h 1108210"/>
                <a:gd name="connsiteX24" fmla="*/ 952373 w 1448360"/>
                <a:gd name="connsiteY24" fmla="*/ 1027092 h 1108210"/>
                <a:gd name="connsiteX25" fmla="*/ 975487 w 1448360"/>
                <a:gd name="connsiteY25" fmla="*/ 688193 h 1108210"/>
                <a:gd name="connsiteX26" fmla="*/ 731139 w 1448360"/>
                <a:gd name="connsiteY26" fmla="*/ 1108182 h 1108210"/>
                <a:gd name="connsiteX27" fmla="*/ 486791 w 1448360"/>
                <a:gd name="connsiteY27" fmla="*/ 688193 h 1108210"/>
                <a:gd name="connsiteX28" fmla="*/ 507174 w 1448360"/>
                <a:gd name="connsiteY28" fmla="*/ 614279 h 1108210"/>
                <a:gd name="connsiteX29" fmla="*/ 582295 w 1448360"/>
                <a:gd name="connsiteY29" fmla="*/ 634345 h 1108210"/>
                <a:gd name="connsiteX30" fmla="*/ 731139 w 1448360"/>
                <a:gd name="connsiteY30" fmla="*/ 890186 h 1108210"/>
                <a:gd name="connsiteX31" fmla="*/ 879983 w 1448360"/>
                <a:gd name="connsiteY31" fmla="*/ 634345 h 1108210"/>
                <a:gd name="connsiteX32" fmla="*/ 955104 w 1448360"/>
                <a:gd name="connsiteY32" fmla="*/ 614279 h 1108210"/>
                <a:gd name="connsiteX33" fmla="*/ 975487 w 1448360"/>
                <a:gd name="connsiteY33" fmla="*/ 688193 h 11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48360" h="1108210">
                  <a:moveTo>
                    <a:pt x="55054" y="43"/>
                  </a:moveTo>
                  <a:cubicBezTo>
                    <a:pt x="24638" y="43"/>
                    <a:pt x="0" y="24300"/>
                    <a:pt x="0" y="54209"/>
                  </a:cubicBezTo>
                  <a:lnTo>
                    <a:pt x="0" y="454322"/>
                  </a:lnTo>
                  <a:cubicBezTo>
                    <a:pt x="0" y="484231"/>
                    <a:pt x="24638" y="508488"/>
                    <a:pt x="55054" y="508488"/>
                  </a:cubicBezTo>
                  <a:cubicBezTo>
                    <a:pt x="85471" y="508488"/>
                    <a:pt x="110109" y="484231"/>
                    <a:pt x="110109" y="454322"/>
                  </a:cubicBezTo>
                  <a:lnTo>
                    <a:pt x="110109" y="54209"/>
                  </a:lnTo>
                  <a:cubicBezTo>
                    <a:pt x="110109" y="24300"/>
                    <a:pt x="85471" y="43"/>
                    <a:pt x="55054" y="43"/>
                  </a:cubicBezTo>
                  <a:moveTo>
                    <a:pt x="398272" y="427335"/>
                  </a:moveTo>
                  <a:lnTo>
                    <a:pt x="295466" y="252011"/>
                  </a:lnTo>
                  <a:lnTo>
                    <a:pt x="395605" y="81260"/>
                  </a:lnTo>
                  <a:cubicBezTo>
                    <a:pt x="410782" y="55352"/>
                    <a:pt x="401765" y="22205"/>
                    <a:pt x="375476" y="7282"/>
                  </a:cubicBezTo>
                  <a:cubicBezTo>
                    <a:pt x="349123" y="-7704"/>
                    <a:pt x="315468" y="1186"/>
                    <a:pt x="300291" y="27094"/>
                  </a:cubicBezTo>
                  <a:lnTo>
                    <a:pt x="168402" y="252011"/>
                  </a:lnTo>
                  <a:lnTo>
                    <a:pt x="302959" y="481500"/>
                  </a:lnTo>
                  <a:cubicBezTo>
                    <a:pt x="318135" y="507408"/>
                    <a:pt x="351790" y="516298"/>
                    <a:pt x="378143" y="501312"/>
                  </a:cubicBezTo>
                  <a:cubicBezTo>
                    <a:pt x="404495" y="486326"/>
                    <a:pt x="413512" y="453243"/>
                    <a:pt x="398272" y="427335"/>
                  </a:cubicBezTo>
                  <a:moveTo>
                    <a:pt x="952373" y="1027092"/>
                  </a:moveTo>
                  <a:lnTo>
                    <a:pt x="1196721" y="607103"/>
                  </a:lnTo>
                  <a:lnTo>
                    <a:pt x="1441069" y="1027092"/>
                  </a:lnTo>
                  <a:cubicBezTo>
                    <a:pt x="1456182" y="1053064"/>
                    <a:pt x="1447038" y="1086147"/>
                    <a:pt x="1420686" y="1101006"/>
                  </a:cubicBezTo>
                  <a:cubicBezTo>
                    <a:pt x="1394333" y="1115865"/>
                    <a:pt x="1360678" y="1106912"/>
                    <a:pt x="1345565" y="1080940"/>
                  </a:cubicBezTo>
                  <a:cubicBezTo>
                    <a:pt x="1345565" y="1080940"/>
                    <a:pt x="1276033" y="961433"/>
                    <a:pt x="1196721" y="825099"/>
                  </a:cubicBezTo>
                  <a:cubicBezTo>
                    <a:pt x="1117410" y="961433"/>
                    <a:pt x="1047877" y="1080940"/>
                    <a:pt x="1047877" y="1080940"/>
                  </a:cubicBezTo>
                  <a:cubicBezTo>
                    <a:pt x="1032764" y="1106912"/>
                    <a:pt x="999173" y="1115929"/>
                    <a:pt x="972757" y="1101006"/>
                  </a:cubicBezTo>
                  <a:cubicBezTo>
                    <a:pt x="946404" y="1086147"/>
                    <a:pt x="937260" y="1053064"/>
                    <a:pt x="952373" y="1027092"/>
                  </a:cubicBezTo>
                  <a:moveTo>
                    <a:pt x="975487" y="688193"/>
                  </a:moveTo>
                  <a:lnTo>
                    <a:pt x="731139" y="1108182"/>
                  </a:lnTo>
                  <a:lnTo>
                    <a:pt x="486791" y="688193"/>
                  </a:lnTo>
                  <a:cubicBezTo>
                    <a:pt x="471678" y="662221"/>
                    <a:pt x="480822" y="629138"/>
                    <a:pt x="507174" y="614279"/>
                  </a:cubicBezTo>
                  <a:cubicBezTo>
                    <a:pt x="533527" y="599420"/>
                    <a:pt x="567182" y="608437"/>
                    <a:pt x="582295" y="634345"/>
                  </a:cubicBezTo>
                  <a:cubicBezTo>
                    <a:pt x="582295" y="634345"/>
                    <a:pt x="651827" y="753852"/>
                    <a:pt x="731139" y="890186"/>
                  </a:cubicBezTo>
                  <a:cubicBezTo>
                    <a:pt x="810451" y="753852"/>
                    <a:pt x="879983" y="634345"/>
                    <a:pt x="879983" y="634345"/>
                  </a:cubicBezTo>
                  <a:cubicBezTo>
                    <a:pt x="895096" y="608373"/>
                    <a:pt x="928688" y="599356"/>
                    <a:pt x="955104" y="614279"/>
                  </a:cubicBezTo>
                  <a:cubicBezTo>
                    <a:pt x="981456" y="629138"/>
                    <a:pt x="990600" y="662221"/>
                    <a:pt x="975487" y="688193"/>
                  </a:cubicBezTo>
                </a:path>
              </a:pathLst>
            </a:custGeom>
            <a:solidFill>
              <a:srgbClr val="003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id="{35727413-DAA0-84E5-2431-897A17BC1A7A}"/>
                </a:ext>
              </a:extLst>
            </p:cNvPr>
            <p:cNvSpPr/>
            <p:nvPr/>
          </p:nvSpPr>
          <p:spPr>
            <a:xfrm>
              <a:off x="1345438" y="751776"/>
              <a:ext cx="403479" cy="503555"/>
            </a:xfrm>
            <a:custGeom>
              <a:avLst/>
              <a:gdLst>
                <a:gd name="connsiteX0" fmla="*/ 403479 w 403479"/>
                <a:gd name="connsiteY0" fmla="*/ 395224 h 503555"/>
                <a:gd name="connsiteX1" fmla="*/ 403479 w 403479"/>
                <a:gd name="connsiteY1" fmla="*/ 503555 h 503555"/>
                <a:gd name="connsiteX2" fmla="*/ 55054 w 403479"/>
                <a:gd name="connsiteY2" fmla="*/ 503555 h 503555"/>
                <a:gd name="connsiteX3" fmla="*/ 0 w 403479"/>
                <a:gd name="connsiteY3" fmla="*/ 449390 h 503555"/>
                <a:gd name="connsiteX4" fmla="*/ 55054 w 403479"/>
                <a:gd name="connsiteY4" fmla="*/ 395224 h 503555"/>
                <a:gd name="connsiteX5" fmla="*/ 403479 w 403479"/>
                <a:gd name="connsiteY5" fmla="*/ 395224 h 503555"/>
                <a:gd name="connsiteX6" fmla="*/ 55054 w 403479"/>
                <a:gd name="connsiteY6" fmla="*/ 197612 h 503555"/>
                <a:gd name="connsiteX7" fmla="*/ 0 w 403479"/>
                <a:gd name="connsiteY7" fmla="*/ 251777 h 503555"/>
                <a:gd name="connsiteX8" fmla="*/ 55054 w 403479"/>
                <a:gd name="connsiteY8" fmla="*/ 305943 h 503555"/>
                <a:gd name="connsiteX9" fmla="*/ 403479 w 403479"/>
                <a:gd name="connsiteY9" fmla="*/ 305943 h 503555"/>
                <a:gd name="connsiteX10" fmla="*/ 403479 w 403479"/>
                <a:gd name="connsiteY10" fmla="*/ 197612 h 503555"/>
                <a:gd name="connsiteX11" fmla="*/ 55054 w 403479"/>
                <a:gd name="connsiteY11" fmla="*/ 197612 h 503555"/>
                <a:gd name="connsiteX12" fmla="*/ 55054 w 403479"/>
                <a:gd name="connsiteY12" fmla="*/ 0 h 503555"/>
                <a:gd name="connsiteX13" fmla="*/ 0 w 403479"/>
                <a:gd name="connsiteY13" fmla="*/ 54165 h 503555"/>
                <a:gd name="connsiteX14" fmla="*/ 55054 w 403479"/>
                <a:gd name="connsiteY14" fmla="*/ 108331 h 503555"/>
                <a:gd name="connsiteX15" fmla="*/ 403479 w 403479"/>
                <a:gd name="connsiteY15" fmla="*/ 108331 h 503555"/>
                <a:gd name="connsiteX16" fmla="*/ 403479 w 403479"/>
                <a:gd name="connsiteY16" fmla="*/ 0 h 503555"/>
                <a:gd name="connsiteX17" fmla="*/ 55054 w 403479"/>
                <a:gd name="connsiteY17" fmla="*/ 0 h 50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479" h="503555">
                  <a:moveTo>
                    <a:pt x="403479" y="395224"/>
                  </a:moveTo>
                  <a:lnTo>
                    <a:pt x="403479" y="503555"/>
                  </a:lnTo>
                  <a:lnTo>
                    <a:pt x="55054" y="503555"/>
                  </a:lnTo>
                  <a:cubicBezTo>
                    <a:pt x="24638" y="503555"/>
                    <a:pt x="0" y="479298"/>
                    <a:pt x="0" y="449390"/>
                  </a:cubicBezTo>
                  <a:cubicBezTo>
                    <a:pt x="0" y="419481"/>
                    <a:pt x="24638" y="395224"/>
                    <a:pt x="55054" y="395224"/>
                  </a:cubicBezTo>
                  <a:lnTo>
                    <a:pt x="403479" y="395224"/>
                  </a:lnTo>
                  <a:close/>
                  <a:moveTo>
                    <a:pt x="55054" y="197612"/>
                  </a:moveTo>
                  <a:cubicBezTo>
                    <a:pt x="24638" y="197612"/>
                    <a:pt x="0" y="221869"/>
                    <a:pt x="0" y="251777"/>
                  </a:cubicBezTo>
                  <a:cubicBezTo>
                    <a:pt x="0" y="281686"/>
                    <a:pt x="24638" y="305943"/>
                    <a:pt x="55054" y="305943"/>
                  </a:cubicBezTo>
                  <a:lnTo>
                    <a:pt x="403479" y="305943"/>
                  </a:lnTo>
                  <a:lnTo>
                    <a:pt x="403479" y="197612"/>
                  </a:lnTo>
                  <a:lnTo>
                    <a:pt x="55054" y="197612"/>
                  </a:lnTo>
                  <a:close/>
                  <a:moveTo>
                    <a:pt x="55054" y="0"/>
                  </a:moveTo>
                  <a:cubicBezTo>
                    <a:pt x="24638" y="0"/>
                    <a:pt x="0" y="24257"/>
                    <a:pt x="0" y="54165"/>
                  </a:cubicBezTo>
                  <a:cubicBezTo>
                    <a:pt x="0" y="84074"/>
                    <a:pt x="24638" y="108331"/>
                    <a:pt x="55054" y="108331"/>
                  </a:cubicBezTo>
                  <a:lnTo>
                    <a:pt x="403479" y="108331"/>
                  </a:lnTo>
                  <a:lnTo>
                    <a:pt x="403479" y="0"/>
                  </a:lnTo>
                  <a:lnTo>
                    <a:pt x="55054" y="0"/>
                  </a:lnTo>
                  <a:close/>
                </a:path>
              </a:pathLst>
            </a:custGeom>
            <a:solidFill>
              <a:srgbClr val="00C1D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67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849DCE-6A86-19CD-8A45-ADEC168ED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BF83996-0624-673C-A023-8B353C922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650F45-72D3-800D-CE02-6134AA72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ADBB-55D6-4A01-970B-755D7062666B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DEA8B1-2085-E057-8D40-DC0B86F0E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32D002-F9FC-2F3B-B32C-3260E3C24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98A8-9482-4099-A486-3377C3C01D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22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026" y="1844824"/>
            <a:ext cx="9505950" cy="433213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28.5.2025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1603960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459FB5-1AFD-723C-947F-E6FECB99A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074A5EA-4F23-57EE-6D3E-73CB60388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ADBB-55D6-4A01-970B-755D7062666B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40498B0-89BB-4AA0-D320-0C71194E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3C85E66-37E6-67C9-5785-506A0FE7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98A8-9482-4099-A486-3377C3C01D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7839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näkymä Keva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aphic 5">
            <a:extLst>
              <a:ext uri="{FF2B5EF4-FFF2-40B4-BE49-F238E27FC236}">
                <a16:creationId xmlns:a16="http://schemas.microsoft.com/office/drawing/2014/main" id="{4ABD9BE7-E8FE-F568-9C6A-0DCCD6E36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0080" y="749193"/>
            <a:ext cx="1448360" cy="1108210"/>
            <a:chOff x="825500" y="749193"/>
            <a:chExt cx="1448360" cy="1108210"/>
          </a:xfrm>
        </p:grpSpPr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F5E6C07-41E2-3D73-B756-A2D7E1C9F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25500" y="749193"/>
              <a:ext cx="1448360" cy="1108210"/>
            </a:xfrm>
            <a:custGeom>
              <a:avLst/>
              <a:gdLst>
                <a:gd name="connsiteX0" fmla="*/ 55054 w 1448360"/>
                <a:gd name="connsiteY0" fmla="*/ 43 h 1108210"/>
                <a:gd name="connsiteX1" fmla="*/ 0 w 1448360"/>
                <a:gd name="connsiteY1" fmla="*/ 54209 h 1108210"/>
                <a:gd name="connsiteX2" fmla="*/ 0 w 1448360"/>
                <a:gd name="connsiteY2" fmla="*/ 454322 h 1108210"/>
                <a:gd name="connsiteX3" fmla="*/ 55054 w 1448360"/>
                <a:gd name="connsiteY3" fmla="*/ 508488 h 1108210"/>
                <a:gd name="connsiteX4" fmla="*/ 110109 w 1448360"/>
                <a:gd name="connsiteY4" fmla="*/ 454322 h 1108210"/>
                <a:gd name="connsiteX5" fmla="*/ 110109 w 1448360"/>
                <a:gd name="connsiteY5" fmla="*/ 54209 h 1108210"/>
                <a:gd name="connsiteX6" fmla="*/ 55054 w 1448360"/>
                <a:gd name="connsiteY6" fmla="*/ 43 h 1108210"/>
                <a:gd name="connsiteX7" fmla="*/ 398272 w 1448360"/>
                <a:gd name="connsiteY7" fmla="*/ 427335 h 1108210"/>
                <a:gd name="connsiteX8" fmla="*/ 295466 w 1448360"/>
                <a:gd name="connsiteY8" fmla="*/ 252011 h 1108210"/>
                <a:gd name="connsiteX9" fmla="*/ 395605 w 1448360"/>
                <a:gd name="connsiteY9" fmla="*/ 81260 h 1108210"/>
                <a:gd name="connsiteX10" fmla="*/ 375476 w 1448360"/>
                <a:gd name="connsiteY10" fmla="*/ 7282 h 1108210"/>
                <a:gd name="connsiteX11" fmla="*/ 300291 w 1448360"/>
                <a:gd name="connsiteY11" fmla="*/ 27094 h 1108210"/>
                <a:gd name="connsiteX12" fmla="*/ 168402 w 1448360"/>
                <a:gd name="connsiteY12" fmla="*/ 252011 h 1108210"/>
                <a:gd name="connsiteX13" fmla="*/ 302959 w 1448360"/>
                <a:gd name="connsiteY13" fmla="*/ 481500 h 1108210"/>
                <a:gd name="connsiteX14" fmla="*/ 378143 w 1448360"/>
                <a:gd name="connsiteY14" fmla="*/ 501312 h 1108210"/>
                <a:gd name="connsiteX15" fmla="*/ 398272 w 1448360"/>
                <a:gd name="connsiteY15" fmla="*/ 427335 h 1108210"/>
                <a:gd name="connsiteX16" fmla="*/ 952373 w 1448360"/>
                <a:gd name="connsiteY16" fmla="*/ 1027092 h 1108210"/>
                <a:gd name="connsiteX17" fmla="*/ 1196721 w 1448360"/>
                <a:gd name="connsiteY17" fmla="*/ 607103 h 1108210"/>
                <a:gd name="connsiteX18" fmla="*/ 1441069 w 1448360"/>
                <a:gd name="connsiteY18" fmla="*/ 1027092 h 1108210"/>
                <a:gd name="connsiteX19" fmla="*/ 1420686 w 1448360"/>
                <a:gd name="connsiteY19" fmla="*/ 1101006 h 1108210"/>
                <a:gd name="connsiteX20" fmla="*/ 1345565 w 1448360"/>
                <a:gd name="connsiteY20" fmla="*/ 1080940 h 1108210"/>
                <a:gd name="connsiteX21" fmla="*/ 1196721 w 1448360"/>
                <a:gd name="connsiteY21" fmla="*/ 825099 h 1108210"/>
                <a:gd name="connsiteX22" fmla="*/ 1047877 w 1448360"/>
                <a:gd name="connsiteY22" fmla="*/ 1080940 h 1108210"/>
                <a:gd name="connsiteX23" fmla="*/ 972757 w 1448360"/>
                <a:gd name="connsiteY23" fmla="*/ 1101006 h 1108210"/>
                <a:gd name="connsiteX24" fmla="*/ 952373 w 1448360"/>
                <a:gd name="connsiteY24" fmla="*/ 1027092 h 1108210"/>
                <a:gd name="connsiteX25" fmla="*/ 975487 w 1448360"/>
                <a:gd name="connsiteY25" fmla="*/ 688193 h 1108210"/>
                <a:gd name="connsiteX26" fmla="*/ 731139 w 1448360"/>
                <a:gd name="connsiteY26" fmla="*/ 1108182 h 1108210"/>
                <a:gd name="connsiteX27" fmla="*/ 486791 w 1448360"/>
                <a:gd name="connsiteY27" fmla="*/ 688193 h 1108210"/>
                <a:gd name="connsiteX28" fmla="*/ 507174 w 1448360"/>
                <a:gd name="connsiteY28" fmla="*/ 614279 h 1108210"/>
                <a:gd name="connsiteX29" fmla="*/ 582295 w 1448360"/>
                <a:gd name="connsiteY29" fmla="*/ 634345 h 1108210"/>
                <a:gd name="connsiteX30" fmla="*/ 731139 w 1448360"/>
                <a:gd name="connsiteY30" fmla="*/ 890186 h 1108210"/>
                <a:gd name="connsiteX31" fmla="*/ 879983 w 1448360"/>
                <a:gd name="connsiteY31" fmla="*/ 634345 h 1108210"/>
                <a:gd name="connsiteX32" fmla="*/ 955104 w 1448360"/>
                <a:gd name="connsiteY32" fmla="*/ 614279 h 1108210"/>
                <a:gd name="connsiteX33" fmla="*/ 975487 w 1448360"/>
                <a:gd name="connsiteY33" fmla="*/ 688193 h 11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48360" h="1108210">
                  <a:moveTo>
                    <a:pt x="55054" y="43"/>
                  </a:moveTo>
                  <a:cubicBezTo>
                    <a:pt x="24638" y="43"/>
                    <a:pt x="0" y="24300"/>
                    <a:pt x="0" y="54209"/>
                  </a:cubicBezTo>
                  <a:lnTo>
                    <a:pt x="0" y="454322"/>
                  </a:lnTo>
                  <a:cubicBezTo>
                    <a:pt x="0" y="484231"/>
                    <a:pt x="24638" y="508488"/>
                    <a:pt x="55054" y="508488"/>
                  </a:cubicBezTo>
                  <a:cubicBezTo>
                    <a:pt x="85471" y="508488"/>
                    <a:pt x="110109" y="484231"/>
                    <a:pt x="110109" y="454322"/>
                  </a:cubicBezTo>
                  <a:lnTo>
                    <a:pt x="110109" y="54209"/>
                  </a:lnTo>
                  <a:cubicBezTo>
                    <a:pt x="110109" y="24300"/>
                    <a:pt x="85471" y="43"/>
                    <a:pt x="55054" y="43"/>
                  </a:cubicBezTo>
                  <a:moveTo>
                    <a:pt x="398272" y="427335"/>
                  </a:moveTo>
                  <a:lnTo>
                    <a:pt x="295466" y="252011"/>
                  </a:lnTo>
                  <a:lnTo>
                    <a:pt x="395605" y="81260"/>
                  </a:lnTo>
                  <a:cubicBezTo>
                    <a:pt x="410782" y="55352"/>
                    <a:pt x="401765" y="22205"/>
                    <a:pt x="375476" y="7282"/>
                  </a:cubicBezTo>
                  <a:cubicBezTo>
                    <a:pt x="349123" y="-7704"/>
                    <a:pt x="315468" y="1186"/>
                    <a:pt x="300291" y="27094"/>
                  </a:cubicBezTo>
                  <a:lnTo>
                    <a:pt x="168402" y="252011"/>
                  </a:lnTo>
                  <a:lnTo>
                    <a:pt x="302959" y="481500"/>
                  </a:lnTo>
                  <a:cubicBezTo>
                    <a:pt x="318135" y="507408"/>
                    <a:pt x="351790" y="516298"/>
                    <a:pt x="378143" y="501312"/>
                  </a:cubicBezTo>
                  <a:cubicBezTo>
                    <a:pt x="404495" y="486326"/>
                    <a:pt x="413512" y="453243"/>
                    <a:pt x="398272" y="427335"/>
                  </a:cubicBezTo>
                  <a:moveTo>
                    <a:pt x="952373" y="1027092"/>
                  </a:moveTo>
                  <a:lnTo>
                    <a:pt x="1196721" y="607103"/>
                  </a:lnTo>
                  <a:lnTo>
                    <a:pt x="1441069" y="1027092"/>
                  </a:lnTo>
                  <a:cubicBezTo>
                    <a:pt x="1456182" y="1053064"/>
                    <a:pt x="1447038" y="1086147"/>
                    <a:pt x="1420686" y="1101006"/>
                  </a:cubicBezTo>
                  <a:cubicBezTo>
                    <a:pt x="1394333" y="1115865"/>
                    <a:pt x="1360678" y="1106912"/>
                    <a:pt x="1345565" y="1080940"/>
                  </a:cubicBezTo>
                  <a:cubicBezTo>
                    <a:pt x="1345565" y="1080940"/>
                    <a:pt x="1276033" y="961433"/>
                    <a:pt x="1196721" y="825099"/>
                  </a:cubicBezTo>
                  <a:cubicBezTo>
                    <a:pt x="1117410" y="961433"/>
                    <a:pt x="1047877" y="1080940"/>
                    <a:pt x="1047877" y="1080940"/>
                  </a:cubicBezTo>
                  <a:cubicBezTo>
                    <a:pt x="1032764" y="1106912"/>
                    <a:pt x="999173" y="1115929"/>
                    <a:pt x="972757" y="1101006"/>
                  </a:cubicBezTo>
                  <a:cubicBezTo>
                    <a:pt x="946404" y="1086147"/>
                    <a:pt x="937260" y="1053064"/>
                    <a:pt x="952373" y="1027092"/>
                  </a:cubicBezTo>
                  <a:moveTo>
                    <a:pt x="975487" y="688193"/>
                  </a:moveTo>
                  <a:lnTo>
                    <a:pt x="731139" y="1108182"/>
                  </a:lnTo>
                  <a:lnTo>
                    <a:pt x="486791" y="688193"/>
                  </a:lnTo>
                  <a:cubicBezTo>
                    <a:pt x="471678" y="662221"/>
                    <a:pt x="480822" y="629138"/>
                    <a:pt x="507174" y="614279"/>
                  </a:cubicBezTo>
                  <a:cubicBezTo>
                    <a:pt x="533527" y="599420"/>
                    <a:pt x="567182" y="608437"/>
                    <a:pt x="582295" y="634345"/>
                  </a:cubicBezTo>
                  <a:cubicBezTo>
                    <a:pt x="582295" y="634345"/>
                    <a:pt x="651827" y="753852"/>
                    <a:pt x="731139" y="890186"/>
                  </a:cubicBezTo>
                  <a:cubicBezTo>
                    <a:pt x="810451" y="753852"/>
                    <a:pt x="879983" y="634345"/>
                    <a:pt x="879983" y="634345"/>
                  </a:cubicBezTo>
                  <a:cubicBezTo>
                    <a:pt x="895096" y="608373"/>
                    <a:pt x="928688" y="599356"/>
                    <a:pt x="955104" y="614279"/>
                  </a:cubicBezTo>
                  <a:cubicBezTo>
                    <a:pt x="981456" y="629138"/>
                    <a:pt x="990600" y="662221"/>
                    <a:pt x="975487" y="688193"/>
                  </a:cubicBezTo>
                </a:path>
              </a:pathLst>
            </a:custGeom>
            <a:solidFill>
              <a:srgbClr val="003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A00CCECC-D3E4-BCEB-E1FF-82F1A1771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45438" y="751776"/>
              <a:ext cx="403479" cy="503555"/>
            </a:xfrm>
            <a:custGeom>
              <a:avLst/>
              <a:gdLst>
                <a:gd name="connsiteX0" fmla="*/ 403479 w 403479"/>
                <a:gd name="connsiteY0" fmla="*/ 395224 h 503555"/>
                <a:gd name="connsiteX1" fmla="*/ 403479 w 403479"/>
                <a:gd name="connsiteY1" fmla="*/ 503555 h 503555"/>
                <a:gd name="connsiteX2" fmla="*/ 55054 w 403479"/>
                <a:gd name="connsiteY2" fmla="*/ 503555 h 503555"/>
                <a:gd name="connsiteX3" fmla="*/ 0 w 403479"/>
                <a:gd name="connsiteY3" fmla="*/ 449390 h 503555"/>
                <a:gd name="connsiteX4" fmla="*/ 55054 w 403479"/>
                <a:gd name="connsiteY4" fmla="*/ 395224 h 503555"/>
                <a:gd name="connsiteX5" fmla="*/ 403479 w 403479"/>
                <a:gd name="connsiteY5" fmla="*/ 395224 h 503555"/>
                <a:gd name="connsiteX6" fmla="*/ 55054 w 403479"/>
                <a:gd name="connsiteY6" fmla="*/ 197612 h 503555"/>
                <a:gd name="connsiteX7" fmla="*/ 0 w 403479"/>
                <a:gd name="connsiteY7" fmla="*/ 251777 h 503555"/>
                <a:gd name="connsiteX8" fmla="*/ 55054 w 403479"/>
                <a:gd name="connsiteY8" fmla="*/ 305943 h 503555"/>
                <a:gd name="connsiteX9" fmla="*/ 403479 w 403479"/>
                <a:gd name="connsiteY9" fmla="*/ 305943 h 503555"/>
                <a:gd name="connsiteX10" fmla="*/ 403479 w 403479"/>
                <a:gd name="connsiteY10" fmla="*/ 197612 h 503555"/>
                <a:gd name="connsiteX11" fmla="*/ 55054 w 403479"/>
                <a:gd name="connsiteY11" fmla="*/ 197612 h 503555"/>
                <a:gd name="connsiteX12" fmla="*/ 55054 w 403479"/>
                <a:gd name="connsiteY12" fmla="*/ 0 h 503555"/>
                <a:gd name="connsiteX13" fmla="*/ 0 w 403479"/>
                <a:gd name="connsiteY13" fmla="*/ 54165 h 503555"/>
                <a:gd name="connsiteX14" fmla="*/ 55054 w 403479"/>
                <a:gd name="connsiteY14" fmla="*/ 108331 h 503555"/>
                <a:gd name="connsiteX15" fmla="*/ 403479 w 403479"/>
                <a:gd name="connsiteY15" fmla="*/ 108331 h 503555"/>
                <a:gd name="connsiteX16" fmla="*/ 403479 w 403479"/>
                <a:gd name="connsiteY16" fmla="*/ 0 h 503555"/>
                <a:gd name="connsiteX17" fmla="*/ 55054 w 403479"/>
                <a:gd name="connsiteY17" fmla="*/ 0 h 50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479" h="503555">
                  <a:moveTo>
                    <a:pt x="403479" y="395224"/>
                  </a:moveTo>
                  <a:lnTo>
                    <a:pt x="403479" y="503555"/>
                  </a:lnTo>
                  <a:lnTo>
                    <a:pt x="55054" y="503555"/>
                  </a:lnTo>
                  <a:cubicBezTo>
                    <a:pt x="24638" y="503555"/>
                    <a:pt x="0" y="479298"/>
                    <a:pt x="0" y="449390"/>
                  </a:cubicBezTo>
                  <a:cubicBezTo>
                    <a:pt x="0" y="419481"/>
                    <a:pt x="24638" y="395224"/>
                    <a:pt x="55054" y="395224"/>
                  </a:cubicBezTo>
                  <a:lnTo>
                    <a:pt x="403479" y="395224"/>
                  </a:lnTo>
                  <a:close/>
                  <a:moveTo>
                    <a:pt x="55054" y="197612"/>
                  </a:moveTo>
                  <a:cubicBezTo>
                    <a:pt x="24638" y="197612"/>
                    <a:pt x="0" y="221869"/>
                    <a:pt x="0" y="251777"/>
                  </a:cubicBezTo>
                  <a:cubicBezTo>
                    <a:pt x="0" y="281686"/>
                    <a:pt x="24638" y="305943"/>
                    <a:pt x="55054" y="305943"/>
                  </a:cubicBezTo>
                  <a:lnTo>
                    <a:pt x="403479" y="305943"/>
                  </a:lnTo>
                  <a:lnTo>
                    <a:pt x="403479" y="197612"/>
                  </a:lnTo>
                  <a:lnTo>
                    <a:pt x="55054" y="197612"/>
                  </a:lnTo>
                  <a:close/>
                  <a:moveTo>
                    <a:pt x="55054" y="0"/>
                  </a:moveTo>
                  <a:cubicBezTo>
                    <a:pt x="24638" y="0"/>
                    <a:pt x="0" y="24257"/>
                    <a:pt x="0" y="54165"/>
                  </a:cubicBezTo>
                  <a:cubicBezTo>
                    <a:pt x="0" y="84074"/>
                    <a:pt x="24638" y="108331"/>
                    <a:pt x="55054" y="108331"/>
                  </a:cubicBezTo>
                  <a:lnTo>
                    <a:pt x="403479" y="108331"/>
                  </a:lnTo>
                  <a:lnTo>
                    <a:pt x="403479" y="0"/>
                  </a:lnTo>
                  <a:lnTo>
                    <a:pt x="55054" y="0"/>
                  </a:lnTo>
                  <a:close/>
                </a:path>
              </a:pathLst>
            </a:custGeom>
            <a:solidFill>
              <a:srgbClr val="00C1D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5121D8-087C-5E34-60DB-06E8A2D0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48" y="2493442"/>
            <a:ext cx="4905290" cy="1446621"/>
          </a:xfrm>
        </p:spPr>
        <p:txBody>
          <a:bodyPr anchor="b" anchorCtr="0"/>
          <a:lstStyle>
            <a:lvl1pPr>
              <a:defRPr spc="20" baseline="0">
                <a:solidFill>
                  <a:schemeClr val="tx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82B873-F391-AF67-3BD7-0D219A9E74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0348" y="4349060"/>
            <a:ext cx="4942115" cy="88299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spc="20" baseline="0">
                <a:solidFill>
                  <a:schemeClr val="tx2"/>
                </a:solidFill>
              </a:defRPr>
            </a:lvl1pPr>
          </a:lstStyle>
          <a:p>
            <a:pPr lvl="0"/>
            <a:endParaRPr lang="fi-FI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0A57693-804C-4ABB-B5AA-2C6702F29B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0349" y="5263252"/>
            <a:ext cx="4952446" cy="55917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0" i="0" spc="20" baseline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07138DC-CCDB-5D94-FC2F-BD690CCC51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0348" y="6070389"/>
            <a:ext cx="4968997" cy="55917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200" b="1" i="0" spc="20" baseline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fi-FI" noProof="0" dirty="0"/>
              <a:t>Paikka/aika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83B18B-D7A4-5DCE-C169-94ED207DF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14711" y="230400"/>
            <a:ext cx="5645740" cy="6409373"/>
            <a:chOff x="4315225" y="-67377"/>
            <a:chExt cx="5417390" cy="6150137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01414DF-F661-9AA6-3F29-B79844D3F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15225" y="-67377"/>
              <a:ext cx="5417389" cy="6150136"/>
            </a:xfrm>
            <a:custGeom>
              <a:avLst/>
              <a:gdLst>
                <a:gd name="connsiteX0" fmla="*/ 5417390 w 5417389"/>
                <a:gd name="connsiteY0" fmla="*/ 0 h 6150136"/>
                <a:gd name="connsiteX1" fmla="*/ 0 w 5417389"/>
                <a:gd name="connsiteY1" fmla="*/ 0 h 6150136"/>
                <a:gd name="connsiteX2" fmla="*/ 0 w 5417389"/>
                <a:gd name="connsiteY2" fmla="*/ 3374210 h 6150136"/>
                <a:gd name="connsiteX3" fmla="*/ 2775738 w 5417389"/>
                <a:gd name="connsiteY3" fmla="*/ 6150137 h 6150136"/>
                <a:gd name="connsiteX4" fmla="*/ 5417390 w 5417389"/>
                <a:gd name="connsiteY4" fmla="*/ 6150137 h 6150136"/>
                <a:gd name="connsiteX5" fmla="*/ 5417390 w 5417389"/>
                <a:gd name="connsiteY5" fmla="*/ 0 h 615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7389" h="6150136">
                  <a:moveTo>
                    <a:pt x="5417390" y="0"/>
                  </a:moveTo>
                  <a:lnTo>
                    <a:pt x="0" y="0"/>
                  </a:lnTo>
                  <a:lnTo>
                    <a:pt x="0" y="3374210"/>
                  </a:lnTo>
                  <a:cubicBezTo>
                    <a:pt x="0" y="4907301"/>
                    <a:pt x="1242752" y="6150137"/>
                    <a:pt x="2775738" y="6150137"/>
                  </a:cubicBezTo>
                  <a:lnTo>
                    <a:pt x="5417390" y="6150137"/>
                  </a:lnTo>
                  <a:lnTo>
                    <a:pt x="5417390" y="0"/>
                  </a:lnTo>
                  <a:close/>
                </a:path>
              </a:pathLst>
            </a:custGeom>
            <a:solidFill>
              <a:srgbClr val="003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A373DCD-2B94-4E0C-01BF-4AE6877FC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33105" y="4099884"/>
              <a:ext cx="2899510" cy="1982876"/>
            </a:xfrm>
            <a:custGeom>
              <a:avLst/>
              <a:gdLst>
                <a:gd name="connsiteX0" fmla="*/ 936809 w 2899510"/>
                <a:gd name="connsiteY0" fmla="*/ 1242959 h 1982876"/>
                <a:gd name="connsiteX1" fmla="*/ 938157 w 2899510"/>
                <a:gd name="connsiteY1" fmla="*/ 1715665 h 1982876"/>
                <a:gd name="connsiteX2" fmla="*/ 966960 w 2899510"/>
                <a:gd name="connsiteY2" fmla="*/ 1744408 h 1982876"/>
                <a:gd name="connsiteX3" fmla="*/ 967021 w 2899510"/>
                <a:gd name="connsiteY3" fmla="*/ 1744469 h 1982876"/>
                <a:gd name="connsiteX4" fmla="*/ 1260443 w 2899510"/>
                <a:gd name="connsiteY4" fmla="*/ 1744469 h 1982876"/>
                <a:gd name="connsiteX5" fmla="*/ 1289430 w 2899510"/>
                <a:gd name="connsiteY5" fmla="*/ 1715665 h 1982876"/>
                <a:gd name="connsiteX6" fmla="*/ 1291146 w 2899510"/>
                <a:gd name="connsiteY6" fmla="*/ 1478300 h 1982876"/>
                <a:gd name="connsiteX7" fmla="*/ 1264242 w 2899510"/>
                <a:gd name="connsiteY7" fmla="*/ 1431416 h 1982876"/>
                <a:gd name="connsiteX8" fmla="*/ 2297223 w 2899510"/>
                <a:gd name="connsiteY8" fmla="*/ 812909 h 1982876"/>
                <a:gd name="connsiteX9" fmla="*/ 1996938 w 2899510"/>
                <a:gd name="connsiteY9" fmla="*/ 996095 h 1982876"/>
                <a:gd name="connsiteX10" fmla="*/ 1970158 w 2899510"/>
                <a:gd name="connsiteY10" fmla="*/ 1043899 h 1982876"/>
                <a:gd name="connsiteX11" fmla="*/ 1970158 w 2899510"/>
                <a:gd name="connsiteY11" fmla="*/ 1476891 h 1982876"/>
                <a:gd name="connsiteX12" fmla="*/ 2123916 w 2899510"/>
                <a:gd name="connsiteY12" fmla="*/ 1361181 h 1982876"/>
                <a:gd name="connsiteX13" fmla="*/ 2297285 w 2899510"/>
                <a:gd name="connsiteY13" fmla="*/ 932234 h 1982876"/>
                <a:gd name="connsiteX14" fmla="*/ 2297285 w 2899510"/>
                <a:gd name="connsiteY14" fmla="*/ 812909 h 1982876"/>
                <a:gd name="connsiteX15" fmla="*/ 2338161 w 2899510"/>
                <a:gd name="connsiteY15" fmla="*/ 0 h 1982876"/>
                <a:gd name="connsiteX16" fmla="*/ 2899510 w 2899510"/>
                <a:gd name="connsiteY16" fmla="*/ 0 h 1982876"/>
                <a:gd name="connsiteX17" fmla="*/ 2899510 w 2899510"/>
                <a:gd name="connsiteY17" fmla="*/ 12318 h 1982876"/>
                <a:gd name="connsiteX18" fmla="*/ 2338222 w 2899510"/>
                <a:gd name="connsiteY18" fmla="*/ 12318 h 1982876"/>
                <a:gd name="connsiteX19" fmla="*/ 2317937 w 2899510"/>
                <a:gd name="connsiteY19" fmla="*/ 20776 h 1982876"/>
                <a:gd name="connsiteX20" fmla="*/ 2309541 w 2899510"/>
                <a:gd name="connsiteY20" fmla="*/ 41062 h 1982876"/>
                <a:gd name="connsiteX21" fmla="*/ 2309541 w 2899510"/>
                <a:gd name="connsiteY21" fmla="*/ 791091 h 1982876"/>
                <a:gd name="connsiteX22" fmla="*/ 2543703 w 2899510"/>
                <a:gd name="connsiteY22" fmla="*/ 648231 h 1982876"/>
                <a:gd name="connsiteX23" fmla="*/ 2548728 w 2899510"/>
                <a:gd name="connsiteY23" fmla="*/ 645167 h 1982876"/>
                <a:gd name="connsiteX24" fmla="*/ 2548973 w 2899510"/>
                <a:gd name="connsiteY24" fmla="*/ 645473 h 1982876"/>
                <a:gd name="connsiteX25" fmla="*/ 2570851 w 2899510"/>
                <a:gd name="connsiteY25" fmla="*/ 645473 h 1982876"/>
                <a:gd name="connsiteX26" fmla="*/ 2582495 w 2899510"/>
                <a:gd name="connsiteY26" fmla="*/ 670172 h 1982876"/>
                <a:gd name="connsiteX27" fmla="*/ 2575937 w 2899510"/>
                <a:gd name="connsiteY27" fmla="*/ 1657381 h 1982876"/>
                <a:gd name="connsiteX28" fmla="*/ 2584210 w 2899510"/>
                <a:gd name="connsiteY28" fmla="*/ 1677605 h 1982876"/>
                <a:gd name="connsiteX29" fmla="*/ 2604373 w 2899510"/>
                <a:gd name="connsiteY29" fmla="*/ 1685940 h 1982876"/>
                <a:gd name="connsiteX30" fmla="*/ 2604434 w 2899510"/>
                <a:gd name="connsiteY30" fmla="*/ 1685940 h 1982876"/>
                <a:gd name="connsiteX31" fmla="*/ 2760398 w 2899510"/>
                <a:gd name="connsiteY31" fmla="*/ 1685757 h 1982876"/>
                <a:gd name="connsiteX32" fmla="*/ 2760398 w 2899510"/>
                <a:gd name="connsiteY32" fmla="*/ 1685695 h 1982876"/>
                <a:gd name="connsiteX33" fmla="*/ 2857085 w 2899510"/>
                <a:gd name="connsiteY33" fmla="*/ 1685743 h 1982876"/>
                <a:gd name="connsiteX34" fmla="*/ 2899510 w 2899510"/>
                <a:gd name="connsiteY34" fmla="*/ 1685796 h 1982876"/>
                <a:gd name="connsiteX35" fmla="*/ 2899510 w 2899510"/>
                <a:gd name="connsiteY35" fmla="*/ 1697988 h 1982876"/>
                <a:gd name="connsiteX36" fmla="*/ 2872346 w 2899510"/>
                <a:gd name="connsiteY36" fmla="*/ 1697953 h 1982876"/>
                <a:gd name="connsiteX37" fmla="*/ 2604434 w 2899510"/>
                <a:gd name="connsiteY37" fmla="*/ 1698075 h 1982876"/>
                <a:gd name="connsiteX38" fmla="*/ 2604311 w 2899510"/>
                <a:gd name="connsiteY38" fmla="*/ 1698075 h 1982876"/>
                <a:gd name="connsiteX39" fmla="*/ 2575447 w 2899510"/>
                <a:gd name="connsiteY39" fmla="*/ 1686124 h 1982876"/>
                <a:gd name="connsiteX40" fmla="*/ 2563619 w 2899510"/>
                <a:gd name="connsiteY40" fmla="*/ 1657197 h 1982876"/>
                <a:gd name="connsiteX41" fmla="*/ 2570177 w 2899510"/>
                <a:gd name="connsiteY41" fmla="*/ 669988 h 1982876"/>
                <a:gd name="connsiteX42" fmla="*/ 2564722 w 2899510"/>
                <a:gd name="connsiteY42" fmla="*/ 656014 h 1982876"/>
                <a:gd name="connsiteX43" fmla="*/ 2550014 w 2899510"/>
                <a:gd name="connsiteY43" fmla="*/ 658527 h 1982876"/>
                <a:gd name="connsiteX44" fmla="*/ 2309419 w 2899510"/>
                <a:gd name="connsiteY44" fmla="*/ 805309 h 1982876"/>
                <a:gd name="connsiteX45" fmla="*/ 2309419 w 2899510"/>
                <a:gd name="connsiteY45" fmla="*/ 932112 h 1982876"/>
                <a:gd name="connsiteX46" fmla="*/ 2132618 w 2899510"/>
                <a:gd name="connsiteY46" fmla="*/ 1369516 h 1982876"/>
                <a:gd name="connsiteX47" fmla="*/ 1970035 w 2899510"/>
                <a:gd name="connsiteY47" fmla="*/ 1490496 h 1982876"/>
                <a:gd name="connsiteX48" fmla="*/ 1970035 w 2899510"/>
                <a:gd name="connsiteY48" fmla="*/ 1982876 h 1982876"/>
                <a:gd name="connsiteX49" fmla="*/ 1957901 w 2899510"/>
                <a:gd name="connsiteY49" fmla="*/ 1982876 h 1982876"/>
                <a:gd name="connsiteX50" fmla="*/ 1957901 w 2899510"/>
                <a:gd name="connsiteY50" fmla="*/ 1496748 h 1982876"/>
                <a:gd name="connsiteX51" fmla="*/ 1725640 w 2899510"/>
                <a:gd name="connsiteY51" fmla="*/ 1550987 h 1982876"/>
                <a:gd name="connsiteX52" fmla="*/ 1696714 w 2899510"/>
                <a:gd name="connsiteY52" fmla="*/ 1538974 h 1982876"/>
                <a:gd name="connsiteX53" fmla="*/ 1684887 w 2899510"/>
                <a:gd name="connsiteY53" fmla="*/ 1509986 h 1982876"/>
                <a:gd name="connsiteX54" fmla="*/ 1688564 w 2899510"/>
                <a:gd name="connsiteY54" fmla="*/ 862122 h 1982876"/>
                <a:gd name="connsiteX55" fmla="*/ 1661538 w 2899510"/>
                <a:gd name="connsiteY55" fmla="*/ 815422 h 1982876"/>
                <a:gd name="connsiteX56" fmla="*/ 1340356 w 2899510"/>
                <a:gd name="connsiteY56" fmla="*/ 632664 h 1982876"/>
                <a:gd name="connsiteX57" fmla="*/ 1285814 w 2899510"/>
                <a:gd name="connsiteY57" fmla="*/ 632603 h 1982876"/>
                <a:gd name="connsiteX58" fmla="*/ 962670 w 2899510"/>
                <a:gd name="connsiteY58" fmla="*/ 815483 h 1982876"/>
                <a:gd name="connsiteX59" fmla="*/ 935584 w 2899510"/>
                <a:gd name="connsiteY59" fmla="*/ 862122 h 1982876"/>
                <a:gd name="connsiteX60" fmla="*/ 936809 w 2899510"/>
                <a:gd name="connsiteY60" fmla="*/ 1228924 h 1982876"/>
                <a:gd name="connsiteX61" fmla="*/ 1270432 w 2899510"/>
                <a:gd name="connsiteY61" fmla="*/ 1420874 h 1982876"/>
                <a:gd name="connsiteX62" fmla="*/ 1303463 w 2899510"/>
                <a:gd name="connsiteY62" fmla="*/ 1478484 h 1982876"/>
                <a:gd name="connsiteX63" fmla="*/ 1301748 w 2899510"/>
                <a:gd name="connsiteY63" fmla="*/ 1715848 h 1982876"/>
                <a:gd name="connsiteX64" fmla="*/ 1261546 w 2899510"/>
                <a:gd name="connsiteY64" fmla="*/ 1756788 h 1982876"/>
                <a:gd name="connsiteX65" fmla="*/ 1260504 w 2899510"/>
                <a:gd name="connsiteY65" fmla="*/ 1756788 h 1982876"/>
                <a:gd name="connsiteX66" fmla="*/ 967083 w 2899510"/>
                <a:gd name="connsiteY66" fmla="*/ 1756788 h 1982876"/>
                <a:gd name="connsiteX67" fmla="*/ 926023 w 2899510"/>
                <a:gd name="connsiteY67" fmla="*/ 1715848 h 1982876"/>
                <a:gd name="connsiteX68" fmla="*/ 924614 w 2899510"/>
                <a:gd name="connsiteY68" fmla="*/ 1236033 h 1982876"/>
                <a:gd name="connsiteX69" fmla="*/ 678932 w 2899510"/>
                <a:gd name="connsiteY69" fmla="*/ 1094645 h 1982876"/>
                <a:gd name="connsiteX70" fmla="*/ 624574 w 2899510"/>
                <a:gd name="connsiteY70" fmla="*/ 1094645 h 1982876"/>
                <a:gd name="connsiteX71" fmla="*/ 42327 w 2899510"/>
                <a:gd name="connsiteY71" fmla="*/ 1428597 h 1982876"/>
                <a:gd name="connsiteX72" fmla="*/ 14995 w 2899510"/>
                <a:gd name="connsiteY72" fmla="*/ 1475481 h 1982876"/>
                <a:gd name="connsiteX73" fmla="*/ 12315 w 2899510"/>
                <a:gd name="connsiteY73" fmla="*/ 1970476 h 1982876"/>
                <a:gd name="connsiteX74" fmla="*/ 0 w 2899510"/>
                <a:gd name="connsiteY74" fmla="*/ 1969854 h 1982876"/>
                <a:gd name="connsiteX75" fmla="*/ 2677 w 2899510"/>
                <a:gd name="connsiteY75" fmla="*/ 1475359 h 1982876"/>
                <a:gd name="connsiteX76" fmla="*/ 36199 w 2899510"/>
                <a:gd name="connsiteY76" fmla="*/ 1417871 h 1982876"/>
                <a:gd name="connsiteX77" fmla="*/ 618445 w 2899510"/>
                <a:gd name="connsiteY77" fmla="*/ 1083919 h 1982876"/>
                <a:gd name="connsiteX78" fmla="*/ 684999 w 2899510"/>
                <a:gd name="connsiteY78" fmla="*/ 1083919 h 1982876"/>
                <a:gd name="connsiteX79" fmla="*/ 924491 w 2899510"/>
                <a:gd name="connsiteY79" fmla="*/ 1221754 h 1982876"/>
                <a:gd name="connsiteX80" fmla="*/ 923266 w 2899510"/>
                <a:gd name="connsiteY80" fmla="*/ 862122 h 1982876"/>
                <a:gd name="connsiteX81" fmla="*/ 956542 w 2899510"/>
                <a:gd name="connsiteY81" fmla="*/ 804758 h 1982876"/>
                <a:gd name="connsiteX82" fmla="*/ 1279686 w 2899510"/>
                <a:gd name="connsiteY82" fmla="*/ 621878 h 1982876"/>
                <a:gd name="connsiteX83" fmla="*/ 1346361 w 2899510"/>
                <a:gd name="connsiteY83" fmla="*/ 621939 h 1982876"/>
                <a:gd name="connsiteX84" fmla="*/ 1667544 w 2899510"/>
                <a:gd name="connsiteY84" fmla="*/ 804696 h 1982876"/>
                <a:gd name="connsiteX85" fmla="*/ 1700759 w 2899510"/>
                <a:gd name="connsiteY85" fmla="*/ 862184 h 1982876"/>
                <a:gd name="connsiteX86" fmla="*/ 1697082 w 2899510"/>
                <a:gd name="connsiteY86" fmla="*/ 1510047 h 1982876"/>
                <a:gd name="connsiteX87" fmla="*/ 1705355 w 2899510"/>
                <a:gd name="connsiteY87" fmla="*/ 1530333 h 1982876"/>
                <a:gd name="connsiteX88" fmla="*/ 1725579 w 2899510"/>
                <a:gd name="connsiteY88" fmla="*/ 1538729 h 1982876"/>
                <a:gd name="connsiteX89" fmla="*/ 1957840 w 2899510"/>
                <a:gd name="connsiteY89" fmla="*/ 1483081 h 1982876"/>
                <a:gd name="connsiteX90" fmla="*/ 1957840 w 2899510"/>
                <a:gd name="connsiteY90" fmla="*/ 1043838 h 1982876"/>
                <a:gd name="connsiteX91" fmla="*/ 1990504 w 2899510"/>
                <a:gd name="connsiteY91" fmla="*/ 985615 h 1982876"/>
                <a:gd name="connsiteX92" fmla="*/ 2297162 w 2899510"/>
                <a:gd name="connsiteY92" fmla="*/ 798506 h 1982876"/>
                <a:gd name="connsiteX93" fmla="*/ 2297162 w 2899510"/>
                <a:gd name="connsiteY93" fmla="*/ 41001 h 1982876"/>
                <a:gd name="connsiteX94" fmla="*/ 2309174 w 2899510"/>
                <a:gd name="connsiteY94" fmla="*/ 12012 h 1982876"/>
                <a:gd name="connsiteX95" fmla="*/ 2338161 w 2899510"/>
                <a:gd name="connsiteY95" fmla="*/ 0 h 198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899510" h="1982876">
                  <a:moveTo>
                    <a:pt x="936809" y="1242959"/>
                  </a:moveTo>
                  <a:cubicBezTo>
                    <a:pt x="937299" y="1394399"/>
                    <a:pt x="937790" y="1567473"/>
                    <a:pt x="938157" y="1715665"/>
                  </a:cubicBezTo>
                  <a:cubicBezTo>
                    <a:pt x="938157" y="1731476"/>
                    <a:pt x="951088" y="1744408"/>
                    <a:pt x="966960" y="1744408"/>
                  </a:cubicBezTo>
                  <a:lnTo>
                    <a:pt x="967021" y="1744469"/>
                  </a:lnTo>
                  <a:lnTo>
                    <a:pt x="1260443" y="1744469"/>
                  </a:lnTo>
                  <a:cubicBezTo>
                    <a:pt x="1276315" y="1744469"/>
                    <a:pt x="1289307" y="1731538"/>
                    <a:pt x="1289430" y="1715665"/>
                  </a:cubicBezTo>
                  <a:lnTo>
                    <a:pt x="1291146" y="1478300"/>
                  </a:lnTo>
                  <a:cubicBezTo>
                    <a:pt x="1291268" y="1461324"/>
                    <a:pt x="1278950" y="1439874"/>
                    <a:pt x="1264242" y="1431416"/>
                  </a:cubicBezTo>
                  <a:close/>
                  <a:moveTo>
                    <a:pt x="2297223" y="812909"/>
                  </a:moveTo>
                  <a:cubicBezTo>
                    <a:pt x="2221784" y="858935"/>
                    <a:pt x="2123916" y="918629"/>
                    <a:pt x="1996938" y="996095"/>
                  </a:cubicBezTo>
                  <a:cubicBezTo>
                    <a:pt x="1982414" y="1004982"/>
                    <a:pt x="1970158" y="1026861"/>
                    <a:pt x="1970158" y="1043899"/>
                  </a:cubicBezTo>
                  <a:lnTo>
                    <a:pt x="1970158" y="1476891"/>
                  </a:lnTo>
                  <a:cubicBezTo>
                    <a:pt x="2026047" y="1447657"/>
                    <a:pt x="2078260" y="1408678"/>
                    <a:pt x="2123916" y="1361181"/>
                  </a:cubicBezTo>
                  <a:cubicBezTo>
                    <a:pt x="2235696" y="1244797"/>
                    <a:pt x="2297285" y="1092499"/>
                    <a:pt x="2297285" y="932234"/>
                  </a:cubicBezTo>
                  <a:lnTo>
                    <a:pt x="2297285" y="812909"/>
                  </a:lnTo>
                  <a:close/>
                  <a:moveTo>
                    <a:pt x="2338161" y="0"/>
                  </a:moveTo>
                  <a:lnTo>
                    <a:pt x="2899510" y="0"/>
                  </a:lnTo>
                  <a:lnTo>
                    <a:pt x="2899510" y="12318"/>
                  </a:lnTo>
                  <a:lnTo>
                    <a:pt x="2338222" y="12318"/>
                  </a:lnTo>
                  <a:cubicBezTo>
                    <a:pt x="2330561" y="12318"/>
                    <a:pt x="2323330" y="15322"/>
                    <a:pt x="2317937" y="20776"/>
                  </a:cubicBezTo>
                  <a:cubicBezTo>
                    <a:pt x="2312544" y="26231"/>
                    <a:pt x="2309541" y="33401"/>
                    <a:pt x="2309541" y="41062"/>
                  </a:cubicBezTo>
                  <a:lnTo>
                    <a:pt x="2309541" y="791091"/>
                  </a:lnTo>
                  <a:cubicBezTo>
                    <a:pt x="2309541" y="791091"/>
                    <a:pt x="2543703" y="648231"/>
                    <a:pt x="2543703" y="648231"/>
                  </a:cubicBezTo>
                  <a:lnTo>
                    <a:pt x="2548728" y="645167"/>
                  </a:lnTo>
                  <a:lnTo>
                    <a:pt x="2548973" y="645473"/>
                  </a:lnTo>
                  <a:cubicBezTo>
                    <a:pt x="2557001" y="642041"/>
                    <a:pt x="2564600" y="641980"/>
                    <a:pt x="2570851" y="645473"/>
                  </a:cubicBezTo>
                  <a:cubicBezTo>
                    <a:pt x="2578450" y="649763"/>
                    <a:pt x="2582617" y="658527"/>
                    <a:pt x="2582495" y="670172"/>
                  </a:cubicBezTo>
                  <a:lnTo>
                    <a:pt x="2575937" y="1657381"/>
                  </a:lnTo>
                  <a:cubicBezTo>
                    <a:pt x="2575937" y="1665042"/>
                    <a:pt x="2578817" y="1672212"/>
                    <a:pt x="2584210" y="1677605"/>
                  </a:cubicBezTo>
                  <a:cubicBezTo>
                    <a:pt x="2589603" y="1682999"/>
                    <a:pt x="2596712" y="1685940"/>
                    <a:pt x="2604373" y="1685940"/>
                  </a:cubicBezTo>
                  <a:lnTo>
                    <a:pt x="2604434" y="1685940"/>
                  </a:lnTo>
                  <a:cubicBezTo>
                    <a:pt x="2650457" y="1685818"/>
                    <a:pt x="2705550" y="1685757"/>
                    <a:pt x="2760398" y="1685757"/>
                  </a:cubicBezTo>
                  <a:lnTo>
                    <a:pt x="2760398" y="1685695"/>
                  </a:lnTo>
                  <a:cubicBezTo>
                    <a:pt x="2793368" y="1685695"/>
                    <a:pt x="2826262" y="1685714"/>
                    <a:pt x="2857085" y="1685743"/>
                  </a:cubicBezTo>
                  <a:lnTo>
                    <a:pt x="2899510" y="1685796"/>
                  </a:lnTo>
                  <a:lnTo>
                    <a:pt x="2899510" y="1697988"/>
                  </a:lnTo>
                  <a:lnTo>
                    <a:pt x="2872346" y="1697953"/>
                  </a:lnTo>
                  <a:cubicBezTo>
                    <a:pt x="2787194" y="1697861"/>
                    <a:pt x="2682784" y="1697830"/>
                    <a:pt x="2604434" y="1698075"/>
                  </a:cubicBezTo>
                  <a:lnTo>
                    <a:pt x="2604311" y="1698075"/>
                  </a:lnTo>
                  <a:cubicBezTo>
                    <a:pt x="2593403" y="1698075"/>
                    <a:pt x="2583169" y="1693846"/>
                    <a:pt x="2575447" y="1686124"/>
                  </a:cubicBezTo>
                  <a:cubicBezTo>
                    <a:pt x="2567725" y="1678402"/>
                    <a:pt x="2563558" y="1668106"/>
                    <a:pt x="2563619" y="1657197"/>
                  </a:cubicBezTo>
                  <a:lnTo>
                    <a:pt x="2570177" y="669988"/>
                  </a:lnTo>
                  <a:cubicBezTo>
                    <a:pt x="2570177" y="663124"/>
                    <a:pt x="2568216" y="658037"/>
                    <a:pt x="2564722" y="656014"/>
                  </a:cubicBezTo>
                  <a:cubicBezTo>
                    <a:pt x="2561229" y="654053"/>
                    <a:pt x="2555836" y="654973"/>
                    <a:pt x="2550014" y="658527"/>
                  </a:cubicBezTo>
                  <a:cubicBezTo>
                    <a:pt x="2547686" y="659937"/>
                    <a:pt x="2522254" y="675442"/>
                    <a:pt x="2309419" y="805309"/>
                  </a:cubicBezTo>
                  <a:lnTo>
                    <a:pt x="2309419" y="932112"/>
                  </a:lnTo>
                  <a:cubicBezTo>
                    <a:pt x="2309419" y="1095503"/>
                    <a:pt x="2246665" y="1250865"/>
                    <a:pt x="2132618" y="1369516"/>
                  </a:cubicBezTo>
                  <a:cubicBezTo>
                    <a:pt x="2084511" y="1419588"/>
                    <a:pt x="2029296" y="1460405"/>
                    <a:pt x="1970035" y="1490496"/>
                  </a:cubicBezTo>
                  <a:lnTo>
                    <a:pt x="1970035" y="1982876"/>
                  </a:lnTo>
                  <a:lnTo>
                    <a:pt x="1957901" y="1982876"/>
                  </a:lnTo>
                  <a:lnTo>
                    <a:pt x="1957901" y="1496748"/>
                  </a:lnTo>
                  <a:cubicBezTo>
                    <a:pt x="1884301" y="1532049"/>
                    <a:pt x="1804940" y="1550987"/>
                    <a:pt x="1725640" y="1550987"/>
                  </a:cubicBezTo>
                  <a:cubicBezTo>
                    <a:pt x="1714670" y="1550987"/>
                    <a:pt x="1704436" y="1546697"/>
                    <a:pt x="1696714" y="1538974"/>
                  </a:cubicBezTo>
                  <a:cubicBezTo>
                    <a:pt x="1688993" y="1531252"/>
                    <a:pt x="1684825" y="1520895"/>
                    <a:pt x="1684887" y="1509986"/>
                  </a:cubicBezTo>
                  <a:lnTo>
                    <a:pt x="1688564" y="862122"/>
                  </a:lnTo>
                  <a:cubicBezTo>
                    <a:pt x="1688686" y="845146"/>
                    <a:pt x="1676307" y="823757"/>
                    <a:pt x="1661538" y="815422"/>
                  </a:cubicBezTo>
                  <a:lnTo>
                    <a:pt x="1340356" y="632664"/>
                  </a:lnTo>
                  <a:cubicBezTo>
                    <a:pt x="1325586" y="624268"/>
                    <a:pt x="1300583" y="624268"/>
                    <a:pt x="1285814" y="632603"/>
                  </a:cubicBezTo>
                  <a:lnTo>
                    <a:pt x="962670" y="815483"/>
                  </a:lnTo>
                  <a:cubicBezTo>
                    <a:pt x="947901" y="823818"/>
                    <a:pt x="935522" y="845207"/>
                    <a:pt x="935584" y="862122"/>
                  </a:cubicBezTo>
                  <a:cubicBezTo>
                    <a:pt x="935584" y="864942"/>
                    <a:pt x="936196" y="1025758"/>
                    <a:pt x="936809" y="1228924"/>
                  </a:cubicBezTo>
                  <a:lnTo>
                    <a:pt x="1270432" y="1420874"/>
                  </a:lnTo>
                  <a:cubicBezTo>
                    <a:pt x="1289123" y="1431600"/>
                    <a:pt x="1303586" y="1456911"/>
                    <a:pt x="1303463" y="1478484"/>
                  </a:cubicBezTo>
                  <a:lnTo>
                    <a:pt x="1301748" y="1715848"/>
                  </a:lnTo>
                  <a:cubicBezTo>
                    <a:pt x="1301564" y="1738034"/>
                    <a:pt x="1283669" y="1756236"/>
                    <a:pt x="1261546" y="1756788"/>
                  </a:cubicBezTo>
                  <a:cubicBezTo>
                    <a:pt x="1261546" y="1756788"/>
                    <a:pt x="1261240" y="1756788"/>
                    <a:pt x="1260504" y="1756788"/>
                  </a:cubicBezTo>
                  <a:cubicBezTo>
                    <a:pt x="1253763" y="1756788"/>
                    <a:pt x="1209149" y="1756788"/>
                    <a:pt x="967083" y="1756788"/>
                  </a:cubicBezTo>
                  <a:cubicBezTo>
                    <a:pt x="944531" y="1756788"/>
                    <a:pt x="926084" y="1738402"/>
                    <a:pt x="926023" y="1715848"/>
                  </a:cubicBezTo>
                  <a:cubicBezTo>
                    <a:pt x="925655" y="1565389"/>
                    <a:pt x="925165" y="1389189"/>
                    <a:pt x="924614" y="1236033"/>
                  </a:cubicBezTo>
                  <a:lnTo>
                    <a:pt x="678932" y="1094645"/>
                  </a:lnTo>
                  <a:cubicBezTo>
                    <a:pt x="664224" y="1086187"/>
                    <a:pt x="639343" y="1086187"/>
                    <a:pt x="624574" y="1094645"/>
                  </a:cubicBezTo>
                  <a:lnTo>
                    <a:pt x="42327" y="1428597"/>
                  </a:lnTo>
                  <a:cubicBezTo>
                    <a:pt x="27619" y="1437054"/>
                    <a:pt x="15056" y="1458505"/>
                    <a:pt x="14995" y="1475481"/>
                  </a:cubicBezTo>
                  <a:lnTo>
                    <a:pt x="12315" y="1970476"/>
                  </a:lnTo>
                  <a:lnTo>
                    <a:pt x="0" y="1969854"/>
                  </a:lnTo>
                  <a:lnTo>
                    <a:pt x="2677" y="1475359"/>
                  </a:lnTo>
                  <a:cubicBezTo>
                    <a:pt x="2800" y="1453847"/>
                    <a:pt x="17507" y="1428597"/>
                    <a:pt x="36199" y="1417871"/>
                  </a:cubicBezTo>
                  <a:lnTo>
                    <a:pt x="618445" y="1083919"/>
                  </a:lnTo>
                  <a:cubicBezTo>
                    <a:pt x="637075" y="1073194"/>
                    <a:pt x="666368" y="1073256"/>
                    <a:pt x="684999" y="1083919"/>
                  </a:cubicBezTo>
                  <a:lnTo>
                    <a:pt x="924491" y="1221754"/>
                  </a:lnTo>
                  <a:cubicBezTo>
                    <a:pt x="923817" y="1021958"/>
                    <a:pt x="923266" y="864880"/>
                    <a:pt x="923266" y="862122"/>
                  </a:cubicBezTo>
                  <a:cubicBezTo>
                    <a:pt x="923204" y="840610"/>
                    <a:pt x="937790" y="815422"/>
                    <a:pt x="956542" y="804758"/>
                  </a:cubicBezTo>
                  <a:lnTo>
                    <a:pt x="1279686" y="621878"/>
                  </a:lnTo>
                  <a:cubicBezTo>
                    <a:pt x="1298377" y="611275"/>
                    <a:pt x="1327670" y="611336"/>
                    <a:pt x="1346361" y="621939"/>
                  </a:cubicBezTo>
                  <a:lnTo>
                    <a:pt x="1667544" y="804696"/>
                  </a:lnTo>
                  <a:cubicBezTo>
                    <a:pt x="1686297" y="815360"/>
                    <a:pt x="1700881" y="840610"/>
                    <a:pt x="1700759" y="862184"/>
                  </a:cubicBezTo>
                  <a:lnTo>
                    <a:pt x="1697082" y="1510047"/>
                  </a:lnTo>
                  <a:cubicBezTo>
                    <a:pt x="1697082" y="1517708"/>
                    <a:pt x="1699962" y="1524940"/>
                    <a:pt x="1705355" y="1530333"/>
                  </a:cubicBezTo>
                  <a:cubicBezTo>
                    <a:pt x="1710748" y="1535726"/>
                    <a:pt x="1717918" y="1538729"/>
                    <a:pt x="1725579" y="1538729"/>
                  </a:cubicBezTo>
                  <a:cubicBezTo>
                    <a:pt x="1804878" y="1538729"/>
                    <a:pt x="1884362" y="1519301"/>
                    <a:pt x="1957840" y="1483081"/>
                  </a:cubicBezTo>
                  <a:lnTo>
                    <a:pt x="1957840" y="1043838"/>
                  </a:lnTo>
                  <a:cubicBezTo>
                    <a:pt x="1957840" y="1022388"/>
                    <a:pt x="1972180" y="996769"/>
                    <a:pt x="1990504" y="985615"/>
                  </a:cubicBezTo>
                  <a:lnTo>
                    <a:pt x="2297162" y="798506"/>
                  </a:lnTo>
                  <a:lnTo>
                    <a:pt x="2297162" y="41001"/>
                  </a:lnTo>
                  <a:cubicBezTo>
                    <a:pt x="2297162" y="30030"/>
                    <a:pt x="2301452" y="19796"/>
                    <a:pt x="2309174" y="12012"/>
                  </a:cubicBezTo>
                  <a:cubicBezTo>
                    <a:pt x="2316895" y="4290"/>
                    <a:pt x="2327191" y="0"/>
                    <a:pt x="2338161" y="0"/>
                  </a:cubicBezTo>
                  <a:close/>
                </a:path>
              </a:pathLst>
            </a:custGeom>
            <a:solidFill>
              <a:srgbClr val="00C1D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E105343-A678-B82C-7D5C-CDCCB5F6C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083191" y="3518639"/>
              <a:ext cx="275833" cy="217323"/>
            </a:xfrm>
            <a:custGeom>
              <a:avLst/>
              <a:gdLst>
                <a:gd name="connsiteX0" fmla="*/ 263087 w 275833"/>
                <a:gd name="connsiteY0" fmla="*/ 69744 h 217323"/>
                <a:gd name="connsiteX1" fmla="*/ 217186 w 275833"/>
                <a:gd name="connsiteY1" fmla="*/ 92359 h 217323"/>
                <a:gd name="connsiteX2" fmla="*/ 213509 w 275833"/>
                <a:gd name="connsiteY2" fmla="*/ 70480 h 217323"/>
                <a:gd name="connsiteX3" fmla="*/ 197453 w 275833"/>
                <a:gd name="connsiteY3" fmla="*/ 70480 h 217323"/>
                <a:gd name="connsiteX4" fmla="*/ 197453 w 275833"/>
                <a:gd name="connsiteY4" fmla="*/ 214198 h 217323"/>
                <a:gd name="connsiteX5" fmla="*/ 220066 w 275833"/>
                <a:gd name="connsiteY5" fmla="*/ 214198 h 217323"/>
                <a:gd name="connsiteX6" fmla="*/ 220066 w 275833"/>
                <a:gd name="connsiteY6" fmla="*/ 136118 h 217323"/>
                <a:gd name="connsiteX7" fmla="*/ 261187 w 275833"/>
                <a:gd name="connsiteY7" fmla="*/ 91134 h 217323"/>
                <a:gd name="connsiteX8" fmla="*/ 275833 w 275833"/>
                <a:gd name="connsiteY8" fmla="*/ 91134 h 217323"/>
                <a:gd name="connsiteX9" fmla="*/ 275833 w 275833"/>
                <a:gd name="connsiteY9" fmla="*/ 69744 h 217323"/>
                <a:gd name="connsiteX10" fmla="*/ 263087 w 275833"/>
                <a:gd name="connsiteY10" fmla="*/ 69744 h 217323"/>
                <a:gd name="connsiteX11" fmla="*/ 76113 w 275833"/>
                <a:gd name="connsiteY11" fmla="*/ 195444 h 217323"/>
                <a:gd name="connsiteX12" fmla="*/ 23104 w 275833"/>
                <a:gd name="connsiteY12" fmla="*/ 142308 h 217323"/>
                <a:gd name="connsiteX13" fmla="*/ 76113 w 275833"/>
                <a:gd name="connsiteY13" fmla="*/ 89172 h 217323"/>
                <a:gd name="connsiteX14" fmla="*/ 128816 w 275833"/>
                <a:gd name="connsiteY14" fmla="*/ 142308 h 217323"/>
                <a:gd name="connsiteX15" fmla="*/ 76113 w 275833"/>
                <a:gd name="connsiteY15" fmla="*/ 195444 h 217323"/>
                <a:gd name="connsiteX16" fmla="*/ 133903 w 275833"/>
                <a:gd name="connsiteY16" fmla="*/ 70480 h 217323"/>
                <a:gd name="connsiteX17" fmla="*/ 131084 w 275833"/>
                <a:gd name="connsiteY17" fmla="*/ 92482 h 217323"/>
                <a:gd name="connsiteX18" fmla="*/ 74397 w 275833"/>
                <a:gd name="connsiteY18" fmla="*/ 67293 h 217323"/>
                <a:gd name="connsiteX19" fmla="*/ 0 w 275833"/>
                <a:gd name="connsiteY19" fmla="*/ 142308 h 217323"/>
                <a:gd name="connsiteX20" fmla="*/ 74397 w 275833"/>
                <a:gd name="connsiteY20" fmla="*/ 217323 h 217323"/>
                <a:gd name="connsiteX21" fmla="*/ 130777 w 275833"/>
                <a:gd name="connsiteY21" fmla="*/ 192380 h 217323"/>
                <a:gd name="connsiteX22" fmla="*/ 133168 w 275833"/>
                <a:gd name="connsiteY22" fmla="*/ 214136 h 217323"/>
                <a:gd name="connsiteX23" fmla="*/ 151920 w 275833"/>
                <a:gd name="connsiteY23" fmla="*/ 214136 h 217323"/>
                <a:gd name="connsiteX24" fmla="*/ 151920 w 275833"/>
                <a:gd name="connsiteY24" fmla="*/ 70419 h 217323"/>
                <a:gd name="connsiteX25" fmla="*/ 133903 w 275833"/>
                <a:gd name="connsiteY25" fmla="*/ 70419 h 217323"/>
                <a:gd name="connsiteX26" fmla="*/ 78564 w 275833"/>
                <a:gd name="connsiteY26" fmla="*/ 12686 h 217323"/>
                <a:gd name="connsiteX27" fmla="*/ 95050 w 275833"/>
                <a:gd name="connsiteY27" fmla="*/ 28621 h 217323"/>
                <a:gd name="connsiteX28" fmla="*/ 78564 w 275833"/>
                <a:gd name="connsiteY28" fmla="*/ 44310 h 217323"/>
                <a:gd name="connsiteX29" fmla="*/ 62079 w 275833"/>
                <a:gd name="connsiteY29" fmla="*/ 28621 h 217323"/>
                <a:gd name="connsiteX30" fmla="*/ 78564 w 275833"/>
                <a:gd name="connsiteY30" fmla="*/ 12686 h 217323"/>
                <a:gd name="connsiteX31" fmla="*/ 78564 w 275833"/>
                <a:gd name="connsiteY31" fmla="*/ 57242 h 217323"/>
                <a:gd name="connsiteX32" fmla="*/ 108899 w 275833"/>
                <a:gd name="connsiteY32" fmla="*/ 28621 h 217323"/>
                <a:gd name="connsiteX33" fmla="*/ 78564 w 275833"/>
                <a:gd name="connsiteY33" fmla="*/ 0 h 217323"/>
                <a:gd name="connsiteX34" fmla="*/ 48229 w 275833"/>
                <a:gd name="connsiteY34" fmla="*/ 28621 h 217323"/>
                <a:gd name="connsiteX35" fmla="*/ 78564 w 275833"/>
                <a:gd name="connsiteY35" fmla="*/ 57242 h 21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75833" h="217323">
                  <a:moveTo>
                    <a:pt x="263087" y="69744"/>
                  </a:moveTo>
                  <a:cubicBezTo>
                    <a:pt x="242373" y="69744"/>
                    <a:pt x="227359" y="77650"/>
                    <a:pt x="217186" y="92359"/>
                  </a:cubicBezTo>
                  <a:lnTo>
                    <a:pt x="213509" y="70480"/>
                  </a:lnTo>
                  <a:lnTo>
                    <a:pt x="197453" y="70480"/>
                  </a:lnTo>
                  <a:lnTo>
                    <a:pt x="197453" y="214198"/>
                  </a:lnTo>
                  <a:lnTo>
                    <a:pt x="220066" y="214198"/>
                  </a:lnTo>
                  <a:lnTo>
                    <a:pt x="220066" y="136118"/>
                  </a:lnTo>
                  <a:cubicBezTo>
                    <a:pt x="220066" y="108171"/>
                    <a:pt x="234897" y="91134"/>
                    <a:pt x="261187" y="91134"/>
                  </a:cubicBezTo>
                  <a:lnTo>
                    <a:pt x="275833" y="91134"/>
                  </a:lnTo>
                  <a:lnTo>
                    <a:pt x="275833" y="69744"/>
                  </a:lnTo>
                  <a:lnTo>
                    <a:pt x="263087" y="69744"/>
                  </a:lnTo>
                  <a:close/>
                  <a:moveTo>
                    <a:pt x="76113" y="195444"/>
                  </a:moveTo>
                  <a:cubicBezTo>
                    <a:pt x="45656" y="195444"/>
                    <a:pt x="23104" y="172584"/>
                    <a:pt x="23104" y="142308"/>
                  </a:cubicBezTo>
                  <a:cubicBezTo>
                    <a:pt x="23104" y="112033"/>
                    <a:pt x="45656" y="89172"/>
                    <a:pt x="76113" y="89172"/>
                  </a:cubicBezTo>
                  <a:cubicBezTo>
                    <a:pt x="106571" y="89172"/>
                    <a:pt x="128816" y="111726"/>
                    <a:pt x="128816" y="142308"/>
                  </a:cubicBezTo>
                  <a:cubicBezTo>
                    <a:pt x="128816" y="172890"/>
                    <a:pt x="106571" y="195444"/>
                    <a:pt x="76113" y="195444"/>
                  </a:cubicBezTo>
                  <a:moveTo>
                    <a:pt x="133903" y="70480"/>
                  </a:moveTo>
                  <a:lnTo>
                    <a:pt x="131084" y="92482"/>
                  </a:lnTo>
                  <a:cubicBezTo>
                    <a:pt x="117847" y="76854"/>
                    <a:pt x="97930" y="67293"/>
                    <a:pt x="74397" y="67293"/>
                  </a:cubicBezTo>
                  <a:cubicBezTo>
                    <a:pt x="31928" y="67293"/>
                    <a:pt x="0" y="99285"/>
                    <a:pt x="0" y="142308"/>
                  </a:cubicBezTo>
                  <a:cubicBezTo>
                    <a:pt x="0" y="185331"/>
                    <a:pt x="31867" y="217323"/>
                    <a:pt x="74397" y="217323"/>
                  </a:cubicBezTo>
                  <a:cubicBezTo>
                    <a:pt x="97746" y="217323"/>
                    <a:pt x="117541" y="207885"/>
                    <a:pt x="130777" y="192380"/>
                  </a:cubicBezTo>
                  <a:lnTo>
                    <a:pt x="133168" y="214136"/>
                  </a:lnTo>
                  <a:lnTo>
                    <a:pt x="151920" y="214136"/>
                  </a:lnTo>
                  <a:lnTo>
                    <a:pt x="151920" y="70419"/>
                  </a:lnTo>
                  <a:lnTo>
                    <a:pt x="133903" y="70419"/>
                  </a:lnTo>
                  <a:close/>
                  <a:moveTo>
                    <a:pt x="78564" y="12686"/>
                  </a:moveTo>
                  <a:cubicBezTo>
                    <a:pt x="88186" y="12686"/>
                    <a:pt x="95050" y="18999"/>
                    <a:pt x="95050" y="28621"/>
                  </a:cubicBezTo>
                  <a:cubicBezTo>
                    <a:pt x="95050" y="38243"/>
                    <a:pt x="88186" y="44310"/>
                    <a:pt x="78564" y="44310"/>
                  </a:cubicBezTo>
                  <a:cubicBezTo>
                    <a:pt x="68943" y="44310"/>
                    <a:pt x="62079" y="37998"/>
                    <a:pt x="62079" y="28621"/>
                  </a:cubicBezTo>
                  <a:cubicBezTo>
                    <a:pt x="62079" y="19244"/>
                    <a:pt x="68943" y="12686"/>
                    <a:pt x="78564" y="12686"/>
                  </a:cubicBezTo>
                  <a:moveTo>
                    <a:pt x="78564" y="57242"/>
                  </a:moveTo>
                  <a:cubicBezTo>
                    <a:pt x="96398" y="57242"/>
                    <a:pt x="108899" y="45230"/>
                    <a:pt x="108899" y="28621"/>
                  </a:cubicBezTo>
                  <a:cubicBezTo>
                    <a:pt x="108899" y="12012"/>
                    <a:pt x="96337" y="0"/>
                    <a:pt x="78564" y="0"/>
                  </a:cubicBezTo>
                  <a:cubicBezTo>
                    <a:pt x="60793" y="0"/>
                    <a:pt x="48229" y="11767"/>
                    <a:pt x="48229" y="28621"/>
                  </a:cubicBezTo>
                  <a:cubicBezTo>
                    <a:pt x="48229" y="45475"/>
                    <a:pt x="60793" y="57242"/>
                    <a:pt x="78564" y="57242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310D29A-2C86-44B4-BDF1-9C4F71CDE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3668" y="3509263"/>
              <a:ext cx="17771" cy="274136"/>
            </a:xfrm>
            <a:custGeom>
              <a:avLst/>
              <a:gdLst>
                <a:gd name="connsiteX0" fmla="*/ 0 w 17771"/>
                <a:gd name="connsiteY0" fmla="*/ 0 h 274136"/>
                <a:gd name="connsiteX1" fmla="*/ 17772 w 17771"/>
                <a:gd name="connsiteY1" fmla="*/ 0 h 274136"/>
                <a:gd name="connsiteX2" fmla="*/ 17772 w 17771"/>
                <a:gd name="connsiteY2" fmla="*/ 274136 h 274136"/>
                <a:gd name="connsiteX3" fmla="*/ 0 w 17771"/>
                <a:gd name="connsiteY3" fmla="*/ 274136 h 27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1" h="274136">
                  <a:moveTo>
                    <a:pt x="0" y="0"/>
                  </a:moveTo>
                  <a:lnTo>
                    <a:pt x="17772" y="0"/>
                  </a:lnTo>
                  <a:lnTo>
                    <a:pt x="17772" y="274136"/>
                  </a:lnTo>
                  <a:lnTo>
                    <a:pt x="0" y="27413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20" name="Graphic 13">
              <a:extLst>
                <a:ext uri="{FF2B5EF4-FFF2-40B4-BE49-F238E27FC236}">
                  <a16:creationId xmlns:a16="http://schemas.microsoft.com/office/drawing/2014/main" id="{BD6D2CB3-2B43-6F38-CE3A-2906409ADA61}"/>
                </a:ext>
              </a:extLst>
            </p:cNvPr>
            <p:cNvGrpSpPr/>
            <p:nvPr/>
          </p:nvGrpSpPr>
          <p:grpSpPr>
            <a:xfrm>
              <a:off x="5723562" y="1975130"/>
              <a:ext cx="2629517" cy="1779219"/>
              <a:chOff x="5723562" y="1975130"/>
              <a:chExt cx="2629517" cy="1779219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54A3491-BBAA-E1B8-5190-F26BA6B49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028577" y="3558844"/>
                <a:ext cx="862124" cy="177241"/>
              </a:xfrm>
              <a:custGeom>
                <a:avLst/>
                <a:gdLst>
                  <a:gd name="connsiteX0" fmla="*/ 786318 w 862124"/>
                  <a:gd name="connsiteY0" fmla="*/ 155301 h 177241"/>
                  <a:gd name="connsiteX1" fmla="*/ 733309 w 862124"/>
                  <a:gd name="connsiteY1" fmla="*/ 102165 h 177241"/>
                  <a:gd name="connsiteX2" fmla="*/ 786318 w 862124"/>
                  <a:gd name="connsiteY2" fmla="*/ 49029 h 177241"/>
                  <a:gd name="connsiteX3" fmla="*/ 839021 w 862124"/>
                  <a:gd name="connsiteY3" fmla="*/ 102165 h 177241"/>
                  <a:gd name="connsiteX4" fmla="*/ 786318 w 862124"/>
                  <a:gd name="connsiteY4" fmla="*/ 155301 h 177241"/>
                  <a:gd name="connsiteX5" fmla="*/ 844108 w 862124"/>
                  <a:gd name="connsiteY5" fmla="*/ 30337 h 177241"/>
                  <a:gd name="connsiteX6" fmla="*/ 841289 w 862124"/>
                  <a:gd name="connsiteY6" fmla="*/ 52339 h 177241"/>
                  <a:gd name="connsiteX7" fmla="*/ 784602 w 862124"/>
                  <a:gd name="connsiteY7" fmla="*/ 27150 h 177241"/>
                  <a:gd name="connsiteX8" fmla="*/ 710205 w 862124"/>
                  <a:gd name="connsiteY8" fmla="*/ 102165 h 177241"/>
                  <a:gd name="connsiteX9" fmla="*/ 784602 w 862124"/>
                  <a:gd name="connsiteY9" fmla="*/ 177181 h 177241"/>
                  <a:gd name="connsiteX10" fmla="*/ 840982 w 862124"/>
                  <a:gd name="connsiteY10" fmla="*/ 152237 h 177241"/>
                  <a:gd name="connsiteX11" fmla="*/ 843372 w 862124"/>
                  <a:gd name="connsiteY11" fmla="*/ 173994 h 177241"/>
                  <a:gd name="connsiteX12" fmla="*/ 862125 w 862124"/>
                  <a:gd name="connsiteY12" fmla="*/ 173994 h 177241"/>
                  <a:gd name="connsiteX13" fmla="*/ 862125 w 862124"/>
                  <a:gd name="connsiteY13" fmla="*/ 30276 h 177241"/>
                  <a:gd name="connsiteX14" fmla="*/ 844108 w 862124"/>
                  <a:gd name="connsiteY14" fmla="*/ 30276 h 177241"/>
                  <a:gd name="connsiteX15" fmla="*/ 677603 w 862124"/>
                  <a:gd name="connsiteY15" fmla="*/ 153156 h 177241"/>
                  <a:gd name="connsiteX16" fmla="*/ 647390 w 862124"/>
                  <a:gd name="connsiteY16" fmla="*/ 123125 h 177241"/>
                  <a:gd name="connsiteX17" fmla="*/ 647390 w 862124"/>
                  <a:gd name="connsiteY17" fmla="*/ 50807 h 177241"/>
                  <a:gd name="connsiteX18" fmla="*/ 692494 w 862124"/>
                  <a:gd name="connsiteY18" fmla="*/ 50807 h 177241"/>
                  <a:gd name="connsiteX19" fmla="*/ 692494 w 862124"/>
                  <a:gd name="connsiteY19" fmla="*/ 30398 h 177241"/>
                  <a:gd name="connsiteX20" fmla="*/ 647390 w 862124"/>
                  <a:gd name="connsiteY20" fmla="*/ 30398 h 177241"/>
                  <a:gd name="connsiteX21" fmla="*/ 647390 w 862124"/>
                  <a:gd name="connsiteY21" fmla="*/ 0 h 177241"/>
                  <a:gd name="connsiteX22" fmla="*/ 643836 w 862124"/>
                  <a:gd name="connsiteY22" fmla="*/ 0 h 177241"/>
                  <a:gd name="connsiteX23" fmla="*/ 599467 w 862124"/>
                  <a:gd name="connsiteY23" fmla="*/ 46823 h 177241"/>
                  <a:gd name="connsiteX24" fmla="*/ 599467 w 862124"/>
                  <a:gd name="connsiteY24" fmla="*/ 50868 h 177241"/>
                  <a:gd name="connsiteX25" fmla="*/ 624777 w 862124"/>
                  <a:gd name="connsiteY25" fmla="*/ 50868 h 177241"/>
                  <a:gd name="connsiteX26" fmla="*/ 624777 w 862124"/>
                  <a:gd name="connsiteY26" fmla="*/ 123922 h 177241"/>
                  <a:gd name="connsiteX27" fmla="*/ 674722 w 862124"/>
                  <a:gd name="connsiteY27" fmla="*/ 174177 h 177241"/>
                  <a:gd name="connsiteX28" fmla="*/ 693352 w 862124"/>
                  <a:gd name="connsiteY28" fmla="*/ 174177 h 177241"/>
                  <a:gd name="connsiteX29" fmla="*/ 693352 w 862124"/>
                  <a:gd name="connsiteY29" fmla="*/ 153279 h 177241"/>
                  <a:gd name="connsiteX30" fmla="*/ 677664 w 862124"/>
                  <a:gd name="connsiteY30" fmla="*/ 153279 h 177241"/>
                  <a:gd name="connsiteX31" fmla="*/ 572196 w 862124"/>
                  <a:gd name="connsiteY31" fmla="*/ 153156 h 177241"/>
                  <a:gd name="connsiteX32" fmla="*/ 541984 w 862124"/>
                  <a:gd name="connsiteY32" fmla="*/ 123125 h 177241"/>
                  <a:gd name="connsiteX33" fmla="*/ 541984 w 862124"/>
                  <a:gd name="connsiteY33" fmla="*/ 50807 h 177241"/>
                  <a:gd name="connsiteX34" fmla="*/ 587088 w 862124"/>
                  <a:gd name="connsiteY34" fmla="*/ 50807 h 177241"/>
                  <a:gd name="connsiteX35" fmla="*/ 587088 w 862124"/>
                  <a:gd name="connsiteY35" fmla="*/ 30398 h 177241"/>
                  <a:gd name="connsiteX36" fmla="*/ 541984 w 862124"/>
                  <a:gd name="connsiteY36" fmla="*/ 30398 h 177241"/>
                  <a:gd name="connsiteX37" fmla="*/ 541984 w 862124"/>
                  <a:gd name="connsiteY37" fmla="*/ 0 h 177241"/>
                  <a:gd name="connsiteX38" fmla="*/ 538430 w 862124"/>
                  <a:gd name="connsiteY38" fmla="*/ 0 h 177241"/>
                  <a:gd name="connsiteX39" fmla="*/ 494061 w 862124"/>
                  <a:gd name="connsiteY39" fmla="*/ 46823 h 177241"/>
                  <a:gd name="connsiteX40" fmla="*/ 494061 w 862124"/>
                  <a:gd name="connsiteY40" fmla="*/ 50868 h 177241"/>
                  <a:gd name="connsiteX41" fmla="*/ 519371 w 862124"/>
                  <a:gd name="connsiteY41" fmla="*/ 50868 h 177241"/>
                  <a:gd name="connsiteX42" fmla="*/ 519371 w 862124"/>
                  <a:gd name="connsiteY42" fmla="*/ 123922 h 177241"/>
                  <a:gd name="connsiteX43" fmla="*/ 569316 w 862124"/>
                  <a:gd name="connsiteY43" fmla="*/ 174177 h 177241"/>
                  <a:gd name="connsiteX44" fmla="*/ 587946 w 862124"/>
                  <a:gd name="connsiteY44" fmla="*/ 174177 h 177241"/>
                  <a:gd name="connsiteX45" fmla="*/ 587946 w 862124"/>
                  <a:gd name="connsiteY45" fmla="*/ 153279 h 177241"/>
                  <a:gd name="connsiteX46" fmla="*/ 572258 w 862124"/>
                  <a:gd name="connsiteY46" fmla="*/ 153279 h 177241"/>
                  <a:gd name="connsiteX47" fmla="*/ 403975 w 862124"/>
                  <a:gd name="connsiteY47" fmla="*/ 155362 h 177241"/>
                  <a:gd name="connsiteX48" fmla="*/ 350905 w 862124"/>
                  <a:gd name="connsiteY48" fmla="*/ 102226 h 177241"/>
                  <a:gd name="connsiteX49" fmla="*/ 403975 w 862124"/>
                  <a:gd name="connsiteY49" fmla="*/ 49091 h 177241"/>
                  <a:gd name="connsiteX50" fmla="*/ 457046 w 862124"/>
                  <a:gd name="connsiteY50" fmla="*/ 102226 h 177241"/>
                  <a:gd name="connsiteX51" fmla="*/ 403975 w 862124"/>
                  <a:gd name="connsiteY51" fmla="*/ 155362 h 177241"/>
                  <a:gd name="connsiteX52" fmla="*/ 403975 w 862124"/>
                  <a:gd name="connsiteY52" fmla="*/ 177242 h 177241"/>
                  <a:gd name="connsiteX53" fmla="*/ 480150 w 862124"/>
                  <a:gd name="connsiteY53" fmla="*/ 102226 h 177241"/>
                  <a:gd name="connsiteX54" fmla="*/ 403975 w 862124"/>
                  <a:gd name="connsiteY54" fmla="*/ 27211 h 177241"/>
                  <a:gd name="connsiteX55" fmla="*/ 327801 w 862124"/>
                  <a:gd name="connsiteY55" fmla="*/ 102226 h 177241"/>
                  <a:gd name="connsiteX56" fmla="*/ 403975 w 862124"/>
                  <a:gd name="connsiteY56" fmla="*/ 177242 h 177241"/>
                  <a:gd name="connsiteX57" fmla="*/ 232200 w 862124"/>
                  <a:gd name="connsiteY57" fmla="*/ 177242 h 177241"/>
                  <a:gd name="connsiteX58" fmla="*/ 295934 w 862124"/>
                  <a:gd name="connsiteY58" fmla="*/ 113442 h 177241"/>
                  <a:gd name="connsiteX59" fmla="*/ 295934 w 862124"/>
                  <a:gd name="connsiteY59" fmla="*/ 30337 h 177241"/>
                  <a:gd name="connsiteX60" fmla="*/ 273321 w 862124"/>
                  <a:gd name="connsiteY60" fmla="*/ 30337 h 177241"/>
                  <a:gd name="connsiteX61" fmla="*/ 273321 w 862124"/>
                  <a:gd name="connsiteY61" fmla="*/ 109765 h 177241"/>
                  <a:gd name="connsiteX62" fmla="*/ 232200 w 862124"/>
                  <a:gd name="connsiteY62" fmla="*/ 155301 h 177241"/>
                  <a:gd name="connsiteX63" fmla="*/ 191079 w 862124"/>
                  <a:gd name="connsiteY63" fmla="*/ 109765 h 177241"/>
                  <a:gd name="connsiteX64" fmla="*/ 191079 w 862124"/>
                  <a:gd name="connsiteY64" fmla="*/ 30337 h 177241"/>
                  <a:gd name="connsiteX65" fmla="*/ 168466 w 862124"/>
                  <a:gd name="connsiteY65" fmla="*/ 30337 h 177241"/>
                  <a:gd name="connsiteX66" fmla="*/ 168466 w 862124"/>
                  <a:gd name="connsiteY66" fmla="*/ 113442 h 177241"/>
                  <a:gd name="connsiteX67" fmla="*/ 232200 w 862124"/>
                  <a:gd name="connsiteY67" fmla="*/ 177242 h 177241"/>
                  <a:gd name="connsiteX68" fmla="*/ 120175 w 862124"/>
                  <a:gd name="connsiteY68" fmla="*/ 30337 h 177241"/>
                  <a:gd name="connsiteX69" fmla="*/ 72375 w 862124"/>
                  <a:gd name="connsiteY69" fmla="*/ 144698 h 177241"/>
                  <a:gd name="connsiteX70" fmla="*/ 23594 w 862124"/>
                  <a:gd name="connsiteY70" fmla="*/ 30337 h 177241"/>
                  <a:gd name="connsiteX71" fmla="*/ 0 w 862124"/>
                  <a:gd name="connsiteY71" fmla="*/ 30337 h 177241"/>
                  <a:gd name="connsiteX72" fmla="*/ 62141 w 862124"/>
                  <a:gd name="connsiteY72" fmla="*/ 174055 h 177241"/>
                  <a:gd name="connsiteX73" fmla="*/ 82732 w 862124"/>
                  <a:gd name="connsiteY73" fmla="*/ 174055 h 177241"/>
                  <a:gd name="connsiteX74" fmla="*/ 143340 w 862124"/>
                  <a:gd name="connsiteY74" fmla="*/ 30337 h 177241"/>
                  <a:gd name="connsiteX75" fmla="*/ 120237 w 862124"/>
                  <a:gd name="connsiteY75" fmla="*/ 30337 h 17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862124" h="177241">
                    <a:moveTo>
                      <a:pt x="786318" y="155301"/>
                    </a:moveTo>
                    <a:cubicBezTo>
                      <a:pt x="755861" y="155301"/>
                      <a:pt x="733309" y="132441"/>
                      <a:pt x="733309" y="102165"/>
                    </a:cubicBezTo>
                    <a:cubicBezTo>
                      <a:pt x="733309" y="71889"/>
                      <a:pt x="755861" y="49029"/>
                      <a:pt x="786318" y="49029"/>
                    </a:cubicBezTo>
                    <a:cubicBezTo>
                      <a:pt x="816776" y="49029"/>
                      <a:pt x="839021" y="71583"/>
                      <a:pt x="839021" y="102165"/>
                    </a:cubicBezTo>
                    <a:cubicBezTo>
                      <a:pt x="839021" y="132748"/>
                      <a:pt x="816776" y="155301"/>
                      <a:pt x="786318" y="155301"/>
                    </a:cubicBezTo>
                    <a:moveTo>
                      <a:pt x="844108" y="30337"/>
                    </a:moveTo>
                    <a:lnTo>
                      <a:pt x="841289" y="52339"/>
                    </a:lnTo>
                    <a:cubicBezTo>
                      <a:pt x="828052" y="36711"/>
                      <a:pt x="808135" y="27150"/>
                      <a:pt x="784602" y="27150"/>
                    </a:cubicBezTo>
                    <a:cubicBezTo>
                      <a:pt x="742133" y="27150"/>
                      <a:pt x="710205" y="59081"/>
                      <a:pt x="710205" y="102165"/>
                    </a:cubicBezTo>
                    <a:cubicBezTo>
                      <a:pt x="710205" y="145250"/>
                      <a:pt x="742072" y="177181"/>
                      <a:pt x="784602" y="177181"/>
                    </a:cubicBezTo>
                    <a:cubicBezTo>
                      <a:pt x="807951" y="177181"/>
                      <a:pt x="827745" y="167742"/>
                      <a:pt x="840982" y="152237"/>
                    </a:cubicBezTo>
                    <a:lnTo>
                      <a:pt x="843372" y="173994"/>
                    </a:lnTo>
                    <a:lnTo>
                      <a:pt x="862125" y="173994"/>
                    </a:lnTo>
                    <a:lnTo>
                      <a:pt x="862125" y="30276"/>
                    </a:lnTo>
                    <a:lnTo>
                      <a:pt x="844108" y="30276"/>
                    </a:lnTo>
                    <a:close/>
                    <a:moveTo>
                      <a:pt x="677603" y="153156"/>
                    </a:moveTo>
                    <a:cubicBezTo>
                      <a:pt x="658054" y="153156"/>
                      <a:pt x="647390" y="142431"/>
                      <a:pt x="647390" y="123125"/>
                    </a:cubicBezTo>
                    <a:lnTo>
                      <a:pt x="647390" y="50807"/>
                    </a:lnTo>
                    <a:lnTo>
                      <a:pt x="692494" y="50807"/>
                    </a:lnTo>
                    <a:lnTo>
                      <a:pt x="692494" y="30398"/>
                    </a:lnTo>
                    <a:lnTo>
                      <a:pt x="647390" y="30398"/>
                    </a:lnTo>
                    <a:lnTo>
                      <a:pt x="647390" y="0"/>
                    </a:lnTo>
                    <a:lnTo>
                      <a:pt x="643836" y="0"/>
                    </a:lnTo>
                    <a:lnTo>
                      <a:pt x="599467" y="46823"/>
                    </a:lnTo>
                    <a:lnTo>
                      <a:pt x="599467" y="50868"/>
                    </a:lnTo>
                    <a:lnTo>
                      <a:pt x="624777" y="50868"/>
                    </a:lnTo>
                    <a:lnTo>
                      <a:pt x="624777" y="123922"/>
                    </a:lnTo>
                    <a:cubicBezTo>
                      <a:pt x="624777" y="155056"/>
                      <a:pt x="643836" y="174177"/>
                      <a:pt x="674722" y="174177"/>
                    </a:cubicBezTo>
                    <a:lnTo>
                      <a:pt x="693352" y="174177"/>
                    </a:lnTo>
                    <a:lnTo>
                      <a:pt x="693352" y="153279"/>
                    </a:lnTo>
                    <a:lnTo>
                      <a:pt x="677664" y="153279"/>
                    </a:lnTo>
                    <a:close/>
                    <a:moveTo>
                      <a:pt x="572196" y="153156"/>
                    </a:moveTo>
                    <a:cubicBezTo>
                      <a:pt x="552647" y="153156"/>
                      <a:pt x="541984" y="142431"/>
                      <a:pt x="541984" y="123125"/>
                    </a:cubicBezTo>
                    <a:lnTo>
                      <a:pt x="541984" y="50807"/>
                    </a:lnTo>
                    <a:lnTo>
                      <a:pt x="587088" y="50807"/>
                    </a:lnTo>
                    <a:lnTo>
                      <a:pt x="587088" y="30398"/>
                    </a:lnTo>
                    <a:lnTo>
                      <a:pt x="541984" y="30398"/>
                    </a:lnTo>
                    <a:lnTo>
                      <a:pt x="541984" y="0"/>
                    </a:lnTo>
                    <a:lnTo>
                      <a:pt x="538430" y="0"/>
                    </a:lnTo>
                    <a:lnTo>
                      <a:pt x="494061" y="46823"/>
                    </a:lnTo>
                    <a:lnTo>
                      <a:pt x="494061" y="50868"/>
                    </a:lnTo>
                    <a:lnTo>
                      <a:pt x="519371" y="50868"/>
                    </a:lnTo>
                    <a:lnTo>
                      <a:pt x="519371" y="123922"/>
                    </a:lnTo>
                    <a:cubicBezTo>
                      <a:pt x="519371" y="155056"/>
                      <a:pt x="538430" y="174177"/>
                      <a:pt x="569316" y="174177"/>
                    </a:cubicBezTo>
                    <a:lnTo>
                      <a:pt x="587946" y="174177"/>
                    </a:lnTo>
                    <a:lnTo>
                      <a:pt x="587946" y="153279"/>
                    </a:lnTo>
                    <a:lnTo>
                      <a:pt x="572258" y="153279"/>
                    </a:lnTo>
                    <a:close/>
                    <a:moveTo>
                      <a:pt x="403975" y="155362"/>
                    </a:moveTo>
                    <a:cubicBezTo>
                      <a:pt x="373212" y="155362"/>
                      <a:pt x="350905" y="132993"/>
                      <a:pt x="350905" y="102226"/>
                    </a:cubicBezTo>
                    <a:cubicBezTo>
                      <a:pt x="350905" y="71461"/>
                      <a:pt x="373212" y="49091"/>
                      <a:pt x="403975" y="49091"/>
                    </a:cubicBezTo>
                    <a:cubicBezTo>
                      <a:pt x="434739" y="49091"/>
                      <a:pt x="457046" y="71461"/>
                      <a:pt x="457046" y="102226"/>
                    </a:cubicBezTo>
                    <a:cubicBezTo>
                      <a:pt x="457046" y="132993"/>
                      <a:pt x="434739" y="155362"/>
                      <a:pt x="403975" y="155362"/>
                    </a:cubicBezTo>
                    <a:close/>
                    <a:moveTo>
                      <a:pt x="403975" y="177242"/>
                    </a:moveTo>
                    <a:cubicBezTo>
                      <a:pt x="447547" y="177242"/>
                      <a:pt x="480150" y="145311"/>
                      <a:pt x="480150" y="102226"/>
                    </a:cubicBezTo>
                    <a:cubicBezTo>
                      <a:pt x="480150" y="59142"/>
                      <a:pt x="447486" y="27211"/>
                      <a:pt x="403975" y="27211"/>
                    </a:cubicBezTo>
                    <a:cubicBezTo>
                      <a:pt x="360465" y="27211"/>
                      <a:pt x="327801" y="58897"/>
                      <a:pt x="327801" y="102226"/>
                    </a:cubicBezTo>
                    <a:cubicBezTo>
                      <a:pt x="327801" y="145556"/>
                      <a:pt x="360465" y="177242"/>
                      <a:pt x="403975" y="177242"/>
                    </a:cubicBezTo>
                    <a:moveTo>
                      <a:pt x="232200" y="177242"/>
                    </a:moveTo>
                    <a:cubicBezTo>
                      <a:pt x="271115" y="177242"/>
                      <a:pt x="295934" y="152053"/>
                      <a:pt x="295934" y="113442"/>
                    </a:cubicBezTo>
                    <a:lnTo>
                      <a:pt x="295934" y="30337"/>
                    </a:lnTo>
                    <a:lnTo>
                      <a:pt x="273321" y="30337"/>
                    </a:lnTo>
                    <a:lnTo>
                      <a:pt x="273321" y="109765"/>
                    </a:lnTo>
                    <a:cubicBezTo>
                      <a:pt x="273321" y="137773"/>
                      <a:pt x="257816" y="155301"/>
                      <a:pt x="232200" y="155301"/>
                    </a:cubicBezTo>
                    <a:cubicBezTo>
                      <a:pt x="206584" y="155301"/>
                      <a:pt x="191079" y="138018"/>
                      <a:pt x="191079" y="109765"/>
                    </a:cubicBezTo>
                    <a:lnTo>
                      <a:pt x="191079" y="30337"/>
                    </a:lnTo>
                    <a:lnTo>
                      <a:pt x="168466" y="30337"/>
                    </a:lnTo>
                    <a:lnTo>
                      <a:pt x="168466" y="113442"/>
                    </a:lnTo>
                    <a:cubicBezTo>
                      <a:pt x="168466" y="151991"/>
                      <a:pt x="193531" y="177242"/>
                      <a:pt x="232200" y="177242"/>
                    </a:cubicBezTo>
                    <a:moveTo>
                      <a:pt x="120175" y="30337"/>
                    </a:moveTo>
                    <a:lnTo>
                      <a:pt x="72375" y="144698"/>
                    </a:lnTo>
                    <a:lnTo>
                      <a:pt x="23594" y="30337"/>
                    </a:lnTo>
                    <a:lnTo>
                      <a:pt x="0" y="30337"/>
                    </a:lnTo>
                    <a:lnTo>
                      <a:pt x="62141" y="174055"/>
                    </a:lnTo>
                    <a:lnTo>
                      <a:pt x="82732" y="174055"/>
                    </a:lnTo>
                    <a:lnTo>
                      <a:pt x="143340" y="30337"/>
                    </a:lnTo>
                    <a:lnTo>
                      <a:pt x="120237" y="3033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C2257EC-5945-5BC2-1CF1-511E5E2C9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723562" y="1975130"/>
                <a:ext cx="2629517" cy="1779219"/>
              </a:xfrm>
              <a:custGeom>
                <a:avLst/>
                <a:gdLst>
                  <a:gd name="connsiteX0" fmla="*/ 2629518 w 2629517"/>
                  <a:gd name="connsiteY0" fmla="*/ 677771 h 1779219"/>
                  <a:gd name="connsiteX1" fmla="*/ 1974896 w 2629517"/>
                  <a:gd name="connsiteY1" fmla="*/ 23105 h 1779219"/>
                  <a:gd name="connsiteX2" fmla="*/ 1350303 w 2629517"/>
                  <a:gd name="connsiteY2" fmla="*/ 477425 h 1779219"/>
                  <a:gd name="connsiteX3" fmla="*/ 1038374 w 2629517"/>
                  <a:gd name="connsiteY3" fmla="*/ 1250068 h 1779219"/>
                  <a:gd name="connsiteX4" fmla="*/ 663998 w 2629517"/>
                  <a:gd name="connsiteY4" fmla="*/ 1527637 h 1779219"/>
                  <a:gd name="connsiteX5" fmla="*/ 663998 w 2629517"/>
                  <a:gd name="connsiteY5" fmla="*/ 1527882 h 1779219"/>
                  <a:gd name="connsiteX6" fmla="*/ 654622 w 2629517"/>
                  <a:gd name="connsiteY6" fmla="*/ 1528127 h 1779219"/>
                  <a:gd name="connsiteX7" fmla="*/ 250891 w 2629517"/>
                  <a:gd name="connsiteY7" fmla="*/ 1124369 h 1779219"/>
                  <a:gd name="connsiteX8" fmla="*/ 654622 w 2629517"/>
                  <a:gd name="connsiteY8" fmla="*/ 720611 h 1779219"/>
                  <a:gd name="connsiteX9" fmla="*/ 972924 w 2629517"/>
                  <a:gd name="connsiteY9" fmla="*/ 874931 h 1779219"/>
                  <a:gd name="connsiteX10" fmla="*/ 1075082 w 2629517"/>
                  <a:gd name="connsiteY10" fmla="*/ 622368 h 1779219"/>
                  <a:gd name="connsiteX11" fmla="*/ 654744 w 2629517"/>
                  <a:gd name="connsiteY11" fmla="*/ 469641 h 1779219"/>
                  <a:gd name="connsiteX12" fmla="*/ 579979 w 2629517"/>
                  <a:gd name="connsiteY12" fmla="*/ 474054 h 1779219"/>
                  <a:gd name="connsiteX13" fmla="*/ 873585 w 2629517"/>
                  <a:gd name="connsiteY13" fmla="*/ 0 h 1779219"/>
                  <a:gd name="connsiteX14" fmla="*/ 578080 w 2629517"/>
                  <a:gd name="connsiteY14" fmla="*/ 0 h 1779219"/>
                  <a:gd name="connsiteX15" fmla="*/ 79974 w 2629517"/>
                  <a:gd name="connsiteY15" fmla="*/ 806842 h 1779219"/>
                  <a:gd name="connsiteX16" fmla="*/ 0 w 2629517"/>
                  <a:gd name="connsiteY16" fmla="*/ 1124553 h 1779219"/>
                  <a:gd name="connsiteX17" fmla="*/ 654622 w 2629517"/>
                  <a:gd name="connsiteY17" fmla="*/ 1779219 h 1779219"/>
                  <a:gd name="connsiteX18" fmla="*/ 1271248 w 2629517"/>
                  <a:gd name="connsiteY18" fmla="*/ 1344389 h 1779219"/>
                  <a:gd name="connsiteX19" fmla="*/ 1582748 w 2629517"/>
                  <a:gd name="connsiteY19" fmla="*/ 572848 h 1779219"/>
                  <a:gd name="connsiteX20" fmla="*/ 1974896 w 2629517"/>
                  <a:gd name="connsiteY20" fmla="*/ 274320 h 1779219"/>
                  <a:gd name="connsiteX21" fmla="*/ 2378320 w 2629517"/>
                  <a:gd name="connsiteY21" fmla="*/ 677771 h 1779219"/>
                  <a:gd name="connsiteX22" fmla="*/ 1974896 w 2629517"/>
                  <a:gd name="connsiteY22" fmla="*/ 1081223 h 1779219"/>
                  <a:gd name="connsiteX23" fmla="*/ 1657881 w 2629517"/>
                  <a:gd name="connsiteY23" fmla="*/ 928925 h 1779219"/>
                  <a:gd name="connsiteX24" fmla="*/ 1555661 w 2629517"/>
                  <a:gd name="connsiteY24" fmla="*/ 1180814 h 1779219"/>
                  <a:gd name="connsiteX25" fmla="*/ 1974773 w 2629517"/>
                  <a:gd name="connsiteY25" fmla="*/ 1332622 h 1779219"/>
                  <a:gd name="connsiteX26" fmla="*/ 1974773 w 2629517"/>
                  <a:gd name="connsiteY26" fmla="*/ 1332438 h 1779219"/>
                  <a:gd name="connsiteX27" fmla="*/ 1974896 w 2629517"/>
                  <a:gd name="connsiteY27" fmla="*/ 1332438 h 1779219"/>
                  <a:gd name="connsiteX28" fmla="*/ 2629518 w 2629517"/>
                  <a:gd name="connsiteY28" fmla="*/ 677771 h 177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629517" h="1779219">
                    <a:moveTo>
                      <a:pt x="2629518" y="677771"/>
                    </a:moveTo>
                    <a:cubicBezTo>
                      <a:pt x="2629518" y="316792"/>
                      <a:pt x="2335851" y="23105"/>
                      <a:pt x="1974896" y="23105"/>
                    </a:cubicBezTo>
                    <a:cubicBezTo>
                      <a:pt x="1703781" y="23105"/>
                      <a:pt x="1468211" y="183370"/>
                      <a:pt x="1350303" y="477425"/>
                    </a:cubicBezTo>
                    <a:cubicBezTo>
                      <a:pt x="1278847" y="655586"/>
                      <a:pt x="1058107" y="1201345"/>
                      <a:pt x="1038374" y="1250068"/>
                    </a:cubicBezTo>
                    <a:cubicBezTo>
                      <a:pt x="970228" y="1418301"/>
                      <a:pt x="827316" y="1523714"/>
                      <a:pt x="663998" y="1527637"/>
                    </a:cubicBezTo>
                    <a:lnTo>
                      <a:pt x="663998" y="1527882"/>
                    </a:lnTo>
                    <a:cubicBezTo>
                      <a:pt x="660873" y="1527943"/>
                      <a:pt x="657747" y="1528127"/>
                      <a:pt x="654622" y="1528127"/>
                    </a:cubicBezTo>
                    <a:cubicBezTo>
                      <a:pt x="431614" y="1528127"/>
                      <a:pt x="250891" y="1347330"/>
                      <a:pt x="250891" y="1124369"/>
                    </a:cubicBezTo>
                    <a:cubicBezTo>
                      <a:pt x="250891" y="901407"/>
                      <a:pt x="431675" y="720611"/>
                      <a:pt x="654622" y="720611"/>
                    </a:cubicBezTo>
                    <a:cubicBezTo>
                      <a:pt x="858080" y="720611"/>
                      <a:pt x="968144" y="868803"/>
                      <a:pt x="972924" y="874931"/>
                    </a:cubicBezTo>
                    <a:cubicBezTo>
                      <a:pt x="1008652" y="786740"/>
                      <a:pt x="1046341" y="693706"/>
                      <a:pt x="1075082" y="622368"/>
                    </a:cubicBezTo>
                    <a:cubicBezTo>
                      <a:pt x="959013" y="524799"/>
                      <a:pt x="812057" y="469641"/>
                      <a:pt x="654744" y="469641"/>
                    </a:cubicBezTo>
                    <a:cubicBezTo>
                      <a:pt x="628699" y="469641"/>
                      <a:pt x="600141" y="471848"/>
                      <a:pt x="579979" y="474054"/>
                    </a:cubicBezTo>
                    <a:lnTo>
                      <a:pt x="873585" y="0"/>
                    </a:lnTo>
                    <a:lnTo>
                      <a:pt x="578080" y="0"/>
                    </a:lnTo>
                    <a:cubicBezTo>
                      <a:pt x="578080" y="0"/>
                      <a:pt x="216389" y="564207"/>
                      <a:pt x="79974" y="806842"/>
                    </a:cubicBezTo>
                    <a:cubicBezTo>
                      <a:pt x="27516" y="900182"/>
                      <a:pt x="0" y="1009333"/>
                      <a:pt x="0" y="1124553"/>
                    </a:cubicBezTo>
                    <a:cubicBezTo>
                      <a:pt x="0" y="1485532"/>
                      <a:pt x="293667" y="1779219"/>
                      <a:pt x="654622" y="1779219"/>
                    </a:cubicBezTo>
                    <a:cubicBezTo>
                      <a:pt x="926288" y="1779219"/>
                      <a:pt x="1162594" y="1612580"/>
                      <a:pt x="1271248" y="1344389"/>
                    </a:cubicBezTo>
                    <a:cubicBezTo>
                      <a:pt x="1290797" y="1296095"/>
                      <a:pt x="1508535" y="756403"/>
                      <a:pt x="1582748" y="572848"/>
                    </a:cubicBezTo>
                    <a:cubicBezTo>
                      <a:pt x="1663396" y="373237"/>
                      <a:pt x="1807901" y="274320"/>
                      <a:pt x="1974896" y="274320"/>
                    </a:cubicBezTo>
                    <a:cubicBezTo>
                      <a:pt x="2197352" y="274320"/>
                      <a:pt x="2378320" y="455300"/>
                      <a:pt x="2378320" y="677771"/>
                    </a:cubicBezTo>
                    <a:cubicBezTo>
                      <a:pt x="2378320" y="900243"/>
                      <a:pt x="2198639" y="1081223"/>
                      <a:pt x="1974896" y="1081223"/>
                    </a:cubicBezTo>
                    <a:cubicBezTo>
                      <a:pt x="1843138" y="1081223"/>
                      <a:pt x="1731175" y="1021468"/>
                      <a:pt x="1657881" y="928925"/>
                    </a:cubicBezTo>
                    <a:cubicBezTo>
                      <a:pt x="1622582" y="1015952"/>
                      <a:pt x="1585077" y="1108312"/>
                      <a:pt x="1555661" y="1180814"/>
                    </a:cubicBezTo>
                    <a:cubicBezTo>
                      <a:pt x="1671853" y="1277709"/>
                      <a:pt x="1819483" y="1332622"/>
                      <a:pt x="1974773" y="1332622"/>
                    </a:cubicBezTo>
                    <a:lnTo>
                      <a:pt x="1974773" y="1332438"/>
                    </a:lnTo>
                    <a:cubicBezTo>
                      <a:pt x="1974773" y="1332438"/>
                      <a:pt x="1974835" y="1332438"/>
                      <a:pt x="1974896" y="1332438"/>
                    </a:cubicBezTo>
                    <a:cubicBezTo>
                      <a:pt x="2335851" y="1332438"/>
                      <a:pt x="2629518" y="1038751"/>
                      <a:pt x="2629518" y="677771"/>
                    </a:cubicBezTo>
                  </a:path>
                </a:pathLst>
              </a:custGeom>
              <a:solidFill>
                <a:srgbClr val="00C1D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5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6800" y="302400"/>
            <a:ext cx="10584000" cy="936000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2" y="1490400"/>
            <a:ext cx="10584000" cy="45309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B7E4-8980-43AE-B786-EB10F9CE2648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440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ennetty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6800" y="302400"/>
            <a:ext cx="10584000" cy="936000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300" y="1490400"/>
            <a:ext cx="10220462" cy="45309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7FBB-E841-4014-A19E-A8863658A1FC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655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6800" y="302400"/>
            <a:ext cx="10584000" cy="936000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7FBB-E841-4014-A19E-A8863658A1FC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1FEDD0F-4FC6-0A5C-6A80-34A1CA5BF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800" y="1490663"/>
            <a:ext cx="10584000" cy="4530725"/>
          </a:xfrm>
        </p:spPr>
        <p:txBody>
          <a:bodyPr numCol="2" spcCol="36000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504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66763" y="1490400"/>
            <a:ext cx="5125881" cy="45309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6240018" y="1490400"/>
            <a:ext cx="5126322" cy="45309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F6E1-D450-4AD7-8DAF-AC9B00F31138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02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302400"/>
            <a:ext cx="10584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800" y="1490400"/>
            <a:ext cx="10584000" cy="452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0723" y="6418800"/>
            <a:ext cx="113851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2D1B81E8-8749-4970-A3BF-B5DC410562DF}" type="datetime1">
              <a:rPr lang="fi-FI" smtClean="0"/>
              <a:t>25.3.2026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5441" y="6418800"/>
            <a:ext cx="335280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724" y="6418800"/>
            <a:ext cx="68580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0" name="Group 9" descr="KEVA">
            <a:extLst>
              <a:ext uri="{FF2B5EF4-FFF2-40B4-BE49-F238E27FC236}">
                <a16:creationId xmlns:a16="http://schemas.microsoft.com/office/drawing/2014/main" id="{C3D75DBE-4E62-ED5B-28E1-86A087E9A24C}"/>
              </a:ext>
            </a:extLst>
          </p:cNvPr>
          <p:cNvGrpSpPr/>
          <p:nvPr userDrawn="1"/>
        </p:nvGrpSpPr>
        <p:grpSpPr>
          <a:xfrm>
            <a:off x="11423744" y="6201718"/>
            <a:ext cx="556978" cy="433091"/>
            <a:chOff x="10993438" y="336550"/>
            <a:chExt cx="863600" cy="67151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4D3CE9A-04A7-0AD6-C46E-E11FFCEAEA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5B23DED-70C2-4D55-5FE4-654C91ACA4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714" r:id="rId4"/>
    <p:sldLayoutId id="2147483730" r:id="rId5"/>
    <p:sldLayoutId id="2147483679" r:id="rId6"/>
    <p:sldLayoutId id="2147483701" r:id="rId7"/>
    <p:sldLayoutId id="2147483841" r:id="rId8"/>
    <p:sldLayoutId id="2147483678" r:id="rId9"/>
    <p:sldLayoutId id="2147483700" r:id="rId10"/>
    <p:sldLayoutId id="2147483695" r:id="rId11"/>
    <p:sldLayoutId id="2147483696" r:id="rId12"/>
    <p:sldLayoutId id="2147483697" r:id="rId13"/>
    <p:sldLayoutId id="2147483716" r:id="rId14"/>
    <p:sldLayoutId id="2147483715" r:id="rId15"/>
    <p:sldLayoutId id="2147483734" r:id="rId16"/>
    <p:sldLayoutId id="2147483842" r:id="rId17"/>
    <p:sldLayoutId id="2147483717" r:id="rId18"/>
    <p:sldLayoutId id="2147483718" r:id="rId19"/>
    <p:sldLayoutId id="2147483699" r:id="rId20"/>
    <p:sldLayoutId id="2147483705" r:id="rId21"/>
    <p:sldLayoutId id="2147483732" r:id="rId22"/>
    <p:sldLayoutId id="2147483727" r:id="rId23"/>
    <p:sldLayoutId id="2147483731" r:id="rId24"/>
    <p:sldLayoutId id="2147483677" r:id="rId25"/>
    <p:sldLayoutId id="2147483735" r:id="rId26"/>
    <p:sldLayoutId id="2147483736" r:id="rId27"/>
    <p:sldLayoutId id="2147483687" r:id="rId28"/>
    <p:sldLayoutId id="2147483710" r:id="rId29"/>
    <p:sldLayoutId id="2147483712" r:id="rId30"/>
    <p:sldLayoutId id="2147483711" r:id="rId31"/>
    <p:sldLayoutId id="2147483723" r:id="rId32"/>
    <p:sldLayoutId id="2147483722" r:id="rId33"/>
    <p:sldLayoutId id="2147483725" r:id="rId34"/>
    <p:sldLayoutId id="2147483721" r:id="rId35"/>
    <p:sldLayoutId id="2147483724" r:id="rId36"/>
    <p:sldLayoutId id="2147483726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796" r:id="rId45"/>
    <p:sldLayoutId id="2147483817" r:id="rId46"/>
    <p:sldLayoutId id="2147483713" r:id="rId47"/>
    <p:sldLayoutId id="2147483819" r:id="rId48"/>
    <p:sldLayoutId id="2147483820" r:id="rId49"/>
    <p:sldLayoutId id="2147483823" r:id="rId50"/>
    <p:sldLayoutId id="2147483824" r:id="rId51"/>
    <p:sldLayoutId id="2147483822" r:id="rId52"/>
    <p:sldLayoutId id="2147483843" r:id="rId53"/>
    <p:sldLayoutId id="2147483844" r:id="rId54"/>
    <p:sldLayoutId id="2147483845" r:id="rId5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200" b="0" kern="1200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100000"/>
        </a:lnSpc>
        <a:spcBef>
          <a:spcPts val="1200"/>
        </a:spcBef>
        <a:buClr>
          <a:srgbClr val="00C1D5"/>
        </a:buClr>
        <a:buSzPct val="100000"/>
        <a:buFont typeface="Noto Sans SemiBold" panose="020B0502040504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000" indent="-358775" algn="l" defTabSz="914400" rtl="0" eaLnBrk="1" latinLnBrk="0" hangingPunct="1">
        <a:lnSpc>
          <a:spcPct val="100000"/>
        </a:lnSpc>
        <a:spcBef>
          <a:spcPts val="1000"/>
        </a:spcBef>
        <a:buClr>
          <a:srgbClr val="00C1D5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080000" indent="-358775" algn="l" defTabSz="914400" rtl="0" eaLnBrk="1" latinLnBrk="0" hangingPunct="1">
        <a:lnSpc>
          <a:spcPct val="100000"/>
        </a:lnSpc>
        <a:spcBef>
          <a:spcPts val="800"/>
        </a:spcBef>
        <a:buClr>
          <a:srgbClr val="00C1D5"/>
        </a:buClr>
        <a:buFont typeface="Segoe UI" panose="020B0502040204020203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440000" indent="-360000" algn="l" defTabSz="914400" rtl="0" eaLnBrk="1" latinLnBrk="0" hangingPunct="1">
        <a:lnSpc>
          <a:spcPct val="100000"/>
        </a:lnSpc>
        <a:spcBef>
          <a:spcPts val="800"/>
        </a:spcBef>
        <a:buClr>
          <a:srgbClr val="00C1D5"/>
        </a:buClr>
        <a:buFont typeface="System Font Regular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00000"/>
        </a:lnSpc>
        <a:spcBef>
          <a:spcPts val="800"/>
        </a:spcBef>
        <a:buClr>
          <a:srgbClr val="00C1D5"/>
        </a:buClr>
        <a:buFont typeface="Segoe UI" panose="020B0502040204020203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83" userDrawn="1">
          <p15:clr>
            <a:srgbClr val="F26B43"/>
          </p15:clr>
        </p15:guide>
        <p15:guide id="3" orient="horz" pos="414" userDrawn="1">
          <p15:clr>
            <a:srgbClr val="F26B43"/>
          </p15:clr>
        </p15:guide>
        <p15:guide id="4" pos="3940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  <p15:guide id="6" orient="horz" pos="111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302400"/>
            <a:ext cx="10584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800" y="1490400"/>
            <a:ext cx="10584000" cy="452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0723" y="6418800"/>
            <a:ext cx="113851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75B3C5D-B815-42FD-AB6A-B1124A1F86CA}" type="datetime1">
              <a:rPr lang="fi-FI" smtClean="0"/>
              <a:t>25.3.2026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5441" y="6418800"/>
            <a:ext cx="335280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724" y="6418800"/>
            <a:ext cx="68580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0" name="Group 9" descr="KEVA">
            <a:extLst>
              <a:ext uri="{FF2B5EF4-FFF2-40B4-BE49-F238E27FC236}">
                <a16:creationId xmlns:a16="http://schemas.microsoft.com/office/drawing/2014/main" id="{C3D75DBE-4E62-ED5B-28E1-86A087E9A24C}"/>
              </a:ext>
            </a:extLst>
          </p:cNvPr>
          <p:cNvGrpSpPr/>
          <p:nvPr userDrawn="1"/>
        </p:nvGrpSpPr>
        <p:grpSpPr>
          <a:xfrm>
            <a:off x="11423744" y="6201718"/>
            <a:ext cx="556978" cy="433091"/>
            <a:chOff x="10993438" y="336550"/>
            <a:chExt cx="863600" cy="67151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4D3CE9A-04A7-0AD6-C46E-E11FFCEAEA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5B23DED-70C2-4D55-5FE4-654C91ACA4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58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200" b="0" kern="1200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100000"/>
        </a:lnSpc>
        <a:spcBef>
          <a:spcPts val="1200"/>
        </a:spcBef>
        <a:buClr>
          <a:srgbClr val="00C1D5"/>
        </a:buClr>
        <a:buSzPct val="100000"/>
        <a:buFont typeface="Noto Sans SemiBold" panose="020B0502040504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000" indent="-358775" algn="l" defTabSz="914400" rtl="0" eaLnBrk="1" latinLnBrk="0" hangingPunct="1">
        <a:lnSpc>
          <a:spcPct val="100000"/>
        </a:lnSpc>
        <a:spcBef>
          <a:spcPts val="1000"/>
        </a:spcBef>
        <a:buClr>
          <a:srgbClr val="00C1D5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080000" indent="-358775" algn="l" defTabSz="914400" rtl="0" eaLnBrk="1" latinLnBrk="0" hangingPunct="1">
        <a:lnSpc>
          <a:spcPct val="100000"/>
        </a:lnSpc>
        <a:spcBef>
          <a:spcPts val="800"/>
        </a:spcBef>
        <a:buClr>
          <a:srgbClr val="00C1D5"/>
        </a:buClr>
        <a:buFont typeface="Segoe UI" panose="020B0502040204020203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440000" indent="-360000" algn="l" defTabSz="914400" rtl="0" eaLnBrk="1" latinLnBrk="0" hangingPunct="1">
        <a:lnSpc>
          <a:spcPct val="100000"/>
        </a:lnSpc>
        <a:spcBef>
          <a:spcPts val="800"/>
        </a:spcBef>
        <a:buClr>
          <a:srgbClr val="00C1D5"/>
        </a:buClr>
        <a:buFont typeface="System Font Regular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00000"/>
        </a:lnSpc>
        <a:spcBef>
          <a:spcPts val="800"/>
        </a:spcBef>
        <a:buClr>
          <a:srgbClr val="00C1D5"/>
        </a:buClr>
        <a:buFont typeface="Segoe UI" panose="020B0502040204020203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83" userDrawn="1">
          <p15:clr>
            <a:srgbClr val="F26B43"/>
          </p15:clr>
        </p15:guide>
        <p15:guide id="3" orient="horz" pos="414" userDrawn="1">
          <p15:clr>
            <a:srgbClr val="F26B43"/>
          </p15:clr>
        </p15:guide>
        <p15:guide id="4" pos="3940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  <p15:guide id="6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C58593-5DF8-76EE-6261-D3F15A37D2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Eläkejärjestelmän tila ja haasteet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D210A8-C025-0A95-F733-D2AD92A3A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1064"/>
            <a:ext cx="9144000" cy="1316736"/>
          </a:xfrm>
        </p:spPr>
        <p:txBody>
          <a:bodyPr/>
          <a:lstStyle/>
          <a:p>
            <a:r>
              <a:rPr lang="fi-FI" dirty="0"/>
              <a:t>EKL 25.3.2026</a:t>
            </a:r>
          </a:p>
          <a:p>
            <a:r>
              <a:rPr lang="fi-FI" dirty="0"/>
              <a:t>Jaakko Kiander, </a:t>
            </a:r>
            <a:r>
              <a:rPr lang="fi-FI" dirty="0" err="1"/>
              <a:t>Keva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94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BE510-6402-6EEF-309F-AEAF52B2C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Voiko eläkejärjestelmä pelastaa julkisen talouden?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3BACE4-64AC-94EB-835D-47C873C95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Työeläkkeiden pienentäminen ei ilman lisätoimia vahvista valtiontaloutta juuri lainkaan – päinvastoin</a:t>
            </a:r>
          </a:p>
          <a:p>
            <a:pPr lvl="1"/>
            <a:r>
              <a:rPr lang="fi-FI" dirty="0"/>
              <a:t>Säästöä tulisi vain valtion työeläkkeistä, mutta valtion ja kuntien verotulot eläkkeistä vähenisivät</a:t>
            </a:r>
          </a:p>
          <a:p>
            <a:pPr lvl="1"/>
            <a:r>
              <a:rPr lang="fi-FI" dirty="0"/>
              <a:t>Valtiontalous vahvistuisi vain jos eläkemaksuja samalla laskettaisiin, ja muita veroja ja maksuja korotettaisiin vastaavasti</a:t>
            </a:r>
          </a:p>
          <a:p>
            <a:pPr lvl="1"/>
            <a:r>
              <a:rPr lang="fi-FI" dirty="0"/>
              <a:t>Lopputuloksena olisi joka tapauksessa kulutuksen ja BKT:n supistuminen</a:t>
            </a:r>
          </a:p>
          <a:p>
            <a:r>
              <a:rPr lang="fi-FI" dirty="0"/>
              <a:t>Helpoin tapa vahvistaa julkista taloutta olisi toteuttaa kansalaisaloite YEL:n uudistamisesta</a:t>
            </a:r>
          </a:p>
          <a:p>
            <a:pPr lvl="1"/>
            <a:r>
              <a:rPr lang="fi-FI" dirty="0"/>
              <a:t>Jos YEL-maksut perustuisivat todellisiin tuloihin, valtio säästäisi 500 milj. EUR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28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63FDFD-7804-1EF2-0A61-12F10D9C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Vaatiiko sukupolvien välinen oikeudenmukaisuus eläkkeiden leikkaamista?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2F9995-A247-7A2B-D21A-BA224BABC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9"/>
            <a:ext cx="10515600" cy="4284154"/>
          </a:xfrm>
        </p:spPr>
        <p:txBody>
          <a:bodyPr>
            <a:normAutofit/>
          </a:bodyPr>
          <a:lstStyle/>
          <a:p>
            <a:r>
              <a:rPr lang="fi-FI" dirty="0"/>
              <a:t>Sukupolvien tulonjakoa kritisoitu, koska vanhimmat ikäluokat saaneet paremman tuoton eläkemaksuille</a:t>
            </a:r>
          </a:p>
          <a:p>
            <a:pPr lvl="1"/>
            <a:r>
              <a:rPr lang="fi-FI" dirty="0"/>
              <a:t>koskee ennen 1960-lukua syntyneitä; silti vanhimmilla ikäluokilla pienimmät eläkkeet</a:t>
            </a:r>
          </a:p>
          <a:p>
            <a:pPr lvl="1"/>
            <a:r>
              <a:rPr lang="fi-FI" dirty="0"/>
              <a:t>vanhempien ikäluokkien työllä ja maksuilla on kerätty nykyiset eläkevarat, joiden tuotoilla rahoitetaan nuorempien sukupolvien eläkkeitä</a:t>
            </a:r>
          </a:p>
          <a:p>
            <a:r>
              <a:rPr lang="fi-FI" dirty="0"/>
              <a:t>Parantaako eläkkeiden leikkaaminen nuorten asemaa? Vai heikentääkö se myös nuorten tulevia etuuksia ja elinkaarituloja </a:t>
            </a:r>
          </a:p>
          <a:p>
            <a:pPr lvl="1"/>
            <a:r>
              <a:rPr lang="fi-FI" dirty="0"/>
              <a:t>Eläkeleikkauksen voi odottaa lisäävän epävarmuutta ja nuorten säästämisastetta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32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05102B-B5F3-15C2-C069-23E51AAA6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302400"/>
            <a:ext cx="10584000" cy="936000"/>
          </a:xfrm>
        </p:spPr>
        <p:txBody>
          <a:bodyPr anchor="t">
            <a:normAutofit/>
          </a:bodyPr>
          <a:lstStyle/>
          <a:p>
            <a:r>
              <a:rPr lang="fi-FI"/>
              <a:t>Mitä ajankohtaisessa eläkekeskustelussa ei ole huomattu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35B713-11F6-7070-4DC3-8201B5D6F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338" y="1719071"/>
            <a:ext cx="10490532" cy="44420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Palkattomien aikojen etuuksien leikkaaminen vahvistaisi valtiontaloutta, joka maksaa nämä etuudet, mutta merkittäviä vaikutuksia olisi odotettavissa vasta pitkän ajan kuluttua</a:t>
            </a:r>
          </a:p>
          <a:p>
            <a:pPr marL="457200" lvl="1" indent="0">
              <a:buNone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Yleinen indeksileikkuri pienentäisi valtion omia eläkemenoja, mutta lisäksi</a:t>
            </a:r>
          </a:p>
          <a:p>
            <a:pPr lvl="1"/>
            <a:r>
              <a:rPr lang="fi-FI" dirty="0"/>
              <a:t>kaikkien eläkeläisten tulot ja tuloista maksetut verot pienenisivät, minkä vuoksi nettovaikutus velkaantumiseen lähellä nollaa</a:t>
            </a:r>
          </a:p>
          <a:p>
            <a:pPr lvl="1"/>
            <a:r>
              <a:rPr lang="fi-FI" dirty="0"/>
              <a:t>epävarmuus kasvaisi ja nuorten odotetut elinkaaritulot supistuisivat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E1BBC61-9C3C-5725-7F76-5C4E1B07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724" y="6418800"/>
            <a:ext cx="685800" cy="284816"/>
          </a:xfrm>
        </p:spPr>
        <p:txBody>
          <a:bodyPr/>
          <a:lstStyle/>
          <a:p>
            <a:pPr>
              <a:spcAft>
                <a:spcPts val="600"/>
              </a:spcAft>
            </a:pPr>
            <a:fld id="{49A25110-65A2-4B67-BF3F-8D6D3162EF46}" type="slidenum">
              <a:rPr lang="fi-FI" noProof="0" smtClean="0"/>
              <a:pPr>
                <a:spcAft>
                  <a:spcPts val="600"/>
                </a:spcAft>
              </a:pPr>
              <a:t>12</a:t>
            </a:fld>
            <a:endParaRPr lang="fi-FI" noProof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5D16B89B-8577-B760-01CC-D51BF705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0723" y="6418800"/>
            <a:ext cx="1138518" cy="2848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noProof="0"/>
              <a:t>23.3.2026</a:t>
            </a:r>
          </a:p>
        </p:txBody>
      </p:sp>
    </p:spTree>
    <p:extLst>
      <p:ext uri="{BB962C8B-B14F-4D97-AF65-F5344CB8AC3E}">
        <p14:creationId xmlns:p14="http://schemas.microsoft.com/office/powerpoint/2010/main" val="30502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222CC7-E512-0545-7298-3CD909A4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on odotettavissa?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73FBD7-1F49-0462-F3B5-02CEC8B93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PM Orpo: nykyinen hallitus ei tee eläkeleikkauksia</a:t>
            </a:r>
          </a:p>
          <a:p>
            <a:r>
              <a:rPr lang="fi-FI" dirty="0"/>
              <a:t>Seuraavaan hallitusohjelmaan voi sisältyä uusi eläkemenoja säästävä uudistusvaatimus neuvoteltavaksi työmarkkinajärjestöille (=pysyvä indeksileikkuri)</a:t>
            </a:r>
          </a:p>
          <a:p>
            <a:r>
              <a:rPr lang="fi-FI" dirty="0"/>
              <a:t>…tai sitten velkajarruun sitoutuneet puolueet toteuttavat nopean päätöksen kertaluonteisesti indeksileikkurista ja/tai suurempien eläkkeiden verotuksen kiristämisestä</a:t>
            </a:r>
          </a:p>
          <a:p>
            <a:r>
              <a:rPr lang="fi-FI" dirty="0"/>
              <a:t>Säilyykö eläkkeistä sopiminen työmarkkinajärjestöillä vai siirtyykö valmisteluvalta VM:lle?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B64D190-E13B-3154-8591-DB16D1973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13</a:t>
            </a:fld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6EFF5D-DD14-505F-1BDC-53D6E77F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B7E4-8980-43AE-B786-EB10F9CE2648}" type="datetime1">
              <a:rPr lang="fi-FI" noProof="0" smtClean="0"/>
              <a:t>25.3.2026</a:t>
            </a:fld>
            <a:endParaRPr lang="fi-FI" noProof="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7335979-2B80-05D8-F3CD-F52FDF1C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362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1B4EEE-4AD2-B587-DA24-11CBC33E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E02B1F6-4889-7366-5ECD-E3610D216C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fi-FI"/>
              <a:t>Lisätiedot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0ABFCCA-A4AD-A183-128C-3FE20BF798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viestinta@keva.fi</a:t>
            </a:r>
          </a:p>
        </p:txBody>
      </p:sp>
    </p:spTree>
    <p:extLst>
      <p:ext uri="{BB962C8B-B14F-4D97-AF65-F5344CB8AC3E}">
        <p14:creationId xmlns:p14="http://schemas.microsoft.com/office/powerpoint/2010/main" val="6860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55AC0E-AC5C-C174-0D90-2886A26C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302400"/>
            <a:ext cx="10584000" cy="936000"/>
          </a:xfrm>
        </p:spPr>
        <p:txBody>
          <a:bodyPr anchor="t">
            <a:normAutofit/>
          </a:bodyPr>
          <a:lstStyle/>
          <a:p>
            <a:r>
              <a:rPr lang="fi-FI" dirty="0" err="1"/>
              <a:t>Keva</a:t>
            </a:r>
            <a:r>
              <a:rPr lang="fi-FI" dirty="0"/>
              <a:t> on koko julkisen alan eläkelaitos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10803C-DE03-127F-69AC-82D298C8F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6" y="1844824"/>
            <a:ext cx="9505950" cy="4332139"/>
          </a:xfrm>
        </p:spPr>
        <p:txBody>
          <a:bodyPr>
            <a:normAutofit/>
          </a:bodyPr>
          <a:lstStyle/>
          <a:p>
            <a:r>
              <a:rPr lang="fi-FI" dirty="0" err="1"/>
              <a:t>Kevan</a:t>
            </a:r>
            <a:r>
              <a:rPr lang="fi-FI" dirty="0"/>
              <a:t> jäsenyhteisöjä ovat kunnat ja hyvinvointialueet ja niiden määräysvallassa olevat yhteisöt</a:t>
            </a:r>
          </a:p>
          <a:p>
            <a:r>
              <a:rPr lang="fi-FI" dirty="0" err="1"/>
              <a:t>Keva</a:t>
            </a:r>
            <a:r>
              <a:rPr lang="fi-FI" dirty="0"/>
              <a:t> huolehtii jäsenyhteisöjensä työeläkkeistä ja niiden rahoituksesta</a:t>
            </a:r>
          </a:p>
          <a:p>
            <a:r>
              <a:rPr lang="fi-FI" dirty="0"/>
              <a:t>Lisäksi </a:t>
            </a:r>
            <a:r>
              <a:rPr lang="fi-FI" dirty="0" err="1"/>
              <a:t>Keva</a:t>
            </a:r>
            <a:r>
              <a:rPr lang="fi-FI" dirty="0"/>
              <a:t> hoitaa valtion, kirkon, Kelan ja Suomen Pankin työntekijöiden työeläketurvan toimeenpanon</a:t>
            </a:r>
          </a:p>
          <a:p>
            <a:r>
              <a:rPr lang="fi-FI" dirty="0" err="1"/>
              <a:t>Keva</a:t>
            </a:r>
            <a:r>
              <a:rPr lang="fi-FI" dirty="0"/>
              <a:t> on Suomen suurin eläkelaitos, jolla on noin 1,35 milj. henkilöasiakasta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7A1D126-7F0F-5B9F-1AF1-B778B871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0723" y="6418800"/>
            <a:ext cx="1138518" cy="2848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noProof="0" dirty="0"/>
              <a:t> 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56EE3C1-6E3B-9EFD-00FF-EABD549C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5441" y="6418800"/>
            <a:ext cx="3352800" cy="284816"/>
          </a:xfrm>
        </p:spPr>
        <p:txBody>
          <a:bodyPr/>
          <a:lstStyle/>
          <a:p>
            <a:r>
              <a:rPr lang="fi-FI" noProof="0" dirty="0"/>
              <a:t>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55296F7-008F-0644-B819-84035C72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724" y="6418800"/>
            <a:ext cx="685800" cy="284816"/>
          </a:xfrm>
        </p:spPr>
        <p:txBody>
          <a:bodyPr/>
          <a:lstStyle/>
          <a:p>
            <a:pPr>
              <a:spcAft>
                <a:spcPts val="600"/>
              </a:spcAft>
            </a:pPr>
            <a:fld id="{9422D8CB-D474-44CE-BF1A-D3EBB1EBB4B2}" type="slidenum">
              <a:rPr lang="fi-FI" noProof="0" smtClean="0"/>
              <a:pPr>
                <a:spcAft>
                  <a:spcPts val="600"/>
                </a:spcAft>
              </a:pPr>
              <a:t>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8725769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477727-36AD-849C-404D-5AD04A17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302400"/>
            <a:ext cx="10584000" cy="936000"/>
          </a:xfrm>
        </p:spPr>
        <p:txBody>
          <a:bodyPr anchor="t">
            <a:normAutofit/>
          </a:bodyPr>
          <a:lstStyle/>
          <a:p>
            <a:r>
              <a:rPr lang="fi-FI" dirty="0" err="1"/>
              <a:t>Keva</a:t>
            </a:r>
            <a:r>
              <a:rPr lang="fi-FI" dirty="0"/>
              <a:t> on Suomen suurin sijoittaja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1B0E77-1B06-9F43-223D-A2843EEF4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300" y="1490400"/>
            <a:ext cx="10071100" cy="4530988"/>
          </a:xfrm>
        </p:spPr>
        <p:txBody>
          <a:bodyPr>
            <a:normAutofit/>
          </a:bodyPr>
          <a:lstStyle/>
          <a:p>
            <a:r>
              <a:rPr lang="fi-FI" dirty="0" err="1"/>
              <a:t>Kevan</a:t>
            </a:r>
            <a:r>
              <a:rPr lang="fi-FI" dirty="0"/>
              <a:t> eläkerahaston suuruus oli vuoden 2025 lopussa noin 74 </a:t>
            </a:r>
            <a:r>
              <a:rPr lang="fi-FI" dirty="0" err="1"/>
              <a:t>mrd</a:t>
            </a:r>
            <a:r>
              <a:rPr lang="fi-FI" dirty="0"/>
              <a:t> EUR</a:t>
            </a:r>
          </a:p>
          <a:p>
            <a:r>
              <a:rPr lang="fi-FI" dirty="0"/>
              <a:t>Rahastoa kartutettiin vuosina 1988-2017 positiivisella rahoituskatteella (= eläkemenoa suuremmalla maksutulolla)</a:t>
            </a:r>
          </a:p>
          <a:p>
            <a:r>
              <a:rPr lang="fi-FI" dirty="0"/>
              <a:t>Sijoitussalkku on hajautettu maantieteellisesti ja eri sijoituslajeihin</a:t>
            </a:r>
          </a:p>
          <a:p>
            <a:r>
              <a:rPr lang="fi-FI" dirty="0"/>
              <a:t>Eläkerahaston osakepaino on noin 65 %</a:t>
            </a:r>
          </a:p>
          <a:p>
            <a:r>
              <a:rPr lang="fi-FI" dirty="0"/>
              <a:t>Sijoitusten keskimääräinen reaalituotto vuodesta 1988 on noin 4 prosenttia vuodessa</a:t>
            </a:r>
          </a:p>
          <a:p>
            <a:endParaRPr lang="fi-FI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41CE46B-BD06-AEC1-15D1-4FF67B3C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724" y="6418800"/>
            <a:ext cx="685800" cy="284816"/>
          </a:xfrm>
        </p:spPr>
        <p:txBody>
          <a:bodyPr/>
          <a:lstStyle/>
          <a:p>
            <a:pPr>
              <a:spcAft>
                <a:spcPts val="600"/>
              </a:spcAft>
            </a:pPr>
            <a:fld id="{49A25110-65A2-4B67-BF3F-8D6D3162EF46}" type="slidenum">
              <a:rPr lang="fi-FI" noProof="0" smtClean="0"/>
              <a:pPr>
                <a:spcAft>
                  <a:spcPts val="600"/>
                </a:spcAft>
              </a:pPr>
              <a:t>3</a:t>
            </a:fld>
            <a:endParaRPr lang="fi-FI" noProof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56A2612E-B229-0B43-7177-99364265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0723" y="6418800"/>
            <a:ext cx="1138518" cy="2848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noProof="0" dirty="0"/>
              <a:t> 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44A7DED-B2FA-BEA4-D94C-1426A04C6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5441" y="6418800"/>
            <a:ext cx="3352800" cy="284816"/>
          </a:xfrm>
        </p:spPr>
        <p:txBody>
          <a:bodyPr/>
          <a:lstStyle/>
          <a:p>
            <a:r>
              <a:rPr lang="fi-FI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62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3B364509-4842-0D80-950D-E57533E62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372479 w 12192000"/>
              <a:gd name="connsiteY1" fmla="*/ 0 h 6858000"/>
              <a:gd name="connsiteX2" fmla="*/ 11208568 w 12192000"/>
              <a:gd name="connsiteY2" fmla="*/ 1367501 h 6858000"/>
              <a:gd name="connsiteX3" fmla="*/ 12192000 w 12192000"/>
              <a:gd name="connsiteY3" fmla="*/ 1367501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372479" y="0"/>
                </a:lnTo>
                <a:lnTo>
                  <a:pt x="11208568" y="1367501"/>
                </a:lnTo>
                <a:lnTo>
                  <a:pt x="12192000" y="1367501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82B125-3F62-4C0E-E1B8-DFEF310301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4963" y="1340769"/>
            <a:ext cx="11522075" cy="5078032"/>
          </a:xfrm>
          <a:prstGeom prst="rect">
            <a:avLst/>
          </a:prstGeom>
          <a:solidFill>
            <a:srgbClr val="B3EC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25F7DE-12BC-83B9-45A5-C69C9645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80450FE-5110-4B5A-8668-1D07B21B3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648"/>
            <a:ext cx="11233645" cy="936104"/>
          </a:xfrm>
        </p:spPr>
        <p:txBody>
          <a:bodyPr anchor="ctr" anchorCtr="0"/>
          <a:lstStyle/>
          <a:p>
            <a:pPr algn="ctr"/>
            <a:r>
              <a:rPr lang="fi-FI" spc="20" err="1"/>
              <a:t>Kevan</a:t>
            </a:r>
            <a:r>
              <a:rPr lang="fi-FI" spc="20"/>
              <a:t> avainluvut 2025 </a:t>
            </a:r>
            <a:endParaRPr lang="fi-FI" spc="20">
              <a:solidFill>
                <a:srgbClr val="FF0000"/>
              </a:solidFill>
            </a:endParaRPr>
          </a:p>
        </p:txBody>
      </p:sp>
      <p:sp>
        <p:nvSpPr>
          <p:cNvPr id="15" name="Sisällön paikkamerkki 7">
            <a:extLst>
              <a:ext uri="{FF2B5EF4-FFF2-40B4-BE49-F238E27FC236}">
                <a16:creationId xmlns:a16="http://schemas.microsoft.com/office/drawing/2014/main" id="{5E5A9BDD-D17A-440D-DC70-A79BE87B53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87488" y="1722857"/>
            <a:ext cx="4896544" cy="3960440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449263" indent="-4492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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9852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346200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795463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62163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76538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05117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316288" indent="-2651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800">
                <a:latin typeface="Segoe UI Semilight"/>
                <a:cs typeface="Segoe UI Semilight"/>
              </a:rPr>
              <a:t>Asiakkaamme</a:t>
            </a:r>
          </a:p>
          <a:p>
            <a:pPr marL="0" indent="0" fontAlgn="t">
              <a:lnSpc>
                <a:spcPts val="2200"/>
              </a:lnSpc>
              <a:spcBef>
                <a:spcPts val="0"/>
              </a:spcBef>
              <a:buNone/>
            </a:pPr>
            <a:endParaRPr lang="fi-FI" sz="2400" b="1">
              <a:latin typeface="Panton SemiBold" pitchFamily="2" charset="77"/>
            </a:endParaRPr>
          </a:p>
          <a:p>
            <a:pPr marL="0" indent="0" fontAlgn="t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140000" algn="r"/>
              </a:tabLst>
            </a:pPr>
            <a:r>
              <a:rPr lang="fi-FI" sz="1800" b="1"/>
              <a:t>Työnantaja-asiakkaita	1 849</a:t>
            </a:r>
            <a:endParaRPr lang="fi-FI" sz="1800" b="1">
              <a:cs typeface="Segoe UI"/>
            </a:endParaRPr>
          </a:p>
          <a:p>
            <a:pPr marL="179705" indent="-269875" fontAlgn="t">
              <a:lnSpc>
                <a:spcPts val="22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  <a:tabLst>
                <a:tab pos="4132263" algn="r"/>
              </a:tabLst>
            </a:pPr>
            <a:r>
              <a:rPr lang="fi-FI" sz="1600"/>
              <a:t>kunnat ja kaupungit	308</a:t>
            </a:r>
          </a:p>
          <a:p>
            <a:pPr marL="179705" indent="-269875" fontAlgn="t">
              <a:lnSpc>
                <a:spcPts val="22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  <a:tabLst>
                <a:tab pos="4132263" algn="r"/>
              </a:tabLst>
            </a:pPr>
            <a:r>
              <a:rPr lang="fi-FI" sz="1600">
                <a:cs typeface="Segoe UI"/>
              </a:rPr>
              <a:t>kuntayhtymät	83</a:t>
            </a:r>
          </a:p>
          <a:p>
            <a:pPr marL="179705" indent="-269875" fontAlgn="t">
              <a:lnSpc>
                <a:spcPts val="22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  <a:tabLst>
                <a:tab pos="4132263" algn="r"/>
              </a:tabLst>
            </a:pPr>
            <a:r>
              <a:rPr lang="fi-FI" sz="1600"/>
              <a:t>hyvinvointialueet ja -yhtymät	24</a:t>
            </a:r>
            <a:endParaRPr lang="fi-FI" sz="1600">
              <a:cs typeface="Segoe UI"/>
            </a:endParaRPr>
          </a:p>
          <a:p>
            <a:pPr marL="179705" indent="-269875" fontAlgn="t">
              <a:lnSpc>
                <a:spcPts val="22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  <a:tabLst>
                <a:tab pos="4132263" algn="r"/>
              </a:tabLst>
            </a:pPr>
            <a:r>
              <a:rPr lang="fi-FI" sz="1600"/>
              <a:t>osakeyhtiöt	659</a:t>
            </a:r>
            <a:endParaRPr lang="fi-FI" sz="1600">
              <a:cs typeface="Segoe UI"/>
            </a:endParaRPr>
          </a:p>
          <a:p>
            <a:pPr marL="179705" indent="-269875" fontAlgn="t">
              <a:lnSpc>
                <a:spcPts val="22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  <a:tabLst>
                <a:tab pos="4132263" algn="r"/>
              </a:tabLst>
            </a:pPr>
            <a:r>
              <a:rPr lang="fi-FI" sz="1600"/>
              <a:t>valtion työnantaja-asiakkaat	503</a:t>
            </a:r>
            <a:endParaRPr lang="fi-FI" sz="1600">
              <a:cs typeface="Segoe UI"/>
            </a:endParaRPr>
          </a:p>
          <a:p>
            <a:pPr marL="179705" indent="-269875" fontAlgn="t">
              <a:lnSpc>
                <a:spcPts val="22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  <a:tabLst>
                <a:tab pos="4132263" algn="r"/>
              </a:tabLst>
            </a:pPr>
            <a:r>
              <a:rPr lang="fi-FI" sz="1600"/>
              <a:t>kirkon organisaatiot	246</a:t>
            </a:r>
            <a:endParaRPr lang="fi-FI" sz="1600">
              <a:cs typeface="Segoe UI"/>
            </a:endParaRPr>
          </a:p>
          <a:p>
            <a:pPr marL="179705" indent="-269875" fontAlgn="t">
              <a:lnSpc>
                <a:spcPts val="22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  <a:tabLst>
                <a:tab pos="4132263" algn="r"/>
              </a:tabLst>
            </a:pPr>
            <a:r>
              <a:rPr lang="fi-FI" sz="1600"/>
              <a:t>Kela	1</a:t>
            </a:r>
            <a:endParaRPr lang="fi-FI" sz="1600">
              <a:cs typeface="Segoe UI"/>
            </a:endParaRPr>
          </a:p>
          <a:p>
            <a:pPr marL="179705" indent="-269875" fontAlgn="t">
              <a:lnSpc>
                <a:spcPts val="22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Wingdings" pitchFamily="2" charset="2"/>
              <a:buChar char="§"/>
              <a:tabLst>
                <a:tab pos="4132263" algn="r"/>
              </a:tabLst>
            </a:pPr>
            <a:r>
              <a:rPr lang="fi-FI" sz="1600"/>
              <a:t>Suomen Pankin organisaatiot	1</a:t>
            </a:r>
            <a:endParaRPr lang="fi-FI" sz="1600">
              <a:cs typeface="Segoe UI"/>
            </a:endParaRPr>
          </a:p>
          <a:p>
            <a:pPr marL="0" indent="0" fontAlgn="t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140000" algn="r"/>
              </a:tabLst>
            </a:pPr>
            <a:r>
              <a:rPr lang="fi-FI" sz="1800" b="1"/>
              <a:t>Henkilöasiakkaita	yli 1,3 miljoonaa</a:t>
            </a:r>
            <a:endParaRPr lang="fi-FI" sz="1800" b="1">
              <a:cs typeface="Segoe UI"/>
            </a:endParaRPr>
          </a:p>
          <a:p>
            <a:pPr marL="194945" indent="-285750" fontAlgn="t">
              <a:lnSpc>
                <a:spcPts val="22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140000" algn="r"/>
              </a:tabLst>
            </a:pPr>
            <a:r>
              <a:rPr lang="fi-FI" sz="1600"/>
              <a:t>Vakuutettuja	700 000</a:t>
            </a:r>
            <a:endParaRPr lang="fi-FI" sz="1600">
              <a:cs typeface="Segoe UI"/>
            </a:endParaRPr>
          </a:p>
          <a:p>
            <a:pPr marL="194945" indent="-285750" fontAlgn="t">
              <a:lnSpc>
                <a:spcPts val="22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140000" algn="r"/>
              </a:tabLst>
            </a:pPr>
            <a:r>
              <a:rPr lang="fi-FI" sz="1600"/>
              <a:t>Eläkkeensaajia	617 000</a:t>
            </a:r>
            <a:endParaRPr lang="fi-FI" sz="1600">
              <a:cs typeface="Segoe UI"/>
            </a:endParaRPr>
          </a:p>
          <a:p>
            <a:pPr marL="0" indent="0">
              <a:buNone/>
            </a:pPr>
            <a:endParaRPr lang="fi-FI" b="1">
              <a:latin typeface="Panton SemiBold" pitchFamily="2" charset="77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A0BDCCA-5660-DB6D-DC2F-99B58B58CAA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155329" y="2713236"/>
            <a:ext cx="0" cy="2880668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58F1D1-B02C-C267-3142-427018211CE1}"/>
              </a:ext>
            </a:extLst>
          </p:cNvPr>
          <p:cNvCxnSpPr>
            <a:cxnSpLocks/>
          </p:cNvCxnSpPr>
          <p:nvPr/>
        </p:nvCxnSpPr>
        <p:spPr>
          <a:xfrm>
            <a:off x="1474809" y="2307974"/>
            <a:ext cx="3469063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59">
            <a:extLst>
              <a:ext uri="{FF2B5EF4-FFF2-40B4-BE49-F238E27FC236}">
                <a16:creationId xmlns:a16="http://schemas.microsoft.com/office/drawing/2014/main" id="{9F2E61F5-7CA0-E75D-DCF3-DEE4AC96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35760" y="1647470"/>
            <a:ext cx="451025" cy="672689"/>
          </a:xfrm>
          <a:custGeom>
            <a:avLst/>
            <a:gdLst>
              <a:gd name="T0" fmla="*/ 1006 w 1466"/>
              <a:gd name="T1" fmla="*/ 2546 h 2623"/>
              <a:gd name="T2" fmla="*/ 489 w 1466"/>
              <a:gd name="T3" fmla="*/ 1943 h 2623"/>
              <a:gd name="T4" fmla="*/ 64 w 1466"/>
              <a:gd name="T5" fmla="*/ 2546 h 2623"/>
              <a:gd name="T6" fmla="*/ 425 w 1466"/>
              <a:gd name="T7" fmla="*/ 1866 h 2623"/>
              <a:gd name="T8" fmla="*/ 1070 w 1466"/>
              <a:gd name="T9" fmla="*/ 2546 h 2623"/>
              <a:gd name="T10" fmla="*/ 1402 w 1466"/>
              <a:gd name="T11" fmla="*/ 2021 h 2623"/>
              <a:gd name="T12" fmla="*/ 1402 w 1466"/>
              <a:gd name="T13" fmla="*/ 970 h 2623"/>
              <a:gd name="T14" fmla="*/ 733 w 1466"/>
              <a:gd name="T15" fmla="*/ 445 h 2623"/>
              <a:gd name="T16" fmla="*/ 64 w 1466"/>
              <a:gd name="T17" fmla="*/ 970 h 2623"/>
              <a:gd name="T18" fmla="*/ 64 w 1466"/>
              <a:gd name="T19" fmla="*/ 2021 h 2623"/>
              <a:gd name="T20" fmla="*/ 1078 w 1466"/>
              <a:gd name="T21" fmla="*/ 264 h 2623"/>
              <a:gd name="T22" fmla="*/ 418 w 1466"/>
              <a:gd name="T23" fmla="*/ 368 h 2623"/>
              <a:gd name="T24" fmla="*/ 1078 w 1466"/>
              <a:gd name="T25" fmla="*/ 264 h 2623"/>
              <a:gd name="T26" fmla="*/ 1142 w 1466"/>
              <a:gd name="T27" fmla="*/ 264 h 2623"/>
              <a:gd name="T28" fmla="*/ 1466 w 1466"/>
              <a:gd name="T29" fmla="*/ 368 h 2623"/>
              <a:gd name="T30" fmla="*/ 1466 w 1466"/>
              <a:gd name="T31" fmla="*/ 1496 h 2623"/>
              <a:gd name="T32" fmla="*/ 1466 w 1466"/>
              <a:gd name="T33" fmla="*/ 2623 h 2623"/>
              <a:gd name="T34" fmla="*/ 0 w 1466"/>
              <a:gd name="T35" fmla="*/ 2623 h 2623"/>
              <a:gd name="T36" fmla="*/ 0 w 1466"/>
              <a:gd name="T37" fmla="*/ 1496 h 2623"/>
              <a:gd name="T38" fmla="*/ 0 w 1466"/>
              <a:gd name="T39" fmla="*/ 368 h 2623"/>
              <a:gd name="T40" fmla="*/ 354 w 1466"/>
              <a:gd name="T41" fmla="*/ 264 h 2623"/>
              <a:gd name="T42" fmla="*/ 198 w 1466"/>
              <a:gd name="T43" fmla="*/ 0 h 2623"/>
              <a:gd name="T44" fmla="*/ 1294 w 1466"/>
              <a:gd name="T45" fmla="*/ 0 h 2623"/>
              <a:gd name="T46" fmla="*/ 262 w 1466"/>
              <a:gd name="T47" fmla="*/ 187 h 2623"/>
              <a:gd name="T48" fmla="*/ 1230 w 1466"/>
              <a:gd name="T49" fmla="*/ 187 h 2623"/>
              <a:gd name="T50" fmla="*/ 746 w 1466"/>
              <a:gd name="T51" fmla="*/ 76 h 2623"/>
              <a:gd name="T52" fmla="*/ 262 w 1466"/>
              <a:gd name="T53" fmla="*/ 187 h 2623"/>
              <a:gd name="T54" fmla="*/ 342 w 1466"/>
              <a:gd name="T55" fmla="*/ 1028 h 2623"/>
              <a:gd name="T56" fmla="*/ 639 w 1466"/>
              <a:gd name="T57" fmla="*/ 635 h 2623"/>
              <a:gd name="T58" fmla="*/ 406 w 1466"/>
              <a:gd name="T59" fmla="*/ 951 h 2623"/>
              <a:gd name="T60" fmla="*/ 575 w 1466"/>
              <a:gd name="T61" fmla="*/ 712 h 2623"/>
              <a:gd name="T62" fmla="*/ 406 w 1466"/>
              <a:gd name="T63" fmla="*/ 951 h 2623"/>
              <a:gd name="T64" fmla="*/ 839 w 1466"/>
              <a:gd name="T65" fmla="*/ 1028 h 2623"/>
              <a:gd name="T66" fmla="*/ 1136 w 1466"/>
              <a:gd name="T67" fmla="*/ 635 h 2623"/>
              <a:gd name="T68" fmla="*/ 903 w 1466"/>
              <a:gd name="T69" fmla="*/ 951 h 2623"/>
              <a:gd name="T70" fmla="*/ 1072 w 1466"/>
              <a:gd name="T71" fmla="*/ 712 h 2623"/>
              <a:gd name="T72" fmla="*/ 903 w 1466"/>
              <a:gd name="T73" fmla="*/ 951 h 2623"/>
              <a:gd name="T74" fmla="*/ 350 w 1466"/>
              <a:gd name="T75" fmla="*/ 1624 h 2623"/>
              <a:gd name="T76" fmla="*/ 647 w 1466"/>
              <a:gd name="T77" fmla="*/ 1232 h 2623"/>
              <a:gd name="T78" fmla="*/ 414 w 1466"/>
              <a:gd name="T79" fmla="*/ 1547 h 2623"/>
              <a:gd name="T80" fmla="*/ 583 w 1466"/>
              <a:gd name="T81" fmla="*/ 1308 h 2623"/>
              <a:gd name="T82" fmla="*/ 414 w 1466"/>
              <a:gd name="T83" fmla="*/ 1547 h 2623"/>
              <a:gd name="T84" fmla="*/ 847 w 1466"/>
              <a:gd name="T85" fmla="*/ 1624 h 2623"/>
              <a:gd name="T86" fmla="*/ 1144 w 1466"/>
              <a:gd name="T87" fmla="*/ 1232 h 2623"/>
              <a:gd name="T88" fmla="*/ 911 w 1466"/>
              <a:gd name="T89" fmla="*/ 1547 h 2623"/>
              <a:gd name="T90" fmla="*/ 1080 w 1466"/>
              <a:gd name="T91" fmla="*/ 1308 h 2623"/>
              <a:gd name="T92" fmla="*/ 911 w 1466"/>
              <a:gd name="T93" fmla="*/ 1547 h 2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66" h="2623">
                <a:moveTo>
                  <a:pt x="489" y="2546"/>
                </a:moveTo>
                <a:lnTo>
                  <a:pt x="1006" y="2546"/>
                </a:lnTo>
                <a:lnTo>
                  <a:pt x="1006" y="1943"/>
                </a:lnTo>
                <a:lnTo>
                  <a:pt x="489" y="1943"/>
                </a:lnTo>
                <a:lnTo>
                  <a:pt x="489" y="2546"/>
                </a:lnTo>
                <a:close/>
                <a:moveTo>
                  <a:pt x="64" y="2546"/>
                </a:moveTo>
                <a:lnTo>
                  <a:pt x="425" y="2546"/>
                </a:lnTo>
                <a:lnTo>
                  <a:pt x="425" y="1866"/>
                </a:lnTo>
                <a:lnTo>
                  <a:pt x="1070" y="1866"/>
                </a:lnTo>
                <a:lnTo>
                  <a:pt x="1070" y="2546"/>
                </a:lnTo>
                <a:lnTo>
                  <a:pt x="1402" y="2546"/>
                </a:lnTo>
                <a:lnTo>
                  <a:pt x="1402" y="2021"/>
                </a:lnTo>
                <a:lnTo>
                  <a:pt x="1402" y="1496"/>
                </a:lnTo>
                <a:lnTo>
                  <a:pt x="1402" y="970"/>
                </a:lnTo>
                <a:lnTo>
                  <a:pt x="1402" y="445"/>
                </a:lnTo>
                <a:lnTo>
                  <a:pt x="733" y="445"/>
                </a:lnTo>
                <a:lnTo>
                  <a:pt x="64" y="445"/>
                </a:lnTo>
                <a:lnTo>
                  <a:pt x="64" y="970"/>
                </a:lnTo>
                <a:lnTo>
                  <a:pt x="64" y="1496"/>
                </a:lnTo>
                <a:lnTo>
                  <a:pt x="64" y="2021"/>
                </a:lnTo>
                <a:lnTo>
                  <a:pt x="64" y="2546"/>
                </a:lnTo>
                <a:close/>
                <a:moveTo>
                  <a:pt x="1078" y="264"/>
                </a:moveTo>
                <a:lnTo>
                  <a:pt x="418" y="264"/>
                </a:lnTo>
                <a:lnTo>
                  <a:pt x="418" y="368"/>
                </a:lnTo>
                <a:lnTo>
                  <a:pt x="1078" y="368"/>
                </a:lnTo>
                <a:lnTo>
                  <a:pt x="1078" y="264"/>
                </a:lnTo>
                <a:close/>
                <a:moveTo>
                  <a:pt x="1294" y="264"/>
                </a:moveTo>
                <a:lnTo>
                  <a:pt x="1142" y="264"/>
                </a:lnTo>
                <a:lnTo>
                  <a:pt x="1142" y="368"/>
                </a:lnTo>
                <a:lnTo>
                  <a:pt x="1466" y="368"/>
                </a:lnTo>
                <a:lnTo>
                  <a:pt x="1466" y="932"/>
                </a:lnTo>
                <a:lnTo>
                  <a:pt x="1466" y="1496"/>
                </a:lnTo>
                <a:lnTo>
                  <a:pt x="1466" y="2059"/>
                </a:lnTo>
                <a:lnTo>
                  <a:pt x="1466" y="2623"/>
                </a:lnTo>
                <a:lnTo>
                  <a:pt x="733" y="2623"/>
                </a:lnTo>
                <a:lnTo>
                  <a:pt x="0" y="2623"/>
                </a:lnTo>
                <a:lnTo>
                  <a:pt x="0" y="2059"/>
                </a:lnTo>
                <a:lnTo>
                  <a:pt x="0" y="1496"/>
                </a:lnTo>
                <a:lnTo>
                  <a:pt x="0" y="932"/>
                </a:lnTo>
                <a:lnTo>
                  <a:pt x="0" y="368"/>
                </a:lnTo>
                <a:lnTo>
                  <a:pt x="354" y="368"/>
                </a:lnTo>
                <a:lnTo>
                  <a:pt x="354" y="264"/>
                </a:lnTo>
                <a:lnTo>
                  <a:pt x="198" y="264"/>
                </a:lnTo>
                <a:lnTo>
                  <a:pt x="198" y="0"/>
                </a:lnTo>
                <a:lnTo>
                  <a:pt x="746" y="0"/>
                </a:lnTo>
                <a:lnTo>
                  <a:pt x="1294" y="0"/>
                </a:lnTo>
                <a:lnTo>
                  <a:pt x="1294" y="264"/>
                </a:lnTo>
                <a:close/>
                <a:moveTo>
                  <a:pt x="262" y="187"/>
                </a:moveTo>
                <a:lnTo>
                  <a:pt x="746" y="187"/>
                </a:lnTo>
                <a:lnTo>
                  <a:pt x="1230" y="187"/>
                </a:lnTo>
                <a:lnTo>
                  <a:pt x="1230" y="76"/>
                </a:lnTo>
                <a:lnTo>
                  <a:pt x="746" y="76"/>
                </a:lnTo>
                <a:lnTo>
                  <a:pt x="262" y="76"/>
                </a:lnTo>
                <a:lnTo>
                  <a:pt x="262" y="187"/>
                </a:lnTo>
                <a:close/>
                <a:moveTo>
                  <a:pt x="639" y="1028"/>
                </a:moveTo>
                <a:lnTo>
                  <a:pt x="342" y="1028"/>
                </a:lnTo>
                <a:lnTo>
                  <a:pt x="342" y="635"/>
                </a:lnTo>
                <a:lnTo>
                  <a:pt x="639" y="635"/>
                </a:lnTo>
                <a:lnTo>
                  <a:pt x="639" y="1028"/>
                </a:lnTo>
                <a:close/>
                <a:moveTo>
                  <a:pt x="406" y="951"/>
                </a:moveTo>
                <a:lnTo>
                  <a:pt x="575" y="951"/>
                </a:lnTo>
                <a:lnTo>
                  <a:pt x="575" y="712"/>
                </a:lnTo>
                <a:lnTo>
                  <a:pt x="406" y="712"/>
                </a:lnTo>
                <a:lnTo>
                  <a:pt x="406" y="951"/>
                </a:lnTo>
                <a:close/>
                <a:moveTo>
                  <a:pt x="1136" y="1028"/>
                </a:moveTo>
                <a:lnTo>
                  <a:pt x="839" y="1028"/>
                </a:lnTo>
                <a:lnTo>
                  <a:pt x="839" y="635"/>
                </a:lnTo>
                <a:lnTo>
                  <a:pt x="1136" y="635"/>
                </a:lnTo>
                <a:lnTo>
                  <a:pt x="1136" y="1028"/>
                </a:lnTo>
                <a:close/>
                <a:moveTo>
                  <a:pt x="903" y="951"/>
                </a:moveTo>
                <a:lnTo>
                  <a:pt x="1072" y="951"/>
                </a:lnTo>
                <a:lnTo>
                  <a:pt x="1072" y="712"/>
                </a:lnTo>
                <a:lnTo>
                  <a:pt x="903" y="712"/>
                </a:lnTo>
                <a:lnTo>
                  <a:pt x="903" y="951"/>
                </a:lnTo>
                <a:close/>
                <a:moveTo>
                  <a:pt x="647" y="1624"/>
                </a:moveTo>
                <a:lnTo>
                  <a:pt x="350" y="1624"/>
                </a:lnTo>
                <a:lnTo>
                  <a:pt x="350" y="1232"/>
                </a:lnTo>
                <a:lnTo>
                  <a:pt x="647" y="1232"/>
                </a:lnTo>
                <a:lnTo>
                  <a:pt x="647" y="1624"/>
                </a:lnTo>
                <a:close/>
                <a:moveTo>
                  <a:pt x="414" y="1547"/>
                </a:moveTo>
                <a:lnTo>
                  <a:pt x="583" y="1547"/>
                </a:lnTo>
                <a:lnTo>
                  <a:pt x="583" y="1308"/>
                </a:lnTo>
                <a:lnTo>
                  <a:pt x="414" y="1308"/>
                </a:lnTo>
                <a:lnTo>
                  <a:pt x="414" y="1547"/>
                </a:lnTo>
                <a:close/>
                <a:moveTo>
                  <a:pt x="1144" y="1624"/>
                </a:moveTo>
                <a:lnTo>
                  <a:pt x="847" y="1624"/>
                </a:lnTo>
                <a:lnTo>
                  <a:pt x="847" y="1232"/>
                </a:lnTo>
                <a:lnTo>
                  <a:pt x="1144" y="1232"/>
                </a:lnTo>
                <a:lnTo>
                  <a:pt x="1144" y="1624"/>
                </a:lnTo>
                <a:close/>
                <a:moveTo>
                  <a:pt x="911" y="1547"/>
                </a:moveTo>
                <a:lnTo>
                  <a:pt x="1080" y="1547"/>
                </a:lnTo>
                <a:lnTo>
                  <a:pt x="1080" y="1308"/>
                </a:lnTo>
                <a:lnTo>
                  <a:pt x="911" y="1308"/>
                </a:lnTo>
                <a:lnTo>
                  <a:pt x="911" y="1547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" name="Sisällön paikkamerkki 6">
            <a:extLst>
              <a:ext uri="{FF2B5EF4-FFF2-40B4-BE49-F238E27FC236}">
                <a16:creationId xmlns:a16="http://schemas.microsoft.com/office/drawing/2014/main" id="{57DD1688-4F86-DCEC-6A94-C4FC4B2DABEF}"/>
              </a:ext>
            </a:extLst>
          </p:cNvPr>
          <p:cNvSpPr txBox="1">
            <a:spLocks/>
          </p:cNvSpPr>
          <p:nvPr/>
        </p:nvSpPr>
        <p:spPr>
          <a:xfrm>
            <a:off x="6804248" y="1722857"/>
            <a:ext cx="4113674" cy="2304256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449263" indent="-4492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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9852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346200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795463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62163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76538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05117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316288" indent="-2651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800">
                <a:latin typeface="Segoe UI Semilight"/>
                <a:cs typeface="Segoe UI Semilight"/>
              </a:rPr>
              <a:t>Sijoitukset</a:t>
            </a:r>
          </a:p>
          <a:p>
            <a:pPr marL="0" indent="0" fontAlgn="t">
              <a:lnSpc>
                <a:spcPts val="2200"/>
              </a:lnSpc>
              <a:spcBef>
                <a:spcPts val="0"/>
              </a:spcBef>
              <a:buNone/>
            </a:pPr>
            <a:endParaRPr lang="fi-FI" sz="2400" b="1">
              <a:latin typeface="Panton SemiBold" pitchFamily="2" charset="77"/>
            </a:endParaRPr>
          </a:p>
          <a:p>
            <a:pPr marL="0" indent="0" fontAlgn="t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780000" algn="r"/>
              </a:tabLst>
            </a:pPr>
            <a:r>
              <a:rPr lang="fi-FI" sz="1800" b="1"/>
              <a:t>Sijoitusten tuotto 5,8 %</a:t>
            </a:r>
            <a:endParaRPr lang="fi-FI" sz="1800" b="1">
              <a:cs typeface="Segoe UI"/>
            </a:endParaRPr>
          </a:p>
          <a:p>
            <a:pPr marL="0" indent="0" fontAlgn="t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780000" algn="r"/>
              </a:tabLst>
            </a:pPr>
            <a:r>
              <a:rPr lang="fi-FI" sz="1800" b="1"/>
              <a:t>Sijoitusten arvo 74 miljardia euroa</a:t>
            </a:r>
            <a:endParaRPr lang="fi-FI" sz="1800" b="1">
              <a:ea typeface="Verdana"/>
              <a:cs typeface="Verdana"/>
            </a:endParaRPr>
          </a:p>
          <a:p>
            <a:pPr marL="0" indent="0" fontAlgn="t">
              <a:lnSpc>
                <a:spcPts val="2200"/>
              </a:lnSpc>
              <a:spcBef>
                <a:spcPts val="0"/>
              </a:spcBef>
              <a:buNone/>
            </a:pPr>
            <a:r>
              <a:rPr lang="fi-FI" sz="1600"/>
              <a:t>Reaalituotto 1988–2025</a:t>
            </a:r>
            <a:endParaRPr lang="fi-FI" sz="1600">
              <a:ea typeface="Verdana"/>
              <a:cs typeface="Verdana"/>
            </a:endParaRPr>
          </a:p>
          <a:p>
            <a:pPr marL="179070" indent="-269875" fontAlgn="t">
              <a:lnSpc>
                <a:spcPts val="22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3780000" algn="r"/>
              </a:tabLst>
            </a:pPr>
            <a:r>
              <a:rPr lang="fi-FI" sz="1600"/>
              <a:t>Pääomapainotettu 3,9 %</a:t>
            </a:r>
            <a:endParaRPr lang="fi-FI" sz="1600">
              <a:ea typeface="Verdana"/>
              <a:cs typeface="Verdana"/>
            </a:endParaRPr>
          </a:p>
          <a:p>
            <a:pPr marL="179070" indent="-269875" fontAlgn="t">
              <a:lnSpc>
                <a:spcPts val="22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3780000" algn="r"/>
              </a:tabLst>
            </a:pPr>
            <a:r>
              <a:rPr lang="fi-FI" sz="1600"/>
              <a:t>Pääomapainottamaton 5,0 %</a:t>
            </a:r>
            <a:endParaRPr lang="fi-FI" sz="1600">
              <a:ea typeface="Verdana"/>
              <a:cs typeface="Verdana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D8F8303C-A741-6610-61C0-7EFD73C07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3595" y="4571848"/>
            <a:ext cx="746781" cy="605780"/>
          </a:xfrm>
          <a:prstGeom prst="rect">
            <a:avLst/>
          </a:prstGeom>
        </p:spPr>
      </p:pic>
      <p:sp>
        <p:nvSpPr>
          <p:cNvPr id="25" name="Sisällön paikkamerkki 5">
            <a:extLst>
              <a:ext uri="{FF2B5EF4-FFF2-40B4-BE49-F238E27FC236}">
                <a16:creationId xmlns:a16="http://schemas.microsoft.com/office/drawing/2014/main" id="{5A5BEB85-0294-F6BC-1AA0-3AA1FD329DA5}"/>
              </a:ext>
            </a:extLst>
          </p:cNvPr>
          <p:cNvSpPr txBox="1">
            <a:spLocks/>
          </p:cNvSpPr>
          <p:nvPr/>
        </p:nvSpPr>
        <p:spPr>
          <a:xfrm>
            <a:off x="6803401" y="4638579"/>
            <a:ext cx="4045250" cy="1152129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449263" indent="-4492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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9852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346200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795463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62163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76538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05117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316288" indent="-2651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800">
                <a:latin typeface="Segoe UI Semilight"/>
                <a:cs typeface="Segoe UI Semilight"/>
              </a:rPr>
              <a:t>Henkilöstö</a:t>
            </a:r>
          </a:p>
          <a:p>
            <a:pPr marL="0" indent="0" fontAlgn="t">
              <a:lnSpc>
                <a:spcPts val="2200"/>
              </a:lnSpc>
              <a:spcBef>
                <a:spcPts val="0"/>
              </a:spcBef>
              <a:buNone/>
              <a:tabLst>
                <a:tab pos="3780000" algn="r"/>
              </a:tabLst>
            </a:pPr>
            <a:br>
              <a:rPr lang="fi-FI" sz="1400"/>
            </a:br>
            <a:r>
              <a:rPr lang="fi-FI" sz="1800"/>
              <a:t>Kevan vakinainen henkilöstö </a:t>
            </a:r>
            <a:r>
              <a:rPr lang="fi-FI" sz="1800" b="1"/>
              <a:t>	463</a:t>
            </a:r>
          </a:p>
          <a:p>
            <a:pPr marL="0" indent="0" fontAlgn="t">
              <a:lnSpc>
                <a:spcPts val="2200"/>
              </a:lnSpc>
              <a:spcBef>
                <a:spcPts val="0"/>
              </a:spcBef>
              <a:buNone/>
              <a:tabLst>
                <a:tab pos="3780000" algn="r"/>
              </a:tabLst>
            </a:pPr>
            <a:endParaRPr lang="fi-FI" sz="1800" b="1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6A97CCD-276C-E374-8F23-A975587CDBA5}"/>
              </a:ext>
            </a:extLst>
          </p:cNvPr>
          <p:cNvCxnSpPr>
            <a:cxnSpLocks/>
          </p:cNvCxnSpPr>
          <p:nvPr/>
        </p:nvCxnSpPr>
        <p:spPr>
          <a:xfrm>
            <a:off x="6806862" y="2319697"/>
            <a:ext cx="2673514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B8E7F5-DEA9-A3A0-1AF5-044A2A93782B}"/>
              </a:ext>
            </a:extLst>
          </p:cNvPr>
          <p:cNvCxnSpPr>
            <a:cxnSpLocks/>
          </p:cNvCxnSpPr>
          <p:nvPr/>
        </p:nvCxnSpPr>
        <p:spPr>
          <a:xfrm>
            <a:off x="6803401" y="5168265"/>
            <a:ext cx="2892999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7">
            <a:extLst>
              <a:ext uri="{FF2B5EF4-FFF2-40B4-BE49-F238E27FC236}">
                <a16:creationId xmlns:a16="http://schemas.microsoft.com/office/drawing/2014/main" id="{818BCF14-DC2E-49BA-B114-C651645E8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760296" y="1876068"/>
            <a:ext cx="576064" cy="455830"/>
          </a:xfrm>
          <a:custGeom>
            <a:avLst/>
            <a:gdLst>
              <a:gd name="T0" fmla="*/ 1257 w 2181"/>
              <a:gd name="T1" fmla="*/ 1080 h 2070"/>
              <a:gd name="T2" fmla="*/ 84 w 2181"/>
              <a:gd name="T3" fmla="*/ 397 h 2070"/>
              <a:gd name="T4" fmla="*/ 260 w 2181"/>
              <a:gd name="T5" fmla="*/ 815 h 2070"/>
              <a:gd name="T6" fmla="*/ 346 w 2181"/>
              <a:gd name="T7" fmla="*/ 1007 h 2070"/>
              <a:gd name="T8" fmla="*/ 377 w 2181"/>
              <a:gd name="T9" fmla="*/ 1064 h 2070"/>
              <a:gd name="T10" fmla="*/ 396 w 2181"/>
              <a:gd name="T11" fmla="*/ 1094 h 2070"/>
              <a:gd name="T12" fmla="*/ 425 w 2181"/>
              <a:gd name="T13" fmla="*/ 1127 h 2070"/>
              <a:gd name="T14" fmla="*/ 448 w 2181"/>
              <a:gd name="T15" fmla="*/ 1148 h 2070"/>
              <a:gd name="T16" fmla="*/ 474 w 2181"/>
              <a:gd name="T17" fmla="*/ 1166 h 2070"/>
              <a:gd name="T18" fmla="*/ 522 w 2181"/>
              <a:gd name="T19" fmla="*/ 1189 h 2070"/>
              <a:gd name="T20" fmla="*/ 564 w 2181"/>
              <a:gd name="T21" fmla="*/ 1200 h 2070"/>
              <a:gd name="T22" fmla="*/ 611 w 2181"/>
              <a:gd name="T23" fmla="*/ 1207 h 2070"/>
              <a:gd name="T24" fmla="*/ 897 w 2181"/>
              <a:gd name="T25" fmla="*/ 1208 h 2070"/>
              <a:gd name="T26" fmla="*/ 1321 w 2181"/>
              <a:gd name="T27" fmla="*/ 1208 h 2070"/>
              <a:gd name="T28" fmla="*/ 1574 w 2181"/>
              <a:gd name="T29" fmla="*/ 1205 h 2070"/>
              <a:gd name="T30" fmla="*/ 1620 w 2181"/>
              <a:gd name="T31" fmla="*/ 1195 h 2070"/>
              <a:gd name="T32" fmla="*/ 1674 w 2181"/>
              <a:gd name="T33" fmla="*/ 1173 h 2070"/>
              <a:gd name="T34" fmla="*/ 1714 w 2181"/>
              <a:gd name="T35" fmla="*/ 1151 h 2070"/>
              <a:gd name="T36" fmla="*/ 1758 w 2181"/>
              <a:gd name="T37" fmla="*/ 1116 h 2070"/>
              <a:gd name="T38" fmla="*/ 1781 w 2181"/>
              <a:gd name="T39" fmla="*/ 1091 h 2070"/>
              <a:gd name="T40" fmla="*/ 1812 w 2181"/>
              <a:gd name="T41" fmla="*/ 1045 h 2070"/>
              <a:gd name="T42" fmla="*/ 1593 w 2181"/>
              <a:gd name="T43" fmla="*/ 397 h 2070"/>
              <a:gd name="T44" fmla="*/ 84 w 2181"/>
              <a:gd name="T45" fmla="*/ 397 h 2070"/>
              <a:gd name="T46" fmla="*/ 630 w 2181"/>
              <a:gd name="T47" fmla="*/ 1285 h 2070"/>
              <a:gd name="T48" fmla="*/ 565 w 2181"/>
              <a:gd name="T49" fmla="*/ 1279 h 2070"/>
              <a:gd name="T50" fmla="*/ 497 w 2181"/>
              <a:gd name="T51" fmla="*/ 1260 h 2070"/>
              <a:gd name="T52" fmla="*/ 451 w 2181"/>
              <a:gd name="T53" fmla="*/ 1238 h 2070"/>
              <a:gd name="T54" fmla="*/ 417 w 2181"/>
              <a:gd name="T55" fmla="*/ 1215 h 2070"/>
              <a:gd name="T56" fmla="*/ 384 w 2181"/>
              <a:gd name="T57" fmla="*/ 1185 h 2070"/>
              <a:gd name="T58" fmla="*/ 352 w 2181"/>
              <a:gd name="T59" fmla="*/ 1149 h 2070"/>
              <a:gd name="T60" fmla="*/ 322 w 2181"/>
              <a:gd name="T61" fmla="*/ 1105 h 2070"/>
              <a:gd name="T62" fmla="*/ 281 w 2181"/>
              <a:gd name="T63" fmla="*/ 1025 h 2070"/>
              <a:gd name="T64" fmla="*/ 124 w 2181"/>
              <a:gd name="T65" fmla="*/ 665 h 2070"/>
              <a:gd name="T66" fmla="*/ 64 w 2181"/>
              <a:gd name="T67" fmla="*/ 1993 h 2070"/>
              <a:gd name="T68" fmla="*/ 1603 w 2181"/>
              <a:gd name="T69" fmla="*/ 1993 h 2070"/>
              <a:gd name="T70" fmla="*/ 2117 w 2181"/>
              <a:gd name="T71" fmla="*/ 515 h 2070"/>
              <a:gd name="T72" fmla="*/ 1866 w 2181"/>
              <a:gd name="T73" fmla="*/ 1086 h 2070"/>
              <a:gd name="T74" fmla="*/ 1845 w 2181"/>
              <a:gd name="T75" fmla="*/ 1121 h 2070"/>
              <a:gd name="T76" fmla="*/ 1820 w 2181"/>
              <a:gd name="T77" fmla="*/ 1153 h 2070"/>
              <a:gd name="T78" fmla="*/ 1792 w 2181"/>
              <a:gd name="T79" fmla="*/ 1182 h 2070"/>
              <a:gd name="T80" fmla="*/ 1760 w 2181"/>
              <a:gd name="T81" fmla="*/ 1208 h 2070"/>
              <a:gd name="T82" fmla="*/ 1714 w 2181"/>
              <a:gd name="T83" fmla="*/ 1237 h 2070"/>
              <a:gd name="T84" fmla="*/ 1677 w 2181"/>
              <a:gd name="T85" fmla="*/ 1255 h 2070"/>
              <a:gd name="T86" fmla="*/ 1637 w 2181"/>
              <a:gd name="T87" fmla="*/ 1269 h 2070"/>
              <a:gd name="T88" fmla="*/ 1597 w 2181"/>
              <a:gd name="T89" fmla="*/ 1279 h 2070"/>
              <a:gd name="T90" fmla="*/ 1555 w 2181"/>
              <a:gd name="T91" fmla="*/ 1284 h 2070"/>
              <a:gd name="T92" fmla="*/ 1321 w 2181"/>
              <a:gd name="T93" fmla="*/ 1473 h 2070"/>
              <a:gd name="T94" fmla="*/ 719 w 2181"/>
              <a:gd name="T95" fmla="*/ 321 h 2070"/>
              <a:gd name="T96" fmla="*/ 1492 w 2181"/>
              <a:gd name="T97" fmla="*/ 321 h 2070"/>
              <a:gd name="T98" fmla="*/ 2181 w 2181"/>
              <a:gd name="T99" fmla="*/ 2070 h 2070"/>
              <a:gd name="T100" fmla="*/ 545 w 2181"/>
              <a:gd name="T101" fmla="*/ 2070 h 2070"/>
              <a:gd name="T102" fmla="*/ 0 w 2181"/>
              <a:gd name="T103" fmla="*/ 321 h 2070"/>
              <a:gd name="T104" fmla="*/ 1428 w 2181"/>
              <a:gd name="T105" fmla="*/ 77 h 2070"/>
              <a:gd name="T106" fmla="*/ 1428 w 2181"/>
              <a:gd name="T107" fmla="*/ 321 h 2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81" h="2070">
                <a:moveTo>
                  <a:pt x="961" y="1397"/>
                </a:moveTo>
                <a:lnTo>
                  <a:pt x="1257" y="1397"/>
                </a:lnTo>
                <a:lnTo>
                  <a:pt x="1257" y="1080"/>
                </a:lnTo>
                <a:lnTo>
                  <a:pt x="961" y="1081"/>
                </a:lnTo>
                <a:lnTo>
                  <a:pt x="961" y="1397"/>
                </a:lnTo>
                <a:close/>
                <a:moveTo>
                  <a:pt x="84" y="397"/>
                </a:moveTo>
                <a:lnTo>
                  <a:pt x="143" y="539"/>
                </a:lnTo>
                <a:lnTo>
                  <a:pt x="220" y="721"/>
                </a:lnTo>
                <a:lnTo>
                  <a:pt x="260" y="815"/>
                </a:lnTo>
                <a:lnTo>
                  <a:pt x="298" y="901"/>
                </a:lnTo>
                <a:lnTo>
                  <a:pt x="332" y="976"/>
                </a:lnTo>
                <a:lnTo>
                  <a:pt x="346" y="1007"/>
                </a:lnTo>
                <a:lnTo>
                  <a:pt x="359" y="1032"/>
                </a:lnTo>
                <a:lnTo>
                  <a:pt x="371" y="1055"/>
                </a:lnTo>
                <a:lnTo>
                  <a:pt x="377" y="1064"/>
                </a:lnTo>
                <a:lnTo>
                  <a:pt x="383" y="1075"/>
                </a:lnTo>
                <a:lnTo>
                  <a:pt x="389" y="1085"/>
                </a:lnTo>
                <a:lnTo>
                  <a:pt x="396" y="1094"/>
                </a:lnTo>
                <a:lnTo>
                  <a:pt x="403" y="1103"/>
                </a:lnTo>
                <a:lnTo>
                  <a:pt x="410" y="1111"/>
                </a:lnTo>
                <a:lnTo>
                  <a:pt x="425" y="1127"/>
                </a:lnTo>
                <a:lnTo>
                  <a:pt x="432" y="1134"/>
                </a:lnTo>
                <a:lnTo>
                  <a:pt x="440" y="1141"/>
                </a:lnTo>
                <a:lnTo>
                  <a:pt x="448" y="1148"/>
                </a:lnTo>
                <a:lnTo>
                  <a:pt x="457" y="1154"/>
                </a:lnTo>
                <a:lnTo>
                  <a:pt x="465" y="1160"/>
                </a:lnTo>
                <a:lnTo>
                  <a:pt x="474" y="1166"/>
                </a:lnTo>
                <a:lnTo>
                  <a:pt x="492" y="1176"/>
                </a:lnTo>
                <a:lnTo>
                  <a:pt x="512" y="1184"/>
                </a:lnTo>
                <a:lnTo>
                  <a:pt x="522" y="1189"/>
                </a:lnTo>
                <a:lnTo>
                  <a:pt x="532" y="1191"/>
                </a:lnTo>
                <a:lnTo>
                  <a:pt x="553" y="1197"/>
                </a:lnTo>
                <a:lnTo>
                  <a:pt x="564" y="1200"/>
                </a:lnTo>
                <a:lnTo>
                  <a:pt x="576" y="1202"/>
                </a:lnTo>
                <a:lnTo>
                  <a:pt x="599" y="1206"/>
                </a:lnTo>
                <a:lnTo>
                  <a:pt x="611" y="1207"/>
                </a:lnTo>
                <a:lnTo>
                  <a:pt x="624" y="1207"/>
                </a:lnTo>
                <a:lnTo>
                  <a:pt x="649" y="1208"/>
                </a:lnTo>
                <a:lnTo>
                  <a:pt x="897" y="1208"/>
                </a:lnTo>
                <a:lnTo>
                  <a:pt x="897" y="1004"/>
                </a:lnTo>
                <a:lnTo>
                  <a:pt x="1321" y="1003"/>
                </a:lnTo>
                <a:lnTo>
                  <a:pt x="1321" y="1208"/>
                </a:lnTo>
                <a:lnTo>
                  <a:pt x="1527" y="1208"/>
                </a:lnTo>
                <a:lnTo>
                  <a:pt x="1550" y="1207"/>
                </a:lnTo>
                <a:lnTo>
                  <a:pt x="1574" y="1205"/>
                </a:lnTo>
                <a:lnTo>
                  <a:pt x="1585" y="1203"/>
                </a:lnTo>
                <a:lnTo>
                  <a:pt x="1597" y="1201"/>
                </a:lnTo>
                <a:lnTo>
                  <a:pt x="1620" y="1195"/>
                </a:lnTo>
                <a:lnTo>
                  <a:pt x="1642" y="1188"/>
                </a:lnTo>
                <a:lnTo>
                  <a:pt x="1663" y="1178"/>
                </a:lnTo>
                <a:lnTo>
                  <a:pt x="1674" y="1173"/>
                </a:lnTo>
                <a:lnTo>
                  <a:pt x="1684" y="1169"/>
                </a:lnTo>
                <a:lnTo>
                  <a:pt x="1704" y="1157"/>
                </a:lnTo>
                <a:lnTo>
                  <a:pt x="1714" y="1151"/>
                </a:lnTo>
                <a:lnTo>
                  <a:pt x="1723" y="1145"/>
                </a:lnTo>
                <a:lnTo>
                  <a:pt x="1741" y="1130"/>
                </a:lnTo>
                <a:lnTo>
                  <a:pt x="1758" y="1116"/>
                </a:lnTo>
                <a:lnTo>
                  <a:pt x="1766" y="1107"/>
                </a:lnTo>
                <a:lnTo>
                  <a:pt x="1774" y="1099"/>
                </a:lnTo>
                <a:lnTo>
                  <a:pt x="1781" y="1091"/>
                </a:lnTo>
                <a:lnTo>
                  <a:pt x="1788" y="1082"/>
                </a:lnTo>
                <a:lnTo>
                  <a:pt x="1801" y="1064"/>
                </a:lnTo>
                <a:lnTo>
                  <a:pt x="1812" y="1045"/>
                </a:lnTo>
                <a:lnTo>
                  <a:pt x="1822" y="1026"/>
                </a:lnTo>
                <a:lnTo>
                  <a:pt x="2096" y="397"/>
                </a:lnTo>
                <a:lnTo>
                  <a:pt x="1593" y="397"/>
                </a:lnTo>
                <a:lnTo>
                  <a:pt x="1090" y="397"/>
                </a:lnTo>
                <a:lnTo>
                  <a:pt x="587" y="397"/>
                </a:lnTo>
                <a:lnTo>
                  <a:pt x="84" y="397"/>
                </a:lnTo>
                <a:close/>
                <a:moveTo>
                  <a:pt x="897" y="1285"/>
                </a:moveTo>
                <a:lnTo>
                  <a:pt x="649" y="1285"/>
                </a:lnTo>
                <a:lnTo>
                  <a:pt x="630" y="1285"/>
                </a:lnTo>
                <a:lnTo>
                  <a:pt x="609" y="1284"/>
                </a:lnTo>
                <a:lnTo>
                  <a:pt x="588" y="1281"/>
                </a:lnTo>
                <a:lnTo>
                  <a:pt x="565" y="1279"/>
                </a:lnTo>
                <a:lnTo>
                  <a:pt x="543" y="1274"/>
                </a:lnTo>
                <a:lnTo>
                  <a:pt x="520" y="1268"/>
                </a:lnTo>
                <a:lnTo>
                  <a:pt x="497" y="1260"/>
                </a:lnTo>
                <a:lnTo>
                  <a:pt x="474" y="1250"/>
                </a:lnTo>
                <a:lnTo>
                  <a:pt x="462" y="1244"/>
                </a:lnTo>
                <a:lnTo>
                  <a:pt x="451" y="1238"/>
                </a:lnTo>
                <a:lnTo>
                  <a:pt x="439" y="1231"/>
                </a:lnTo>
                <a:lnTo>
                  <a:pt x="428" y="1223"/>
                </a:lnTo>
                <a:lnTo>
                  <a:pt x="417" y="1215"/>
                </a:lnTo>
                <a:lnTo>
                  <a:pt x="405" y="1206"/>
                </a:lnTo>
                <a:lnTo>
                  <a:pt x="394" y="1196"/>
                </a:lnTo>
                <a:lnTo>
                  <a:pt x="384" y="1185"/>
                </a:lnTo>
                <a:lnTo>
                  <a:pt x="373" y="1175"/>
                </a:lnTo>
                <a:lnTo>
                  <a:pt x="362" y="1163"/>
                </a:lnTo>
                <a:lnTo>
                  <a:pt x="352" y="1149"/>
                </a:lnTo>
                <a:lnTo>
                  <a:pt x="342" y="1136"/>
                </a:lnTo>
                <a:lnTo>
                  <a:pt x="332" y="1121"/>
                </a:lnTo>
                <a:lnTo>
                  <a:pt x="322" y="1105"/>
                </a:lnTo>
                <a:lnTo>
                  <a:pt x="313" y="1089"/>
                </a:lnTo>
                <a:lnTo>
                  <a:pt x="304" y="1071"/>
                </a:lnTo>
                <a:lnTo>
                  <a:pt x="281" y="1025"/>
                </a:lnTo>
                <a:lnTo>
                  <a:pt x="254" y="966"/>
                </a:lnTo>
                <a:lnTo>
                  <a:pt x="191" y="822"/>
                </a:lnTo>
                <a:lnTo>
                  <a:pt x="124" y="665"/>
                </a:lnTo>
                <a:lnTo>
                  <a:pt x="64" y="521"/>
                </a:lnTo>
                <a:lnTo>
                  <a:pt x="64" y="1256"/>
                </a:lnTo>
                <a:lnTo>
                  <a:pt x="64" y="1993"/>
                </a:lnTo>
                <a:lnTo>
                  <a:pt x="577" y="1993"/>
                </a:lnTo>
                <a:lnTo>
                  <a:pt x="1090" y="1993"/>
                </a:lnTo>
                <a:lnTo>
                  <a:pt x="1603" y="1993"/>
                </a:lnTo>
                <a:lnTo>
                  <a:pt x="2117" y="1993"/>
                </a:lnTo>
                <a:lnTo>
                  <a:pt x="2117" y="1254"/>
                </a:lnTo>
                <a:lnTo>
                  <a:pt x="2117" y="515"/>
                </a:lnTo>
                <a:lnTo>
                  <a:pt x="1878" y="1061"/>
                </a:lnTo>
                <a:lnTo>
                  <a:pt x="1873" y="1074"/>
                </a:lnTo>
                <a:lnTo>
                  <a:pt x="1866" y="1086"/>
                </a:lnTo>
                <a:lnTo>
                  <a:pt x="1860" y="1098"/>
                </a:lnTo>
                <a:lnTo>
                  <a:pt x="1853" y="1109"/>
                </a:lnTo>
                <a:lnTo>
                  <a:pt x="1845" y="1121"/>
                </a:lnTo>
                <a:lnTo>
                  <a:pt x="1837" y="1131"/>
                </a:lnTo>
                <a:lnTo>
                  <a:pt x="1829" y="1142"/>
                </a:lnTo>
                <a:lnTo>
                  <a:pt x="1820" y="1153"/>
                </a:lnTo>
                <a:lnTo>
                  <a:pt x="1811" y="1163"/>
                </a:lnTo>
                <a:lnTo>
                  <a:pt x="1801" y="1172"/>
                </a:lnTo>
                <a:lnTo>
                  <a:pt x="1792" y="1182"/>
                </a:lnTo>
                <a:lnTo>
                  <a:pt x="1781" y="1190"/>
                </a:lnTo>
                <a:lnTo>
                  <a:pt x="1771" y="1200"/>
                </a:lnTo>
                <a:lnTo>
                  <a:pt x="1760" y="1208"/>
                </a:lnTo>
                <a:lnTo>
                  <a:pt x="1738" y="1224"/>
                </a:lnTo>
                <a:lnTo>
                  <a:pt x="1726" y="1230"/>
                </a:lnTo>
                <a:lnTo>
                  <a:pt x="1714" y="1237"/>
                </a:lnTo>
                <a:lnTo>
                  <a:pt x="1702" y="1243"/>
                </a:lnTo>
                <a:lnTo>
                  <a:pt x="1689" y="1249"/>
                </a:lnTo>
                <a:lnTo>
                  <a:pt x="1677" y="1255"/>
                </a:lnTo>
                <a:lnTo>
                  <a:pt x="1664" y="1260"/>
                </a:lnTo>
                <a:lnTo>
                  <a:pt x="1651" y="1265"/>
                </a:lnTo>
                <a:lnTo>
                  <a:pt x="1637" y="1269"/>
                </a:lnTo>
                <a:lnTo>
                  <a:pt x="1624" y="1273"/>
                </a:lnTo>
                <a:lnTo>
                  <a:pt x="1611" y="1275"/>
                </a:lnTo>
                <a:lnTo>
                  <a:pt x="1597" y="1279"/>
                </a:lnTo>
                <a:lnTo>
                  <a:pt x="1583" y="1281"/>
                </a:lnTo>
                <a:lnTo>
                  <a:pt x="1569" y="1283"/>
                </a:lnTo>
                <a:lnTo>
                  <a:pt x="1555" y="1284"/>
                </a:lnTo>
                <a:lnTo>
                  <a:pt x="1527" y="1285"/>
                </a:lnTo>
                <a:lnTo>
                  <a:pt x="1321" y="1285"/>
                </a:lnTo>
                <a:lnTo>
                  <a:pt x="1321" y="1473"/>
                </a:lnTo>
                <a:lnTo>
                  <a:pt x="897" y="1473"/>
                </a:lnTo>
                <a:lnTo>
                  <a:pt x="897" y="1285"/>
                </a:lnTo>
                <a:close/>
                <a:moveTo>
                  <a:pt x="719" y="321"/>
                </a:moveTo>
                <a:lnTo>
                  <a:pt x="719" y="0"/>
                </a:lnTo>
                <a:lnTo>
                  <a:pt x="1492" y="0"/>
                </a:lnTo>
                <a:lnTo>
                  <a:pt x="1492" y="321"/>
                </a:lnTo>
                <a:lnTo>
                  <a:pt x="2181" y="321"/>
                </a:lnTo>
                <a:lnTo>
                  <a:pt x="2181" y="1195"/>
                </a:lnTo>
                <a:lnTo>
                  <a:pt x="2181" y="2070"/>
                </a:lnTo>
                <a:lnTo>
                  <a:pt x="1635" y="2070"/>
                </a:lnTo>
                <a:lnTo>
                  <a:pt x="1090" y="2070"/>
                </a:lnTo>
                <a:lnTo>
                  <a:pt x="545" y="2070"/>
                </a:lnTo>
                <a:lnTo>
                  <a:pt x="0" y="2070"/>
                </a:lnTo>
                <a:lnTo>
                  <a:pt x="0" y="1195"/>
                </a:lnTo>
                <a:lnTo>
                  <a:pt x="0" y="321"/>
                </a:lnTo>
                <a:lnTo>
                  <a:pt x="719" y="321"/>
                </a:lnTo>
                <a:close/>
                <a:moveTo>
                  <a:pt x="1428" y="321"/>
                </a:moveTo>
                <a:lnTo>
                  <a:pt x="1428" y="77"/>
                </a:lnTo>
                <a:lnTo>
                  <a:pt x="783" y="77"/>
                </a:lnTo>
                <a:lnTo>
                  <a:pt x="783" y="321"/>
                </a:lnTo>
                <a:lnTo>
                  <a:pt x="1428" y="32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ED847A7-5789-1B63-8B10-6300A8253193}"/>
              </a:ext>
            </a:extLst>
          </p:cNvPr>
          <p:cNvSpPr/>
          <p:nvPr/>
        </p:nvSpPr>
        <p:spPr>
          <a:xfrm>
            <a:off x="4589410" y="1866133"/>
            <a:ext cx="162000" cy="162000"/>
          </a:xfrm>
          <a:prstGeom prst="ellipse">
            <a:avLst/>
          </a:prstGeom>
          <a:noFill/>
          <a:ln w="2159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43CA1E0-8473-E59C-B504-2072B7F4917B}"/>
              </a:ext>
            </a:extLst>
          </p:cNvPr>
          <p:cNvSpPr/>
          <p:nvPr/>
        </p:nvSpPr>
        <p:spPr>
          <a:xfrm>
            <a:off x="4511824" y="2137665"/>
            <a:ext cx="317172" cy="158586"/>
          </a:xfrm>
          <a:custGeom>
            <a:avLst/>
            <a:gdLst>
              <a:gd name="connsiteX0" fmla="*/ 0 w 317172"/>
              <a:gd name="connsiteY0" fmla="*/ 158586 h 317172"/>
              <a:gd name="connsiteX1" fmla="*/ 158586 w 317172"/>
              <a:gd name="connsiteY1" fmla="*/ 0 h 317172"/>
              <a:gd name="connsiteX2" fmla="*/ 317172 w 317172"/>
              <a:gd name="connsiteY2" fmla="*/ 158586 h 317172"/>
              <a:gd name="connsiteX3" fmla="*/ 158586 w 317172"/>
              <a:gd name="connsiteY3" fmla="*/ 317172 h 317172"/>
              <a:gd name="connsiteX4" fmla="*/ 0 w 317172"/>
              <a:gd name="connsiteY4" fmla="*/ 158586 h 317172"/>
              <a:gd name="connsiteX0" fmla="*/ 158586 w 317172"/>
              <a:gd name="connsiteY0" fmla="*/ 317172 h 408612"/>
              <a:gd name="connsiteX1" fmla="*/ 0 w 317172"/>
              <a:gd name="connsiteY1" fmla="*/ 158586 h 408612"/>
              <a:gd name="connsiteX2" fmla="*/ 158586 w 317172"/>
              <a:gd name="connsiteY2" fmla="*/ 0 h 408612"/>
              <a:gd name="connsiteX3" fmla="*/ 317172 w 317172"/>
              <a:gd name="connsiteY3" fmla="*/ 158586 h 408612"/>
              <a:gd name="connsiteX4" fmla="*/ 250026 w 317172"/>
              <a:gd name="connsiteY4" fmla="*/ 408612 h 408612"/>
              <a:gd name="connsiteX0" fmla="*/ 158586 w 317172"/>
              <a:gd name="connsiteY0" fmla="*/ 317172 h 317172"/>
              <a:gd name="connsiteX1" fmla="*/ 0 w 317172"/>
              <a:gd name="connsiteY1" fmla="*/ 158586 h 317172"/>
              <a:gd name="connsiteX2" fmla="*/ 158586 w 317172"/>
              <a:gd name="connsiteY2" fmla="*/ 0 h 317172"/>
              <a:gd name="connsiteX3" fmla="*/ 317172 w 317172"/>
              <a:gd name="connsiteY3" fmla="*/ 158586 h 317172"/>
              <a:gd name="connsiteX0" fmla="*/ 0 w 317172"/>
              <a:gd name="connsiteY0" fmla="*/ 158586 h 158586"/>
              <a:gd name="connsiteX1" fmla="*/ 158586 w 317172"/>
              <a:gd name="connsiteY1" fmla="*/ 0 h 158586"/>
              <a:gd name="connsiteX2" fmla="*/ 317172 w 317172"/>
              <a:gd name="connsiteY2" fmla="*/ 158586 h 15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172" h="158586">
                <a:moveTo>
                  <a:pt x="0" y="158586"/>
                </a:moveTo>
                <a:cubicBezTo>
                  <a:pt x="0" y="71001"/>
                  <a:pt x="71001" y="0"/>
                  <a:pt x="158586" y="0"/>
                </a:cubicBezTo>
                <a:cubicBezTo>
                  <a:pt x="246171" y="0"/>
                  <a:pt x="317172" y="71001"/>
                  <a:pt x="317172" y="158586"/>
                </a:cubicBezTo>
              </a:path>
            </a:pathLst>
          </a:custGeom>
          <a:noFill/>
          <a:ln w="2159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Alatunnisteen paikkamerkki 15">
            <a:extLst>
              <a:ext uri="{FF2B5EF4-FFF2-40B4-BE49-F238E27FC236}">
                <a16:creationId xmlns:a16="http://schemas.microsoft.com/office/drawing/2014/main" id="{6B8780C1-BE6A-8F3A-15ED-DCAE1F04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5441" y="6418800"/>
            <a:ext cx="3352800" cy="28481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Tilanne 31.12.2025 / tilintarkastamattomat ennakkotiedot</a:t>
            </a:r>
          </a:p>
        </p:txBody>
      </p:sp>
    </p:spTree>
    <p:extLst>
      <p:ext uri="{BB962C8B-B14F-4D97-AF65-F5344CB8AC3E}">
        <p14:creationId xmlns:p14="http://schemas.microsoft.com/office/powerpoint/2010/main" val="331345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8C0540-E58C-AFE7-F1CA-129664F9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302400"/>
            <a:ext cx="10584000" cy="936000"/>
          </a:xfrm>
        </p:spPr>
        <p:txBody>
          <a:bodyPr anchor="t">
            <a:normAutofit/>
          </a:bodyPr>
          <a:lstStyle/>
          <a:p>
            <a:r>
              <a:rPr lang="fi-FI" dirty="0"/>
              <a:t>Eläkejärjestelmän rahoitusnäkymät ovat vakaat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EBE28-350B-8932-4AD0-2592DD0BF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800" y="1374991"/>
            <a:ext cx="10584000" cy="4530988"/>
          </a:xfrm>
        </p:spPr>
        <p:txBody>
          <a:bodyPr>
            <a:normAutofit/>
          </a:bodyPr>
          <a:lstStyle/>
          <a:p>
            <a:r>
              <a:rPr lang="fi-FI" dirty="0"/>
              <a:t>Eläkevarat ovat kasvaneet jatkuvasti ja eläkkeiden rahastointiaste on kohonnut</a:t>
            </a:r>
          </a:p>
          <a:p>
            <a:pPr lvl="1"/>
            <a:r>
              <a:rPr lang="fi-FI" dirty="0"/>
              <a:t>Eläkevaroja lähes 300 </a:t>
            </a:r>
            <a:r>
              <a:rPr lang="fi-FI" dirty="0" err="1"/>
              <a:t>mrd</a:t>
            </a:r>
            <a:r>
              <a:rPr lang="fi-FI" dirty="0"/>
              <a:t> EUR</a:t>
            </a:r>
          </a:p>
          <a:p>
            <a:r>
              <a:rPr lang="fi-FI" dirty="0"/>
              <a:t>Maahanmuuton myötä parantunut väestökehitys ja historiallisesti (yhä) korkea työllisyys vahvistavat tasapainoa</a:t>
            </a:r>
          </a:p>
          <a:p>
            <a:pPr lvl="1"/>
            <a:r>
              <a:rPr lang="fi-FI" dirty="0"/>
              <a:t>Työikäinen väestö ja työllisyys eivät ole supistuneet vaikka niin pelättiin</a:t>
            </a:r>
          </a:p>
          <a:p>
            <a:r>
              <a:rPr lang="fi-FI" dirty="0"/>
              <a:t>Eläkemenojen bkt-osuuden kasvusta huolimatta eläkemaksuja ei ole korotettu 10 vuoteen</a:t>
            </a:r>
          </a:p>
          <a:p>
            <a:pPr lvl="1"/>
            <a:r>
              <a:rPr lang="fi-FI" dirty="0"/>
              <a:t>Eläkemenojen kasvu on rahoitettu sijoitustuotoilla</a:t>
            </a:r>
          </a:p>
          <a:p>
            <a:pPr lvl="1"/>
            <a:r>
              <a:rPr lang="fi-FI" dirty="0"/>
              <a:t>Eläkkeet eivät ole syöneet veronkorotusvaraa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6289D2A-94BC-A961-A68A-096CCA6D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724" y="6418800"/>
            <a:ext cx="685800" cy="2848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9A25110-65A2-4B67-BF3F-8D6D3162EF46}" type="slidenum">
              <a:rPr lang="fi-FI" noProof="0" smtClean="0"/>
              <a:pPr>
                <a:spcAft>
                  <a:spcPts val="600"/>
                </a:spcAft>
              </a:pPr>
              <a:t>5</a:t>
            </a:fld>
            <a:endParaRPr lang="fi-FI" noProof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39580E8F-4C55-BEDA-F920-130168063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0723" y="6418800"/>
            <a:ext cx="1138518" cy="2848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noProof="0"/>
              <a:t>23.3.2026</a:t>
            </a:r>
          </a:p>
        </p:txBody>
      </p:sp>
    </p:spTree>
    <p:extLst>
      <p:ext uri="{BB962C8B-B14F-4D97-AF65-F5344CB8AC3E}">
        <p14:creationId xmlns:p14="http://schemas.microsoft.com/office/powerpoint/2010/main" val="14156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8A412D-8CFB-6804-1C36-FC497E53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02400"/>
            <a:ext cx="11205554" cy="936000"/>
          </a:xfrm>
        </p:spPr>
        <p:txBody>
          <a:bodyPr>
            <a:normAutofit/>
          </a:bodyPr>
          <a:lstStyle/>
          <a:p>
            <a:r>
              <a:rPr lang="fi-FI" dirty="0"/>
              <a:t>Eläkkeelle siirtyminen myöhentynyt ja työkyky  parantunut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67B0FC-9C80-89B0-3ACF-9FA8FA0B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6</a:t>
            </a:fld>
            <a:endParaRPr lang="fi-FI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6139624-0960-938A-C0D8-CC3418CD0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7BCD-827D-4EF9-9F3D-75186ED78B1E}" type="datetime1">
              <a:rPr lang="fi-FI" noProof="0" smtClean="0"/>
              <a:t>25.3.2026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BEF6CF8-4827-7D0E-93DD-8DD27CD8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3525" y="6418800"/>
            <a:ext cx="4494346" cy="284816"/>
          </a:xfrm>
        </p:spPr>
        <p:txBody>
          <a:bodyPr/>
          <a:lstStyle/>
          <a:p>
            <a:r>
              <a:rPr lang="fi-FI" noProof="0"/>
              <a:t>Lähde: ETK, kuvien tiedot kuvaavat koko työeläkejärjestelmää (julkinen ja yksityinen sektori)</a:t>
            </a: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DE9867E5-C8E0-1ACC-318D-38BEBE059EAF}"/>
              </a:ext>
            </a:extLst>
          </p:cNvPr>
          <p:cNvGraphicFramePr>
            <a:graphicFrameLocks/>
          </p:cNvGraphicFramePr>
          <p:nvPr/>
        </p:nvGraphicFramePr>
        <p:xfrm>
          <a:off x="858415" y="1508291"/>
          <a:ext cx="4679026" cy="473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091C8459-7859-1A55-C3E4-847D453A0746}"/>
              </a:ext>
            </a:extLst>
          </p:cNvPr>
          <p:cNvGraphicFramePr>
            <a:graphicFrameLocks/>
          </p:cNvGraphicFramePr>
          <p:nvPr/>
        </p:nvGraphicFramePr>
        <p:xfrm>
          <a:off x="6423147" y="1508291"/>
          <a:ext cx="5184743" cy="5195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08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F10128-FB08-610A-7D4B-E82CEC63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Järjestelmää vahvistetaan sijoitusuudistuksella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363541-2319-65AF-AA10-A26A080C6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Sijoitusuudistus kasvattaa jatkossa odotettuja sijoitustuottoja ja parantaa kriisinkestävyyttä</a:t>
            </a:r>
          </a:p>
          <a:p>
            <a:pPr lvl="1"/>
            <a:r>
              <a:rPr lang="fi-FI" dirty="0"/>
              <a:t>Uudistus parantaa TyEL-yhtiöiden riskinkantokykyä</a:t>
            </a:r>
          </a:p>
          <a:p>
            <a:pPr lvl="1"/>
            <a:r>
              <a:rPr lang="fi-FI" dirty="0"/>
              <a:t>TyEL-laitoksissa osakepaino nousee ja odotetut sijoitustuotot paranevat uudistuksen myötä</a:t>
            </a:r>
          </a:p>
          <a:p>
            <a:pPr lvl="1"/>
            <a:r>
              <a:rPr lang="fi-FI" dirty="0" err="1"/>
              <a:t>Kevassa</a:t>
            </a:r>
            <a:r>
              <a:rPr lang="fi-FI" dirty="0"/>
              <a:t> päätös osakepainon nostosta tehtiin jo vuonna 2023 </a:t>
            </a:r>
          </a:p>
          <a:p>
            <a:r>
              <a:rPr lang="fi-FI" dirty="0"/>
              <a:t>ETK arvioi seuraavassa </a:t>
            </a:r>
            <a:r>
              <a:rPr lang="fi-FI" dirty="0" err="1"/>
              <a:t>pts</a:t>
            </a:r>
            <a:r>
              <a:rPr lang="fi-FI" dirty="0"/>
              <a:t>-arviossaan näkymiä (2026)</a:t>
            </a:r>
          </a:p>
          <a:p>
            <a:pPr lvl="1"/>
            <a:r>
              <a:rPr lang="fi-FI" dirty="0"/>
              <a:t>Sijoitusuudistus ja kasvanut maahanmuutto vahvistavat järjestelmän rahoitusnäkymiä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06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134ABC-E0C8-7E32-6E35-2CD41C92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8960" cy="1783715"/>
          </a:xfrm>
        </p:spPr>
        <p:txBody>
          <a:bodyPr>
            <a:normAutofit/>
          </a:bodyPr>
          <a:lstStyle/>
          <a:p>
            <a:r>
              <a:rPr lang="fi-FI" dirty="0"/>
              <a:t>Talouspolitiikan arviointineuvosto käynnisti alkuvuodesta eläkekeskustelun, jossa vaaditaan eläkeleikkauksia korjaamaan valtiontaloutta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5A716F-D18A-8A8A-D901-451E57389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423"/>
            <a:ext cx="10515600" cy="3927539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Ekonomistikeskustelijat:</a:t>
            </a:r>
          </a:p>
          <a:p>
            <a:pPr lvl="1"/>
            <a:r>
              <a:rPr lang="fi-FI" dirty="0"/>
              <a:t>Julkisten menojen kasvu johtuu eläkkeistä</a:t>
            </a:r>
          </a:p>
          <a:p>
            <a:pPr lvl="1"/>
            <a:r>
              <a:rPr lang="fi-FI" dirty="0"/>
              <a:t>Sukupolvien välinen (epäreilu?) tulonjako vaatii korjausta</a:t>
            </a:r>
          </a:p>
          <a:p>
            <a:pPr lvl="1"/>
            <a:r>
              <a:rPr lang="fi-FI" dirty="0"/>
              <a:t>Valtiontalouden vahvistaminen tärkeintä</a:t>
            </a:r>
          </a:p>
          <a:p>
            <a:pPr lvl="1"/>
            <a:r>
              <a:rPr lang="fi-FI" dirty="0"/>
              <a:t>Oikeudenmukaisuuden vuoksi kaikkien pitää kärsiä</a:t>
            </a:r>
          </a:p>
          <a:p>
            <a:r>
              <a:rPr lang="fi-FI" dirty="0"/>
              <a:t>Poliitikot: </a:t>
            </a:r>
          </a:p>
          <a:p>
            <a:pPr lvl="1"/>
            <a:r>
              <a:rPr lang="fi-FI" dirty="0"/>
              <a:t>Jotain pitää tehdä</a:t>
            </a:r>
          </a:p>
          <a:p>
            <a:r>
              <a:rPr lang="fi-FI" dirty="0"/>
              <a:t>Maallikot:</a:t>
            </a:r>
          </a:p>
          <a:p>
            <a:pPr lvl="1"/>
            <a:r>
              <a:rPr lang="fi-FI" dirty="0"/>
              <a:t>Eläkejärjestelmä on pyramidihuijaus, rahat ovat lopussa, yhtiöt eivät osaa sijoittaa, en saa koskaan eläkettä…</a:t>
            </a:r>
          </a:p>
        </p:txBody>
      </p:sp>
    </p:spTree>
    <p:extLst>
      <p:ext uri="{BB962C8B-B14F-4D97-AF65-F5344CB8AC3E}">
        <p14:creationId xmlns:p14="http://schemas.microsoft.com/office/powerpoint/2010/main" val="13126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655E09-777A-E7FA-98E0-DA66CA7B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302400"/>
            <a:ext cx="10584000" cy="1215504"/>
          </a:xfrm>
        </p:spPr>
        <p:txBody>
          <a:bodyPr>
            <a:normAutofit/>
          </a:bodyPr>
          <a:lstStyle/>
          <a:p>
            <a:r>
              <a:rPr lang="fi-FI" dirty="0"/>
              <a:t>Julkinen talous on ongelmissa, mutta syy ei ole eläkkeissä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BA88BF-E17E-7D08-7A67-C03BAB104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624" y="1673352"/>
            <a:ext cx="10583999" cy="4162024"/>
          </a:xfrm>
        </p:spPr>
        <p:txBody>
          <a:bodyPr>
            <a:normAutofit/>
          </a:bodyPr>
          <a:lstStyle/>
          <a:p>
            <a:r>
              <a:rPr lang="fi-FI" dirty="0"/>
              <a:t>Eläkejärjestelmässä itsessään ei ole kriisiä eikä eläkepommi ole räjähtänyt</a:t>
            </a:r>
          </a:p>
          <a:p>
            <a:r>
              <a:rPr lang="fi-FI" dirty="0"/>
              <a:t>Valtiontalous on ajautunut sitkeään alijäämään; taustalla monia syitä:</a:t>
            </a:r>
          </a:p>
          <a:p>
            <a:pPr lvl="1"/>
            <a:r>
              <a:rPr lang="fi-FI" dirty="0"/>
              <a:t>Talouden taantuma 2023</a:t>
            </a:r>
            <a:r>
              <a:rPr lang="fi-FI" dirty="0">
                <a:sym typeface="Wingdings" panose="05000000000000000000" pitchFamily="2" charset="2"/>
              </a:rPr>
              <a:t></a:t>
            </a:r>
            <a:endParaRPr lang="fi-FI" dirty="0"/>
          </a:p>
          <a:p>
            <a:pPr lvl="1"/>
            <a:r>
              <a:rPr lang="fi-FI" dirty="0"/>
              <a:t>Puolustusmenojen nousu</a:t>
            </a:r>
          </a:p>
          <a:p>
            <a:pPr lvl="1"/>
            <a:r>
              <a:rPr lang="fi-FI" dirty="0"/>
              <a:t>Korkomenojen nousu</a:t>
            </a:r>
          </a:p>
          <a:p>
            <a:pPr lvl="1"/>
            <a:r>
              <a:rPr lang="fi-FI" dirty="0"/>
              <a:t>Sote-menojen kasvu</a:t>
            </a:r>
          </a:p>
          <a:p>
            <a:r>
              <a:rPr lang="fi-FI" dirty="0"/>
              <a:t>Alijäämää on pienennettävä ja säästöjä etsitään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D4035F2-FED2-97C0-717A-0C767DFE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noProof="0" smtClean="0"/>
              <a:t>9</a:t>
            </a:fld>
            <a:endParaRPr lang="fi-FI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D405F88-AFC0-938D-93CE-DD3ACC6FD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23.3.2026</a:t>
            </a:r>
          </a:p>
        </p:txBody>
      </p:sp>
    </p:spTree>
    <p:extLst>
      <p:ext uri="{BB962C8B-B14F-4D97-AF65-F5344CB8AC3E}">
        <p14:creationId xmlns:p14="http://schemas.microsoft.com/office/powerpoint/2010/main" val="88628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EVA 2023">
  <a:themeElements>
    <a:clrScheme name="KEVA2023-v3">
      <a:dk1>
        <a:srgbClr val="000000"/>
      </a:dk1>
      <a:lt1>
        <a:srgbClr val="FFFFFF"/>
      </a:lt1>
      <a:dk2>
        <a:srgbClr val="003D4C"/>
      </a:dk2>
      <a:lt2>
        <a:srgbClr val="D1CCBD"/>
      </a:lt2>
      <a:accent1>
        <a:srgbClr val="00A4B5"/>
      </a:accent1>
      <a:accent2>
        <a:srgbClr val="003D4C"/>
      </a:accent2>
      <a:accent3>
        <a:srgbClr val="EE6F20"/>
      </a:accent3>
      <a:accent4>
        <a:srgbClr val="505FD3"/>
      </a:accent4>
      <a:accent5>
        <a:srgbClr val="A61676"/>
      </a:accent5>
      <a:accent6>
        <a:srgbClr val="108756"/>
      </a:accent6>
      <a:hlink>
        <a:srgbClr val="484E9D"/>
      </a:hlink>
      <a:folHlink>
        <a:srgbClr val="954F72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eva_esitys_lyhyt_2024_.potx" id="{D1597109-869D-4E75-9853-AB7D8F8B6475}" vid="{92D8933A-C0C4-4014-8B90-002B5410376D}"/>
    </a:ext>
  </a:extLst>
</a:theme>
</file>

<file path=ppt/theme/theme2.xml><?xml version="1.0" encoding="utf-8"?>
<a:theme xmlns:a="http://schemas.openxmlformats.org/drawingml/2006/main" name="Keva60">
  <a:themeElements>
    <a:clrScheme name="KEVA2023-v3">
      <a:dk1>
        <a:srgbClr val="000000"/>
      </a:dk1>
      <a:lt1>
        <a:srgbClr val="FFFFFF"/>
      </a:lt1>
      <a:dk2>
        <a:srgbClr val="003D4C"/>
      </a:dk2>
      <a:lt2>
        <a:srgbClr val="D1CCBD"/>
      </a:lt2>
      <a:accent1>
        <a:srgbClr val="00A4B5"/>
      </a:accent1>
      <a:accent2>
        <a:srgbClr val="003D4C"/>
      </a:accent2>
      <a:accent3>
        <a:srgbClr val="EE6F20"/>
      </a:accent3>
      <a:accent4>
        <a:srgbClr val="505FD3"/>
      </a:accent4>
      <a:accent5>
        <a:srgbClr val="A61676"/>
      </a:accent5>
      <a:accent6>
        <a:srgbClr val="108756"/>
      </a:accent6>
      <a:hlink>
        <a:srgbClr val="484E9D"/>
      </a:hlink>
      <a:folHlink>
        <a:srgbClr val="954F72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eva_esitys_lyhyt_2024_.potx" id="{D1597109-869D-4E75-9853-AB7D8F8B6475}" vid="{1C1936F8-D6D1-4411-BA79-AEC43C0AFDA2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FD523AD8971848A72E5932B816AE58" ma:contentTypeVersion="4" ma:contentTypeDescription="Create a new document." ma:contentTypeScope="" ma:versionID="25099da098714e61b4122a0b489321fd">
  <xsd:schema xmlns:xsd="http://www.w3.org/2001/XMLSchema" xmlns:xs="http://www.w3.org/2001/XMLSchema" xmlns:p="http://schemas.microsoft.com/office/2006/metadata/properties" xmlns:ns2="ac1eb7c7-e17e-4b1f-966d-c881d90454ab" targetNamespace="http://schemas.microsoft.com/office/2006/metadata/properties" ma:root="true" ma:fieldsID="c4d379ab901708395a0149932fb776a3" ns2:_="">
    <xsd:import namespace="ac1eb7c7-e17e-4b1f-966d-c881d9045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1eb7c7-e17e-4b1f-966d-c881d9045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C753F-6565-4EE0-9F48-4E638F7C4B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1eb7c7-e17e-4b1f-966d-c881d90454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D9DAFB-817F-4E83-A5CE-85B485ADB6C6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ac1eb7c7-e17e-4b1f-966d-c881d90454ab"/>
  </ds:schemaRefs>
</ds:datastoreItem>
</file>

<file path=customXml/itemProps3.xml><?xml version="1.0" encoding="utf-8"?>
<ds:datastoreItem xmlns:ds="http://schemas.openxmlformats.org/officeDocument/2006/customXml" ds:itemID="{F879BB88-93BF-4E99-8B70-B6DF8FB3D2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Keva_esitys_lyhyt_2024</Template>
  <TotalTime>18</TotalTime>
  <Words>723</Words>
  <Application>Microsoft Office PowerPoint</Application>
  <PresentationFormat>Laajakuva</PresentationFormat>
  <Paragraphs>121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26" baseType="lpstr">
      <vt:lpstr>Arial</vt:lpstr>
      <vt:lpstr>Calibri</vt:lpstr>
      <vt:lpstr>Noto Sans SemiBold</vt:lpstr>
      <vt:lpstr>Panton SemiBold</vt:lpstr>
      <vt:lpstr>Segoe UI</vt:lpstr>
      <vt:lpstr>Segoe UI Semibold</vt:lpstr>
      <vt:lpstr>Segoe UI Semilight</vt:lpstr>
      <vt:lpstr>System Font Regular</vt:lpstr>
      <vt:lpstr>Verdana</vt:lpstr>
      <vt:lpstr>Wingdings</vt:lpstr>
      <vt:lpstr>KEVA 2023</vt:lpstr>
      <vt:lpstr>Keva60</vt:lpstr>
      <vt:lpstr>Eläkejärjestelmän tila ja haasteet</vt:lpstr>
      <vt:lpstr>Keva on koko julkisen alan eläkelaitos</vt:lpstr>
      <vt:lpstr>Keva on Suomen suurin sijoittaja</vt:lpstr>
      <vt:lpstr>Kevan avainluvut 2025 </vt:lpstr>
      <vt:lpstr>Eläkejärjestelmän rahoitusnäkymät ovat vakaat</vt:lpstr>
      <vt:lpstr>Eläkkeelle siirtyminen myöhentynyt ja työkyky  parantunut</vt:lpstr>
      <vt:lpstr>Järjestelmää vahvistetaan sijoitusuudistuksella</vt:lpstr>
      <vt:lpstr>Talouspolitiikan arviointineuvosto käynnisti alkuvuodesta eläkekeskustelun, jossa vaaditaan eläkeleikkauksia korjaamaan valtiontaloutta</vt:lpstr>
      <vt:lpstr>Julkinen talous on ongelmissa, mutta syy ei ole eläkkeissä</vt:lpstr>
      <vt:lpstr>Voiko eläkejärjestelmä pelastaa julkisen talouden?</vt:lpstr>
      <vt:lpstr>Vaatiiko sukupolvien välinen oikeudenmukaisuus eläkkeiden leikkaamista?</vt:lpstr>
      <vt:lpstr>Mitä ajankohtaisessa eläkekeskustelussa ei ole huomattu</vt:lpstr>
      <vt:lpstr>Mitä on odotettavissa?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Dahlström Maria</dc:creator>
  <cp:lastModifiedBy>Reijo Vuorento</cp:lastModifiedBy>
  <cp:revision>2</cp:revision>
  <cp:lastPrinted>2023-10-13T07:41:31Z</cp:lastPrinted>
  <dcterms:created xsi:type="dcterms:W3CDTF">2026-03-25T07:02:34Z</dcterms:created>
  <dcterms:modified xsi:type="dcterms:W3CDTF">2026-03-25T10:03:12Z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0x01010009FD523AD8971848A72E5932B816AE58</vt:lpwstr>
  </property>
</Properties>
</file>