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4"/>
    <p:sldMasterId id="2147483685" r:id="rId5"/>
  </p:sldMasterIdLst>
  <p:notesMasterIdLst>
    <p:notesMasterId r:id="rId18"/>
  </p:notesMasterIdLst>
  <p:sldIdLst>
    <p:sldId id="259" r:id="rId6"/>
    <p:sldId id="414" r:id="rId7"/>
    <p:sldId id="271" r:id="rId8"/>
    <p:sldId id="264" r:id="rId9"/>
    <p:sldId id="992" r:id="rId10"/>
    <p:sldId id="993" r:id="rId11"/>
    <p:sldId id="994" r:id="rId12"/>
    <p:sldId id="995" r:id="rId13"/>
    <p:sldId id="991" r:id="rId14"/>
    <p:sldId id="408" r:id="rId15"/>
    <p:sldId id="409" r:id="rId16"/>
    <p:sldId id="989" r:id="rId17"/>
  </p:sldIdLst>
  <p:sldSz cx="12192000" cy="6858000"/>
  <p:notesSz cx="6858000" cy="9144000"/>
  <p:embeddedFontLst>
    <p:embeddedFont>
      <p:font typeface="Calibri" panose="020F0502020204030204" pitchFamily="34" charset="0"/>
      <p:regular r:id="rId19"/>
      <p:bold r:id="rId20"/>
      <p:italic r:id="rId21"/>
      <p:boldItalic r:id="rId22"/>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70548B-CA5E-08F4-E8D2-28FEB68666C7}" name="Tuula Kolari" initials="TK" userId="S::tuula.kolari@soste.fi::aebcb020-cfb9-45dc-b2ef-80f4113da3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ECDFB9-EB03-419C-839C-533EFD7BBE84}" v="3" dt="2023-09-15T08:08:10.9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90" autoAdjust="0"/>
    <p:restoredTop sz="86469" autoAdjust="0"/>
  </p:normalViewPr>
  <p:slideViewPr>
    <p:cSldViewPr snapToGrid="0">
      <p:cViewPr varScale="1">
        <p:scale>
          <a:sx n="67" d="100"/>
          <a:sy n="67" d="100"/>
        </p:scale>
        <p:origin x="424" y="52"/>
      </p:cViewPr>
      <p:guideLst>
        <p:guide orient="horz" pos="2160"/>
        <p:guide pos="3840"/>
      </p:guideLst>
    </p:cSldViewPr>
  </p:slideViewPr>
  <p:outlineViewPr>
    <p:cViewPr>
      <p:scale>
        <a:sx n="33" d="100"/>
        <a:sy n="33" d="100"/>
      </p:scale>
      <p:origin x="0" y="-4805"/>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ia Nahkuri" userId="12014531-cab9-44ee-ade7-8e2163453c1b" providerId="ADAL" clId="{C81E35DC-8D88-438B-9411-BFBC45766C9F}"/>
    <pc:docChg chg="undo custSel addSld delSld modSld sldOrd">
      <pc:chgData name="Miia Nahkuri" userId="12014531-cab9-44ee-ade7-8e2163453c1b" providerId="ADAL" clId="{C81E35DC-8D88-438B-9411-BFBC45766C9F}" dt="2023-09-08T06:14:32.404" v="1778" actId="20577"/>
      <pc:docMkLst>
        <pc:docMk/>
      </pc:docMkLst>
      <pc:sldChg chg="modSp mod">
        <pc:chgData name="Miia Nahkuri" userId="12014531-cab9-44ee-ade7-8e2163453c1b" providerId="ADAL" clId="{C81E35DC-8D88-438B-9411-BFBC45766C9F}" dt="2023-09-06T12:06:56.448" v="644" actId="2711"/>
        <pc:sldMkLst>
          <pc:docMk/>
          <pc:sldMk cId="1235375491" sldId="259"/>
        </pc:sldMkLst>
        <pc:spChg chg="mod">
          <ac:chgData name="Miia Nahkuri" userId="12014531-cab9-44ee-ade7-8e2163453c1b" providerId="ADAL" clId="{C81E35DC-8D88-438B-9411-BFBC45766C9F}" dt="2023-09-06T12:06:56.448" v="644" actId="2711"/>
          <ac:spMkLst>
            <pc:docMk/>
            <pc:sldMk cId="1235375491" sldId="259"/>
            <ac:spMk id="2" creationId="{C8BBC3AD-527A-4927-9E0D-BF63F9B60A84}"/>
          </ac:spMkLst>
        </pc:spChg>
        <pc:spChg chg="mod">
          <ac:chgData name="Miia Nahkuri" userId="12014531-cab9-44ee-ade7-8e2163453c1b" providerId="ADAL" clId="{C81E35DC-8D88-438B-9411-BFBC45766C9F}" dt="2023-09-05T07:52:13.545" v="177" actId="255"/>
          <ac:spMkLst>
            <pc:docMk/>
            <pc:sldMk cId="1235375491" sldId="259"/>
            <ac:spMk id="3" creationId="{A51CDAEE-2680-4E92-9234-7008D8C25765}"/>
          </ac:spMkLst>
        </pc:spChg>
      </pc:sldChg>
      <pc:sldChg chg="modSp mod">
        <pc:chgData name="Miia Nahkuri" userId="12014531-cab9-44ee-ade7-8e2163453c1b" providerId="ADAL" clId="{C81E35DC-8D88-438B-9411-BFBC45766C9F}" dt="2023-09-06T08:05:12.661" v="535" actId="2711"/>
        <pc:sldMkLst>
          <pc:docMk/>
          <pc:sldMk cId="508689672" sldId="261"/>
        </pc:sldMkLst>
        <pc:spChg chg="mod">
          <ac:chgData name="Miia Nahkuri" userId="12014531-cab9-44ee-ade7-8e2163453c1b" providerId="ADAL" clId="{C81E35DC-8D88-438B-9411-BFBC45766C9F}" dt="2023-09-06T07:42:55.152" v="481" actId="2711"/>
          <ac:spMkLst>
            <pc:docMk/>
            <pc:sldMk cId="508689672" sldId="261"/>
            <ac:spMk id="2" creationId="{2C9F3A6D-0447-46B5-98D4-B75782EDC951}"/>
          </ac:spMkLst>
        </pc:spChg>
        <pc:spChg chg="mod">
          <ac:chgData name="Miia Nahkuri" userId="12014531-cab9-44ee-ade7-8e2163453c1b" providerId="ADAL" clId="{C81E35DC-8D88-438B-9411-BFBC45766C9F}" dt="2023-09-06T08:05:12.661" v="535" actId="2711"/>
          <ac:spMkLst>
            <pc:docMk/>
            <pc:sldMk cId="508689672" sldId="261"/>
            <ac:spMk id="3" creationId="{8B02F46B-C432-483B-BA6A-1BF693DF3A66}"/>
          </ac:spMkLst>
        </pc:spChg>
      </pc:sldChg>
      <pc:sldChg chg="ord">
        <pc:chgData name="Miia Nahkuri" userId="12014531-cab9-44ee-ade7-8e2163453c1b" providerId="ADAL" clId="{C81E35DC-8D88-438B-9411-BFBC45766C9F}" dt="2023-09-07T12:46:21.482" v="1463"/>
        <pc:sldMkLst>
          <pc:docMk/>
          <pc:sldMk cId="1266046280" sldId="268"/>
        </pc:sldMkLst>
      </pc:sldChg>
      <pc:sldChg chg="modSp mod">
        <pc:chgData name="Miia Nahkuri" userId="12014531-cab9-44ee-ade7-8e2163453c1b" providerId="ADAL" clId="{C81E35DC-8D88-438B-9411-BFBC45766C9F}" dt="2023-09-07T13:35:41.060" v="1699" actId="20577"/>
        <pc:sldMkLst>
          <pc:docMk/>
          <pc:sldMk cId="1571113104" sldId="276"/>
        </pc:sldMkLst>
        <pc:spChg chg="mod">
          <ac:chgData name="Miia Nahkuri" userId="12014531-cab9-44ee-ade7-8e2163453c1b" providerId="ADAL" clId="{C81E35DC-8D88-438B-9411-BFBC45766C9F}" dt="2023-09-06T12:05:33.366" v="640" actId="2711"/>
          <ac:spMkLst>
            <pc:docMk/>
            <pc:sldMk cId="1571113104" sldId="276"/>
            <ac:spMk id="2" creationId="{2C9F3A6D-0447-46B5-98D4-B75782EDC951}"/>
          </ac:spMkLst>
        </pc:spChg>
        <pc:spChg chg="mod">
          <ac:chgData name="Miia Nahkuri" userId="12014531-cab9-44ee-ade7-8e2163453c1b" providerId="ADAL" clId="{C81E35DC-8D88-438B-9411-BFBC45766C9F}" dt="2023-09-07T13:35:41.060" v="1699" actId="20577"/>
          <ac:spMkLst>
            <pc:docMk/>
            <pc:sldMk cId="1571113104" sldId="276"/>
            <ac:spMk id="3" creationId="{8B02F46B-C432-483B-BA6A-1BF693DF3A66}"/>
          </ac:spMkLst>
        </pc:spChg>
      </pc:sldChg>
      <pc:sldChg chg="modSp mod">
        <pc:chgData name="Miia Nahkuri" userId="12014531-cab9-44ee-ade7-8e2163453c1b" providerId="ADAL" clId="{C81E35DC-8D88-438B-9411-BFBC45766C9F}" dt="2023-09-07T13:12:40.534" v="1580" actId="113"/>
        <pc:sldMkLst>
          <pc:docMk/>
          <pc:sldMk cId="3533456031" sldId="406"/>
        </pc:sldMkLst>
        <pc:spChg chg="mod">
          <ac:chgData name="Miia Nahkuri" userId="12014531-cab9-44ee-ade7-8e2163453c1b" providerId="ADAL" clId="{C81E35DC-8D88-438B-9411-BFBC45766C9F}" dt="2023-09-06T12:05:49.003" v="641" actId="2711"/>
          <ac:spMkLst>
            <pc:docMk/>
            <pc:sldMk cId="3533456031" sldId="406"/>
            <ac:spMk id="2" creationId="{9912666E-80DB-7542-A118-5BBE5313001C}"/>
          </ac:spMkLst>
        </pc:spChg>
        <pc:spChg chg="mod">
          <ac:chgData name="Miia Nahkuri" userId="12014531-cab9-44ee-ade7-8e2163453c1b" providerId="ADAL" clId="{C81E35DC-8D88-438B-9411-BFBC45766C9F}" dt="2023-09-07T13:12:40.534" v="1580" actId="113"/>
          <ac:spMkLst>
            <pc:docMk/>
            <pc:sldMk cId="3533456031" sldId="406"/>
            <ac:spMk id="3" creationId="{5D369918-1867-929D-0779-B1A242F48B3A}"/>
          </ac:spMkLst>
        </pc:spChg>
      </pc:sldChg>
      <pc:sldChg chg="modSp mod">
        <pc:chgData name="Miia Nahkuri" userId="12014531-cab9-44ee-ade7-8e2163453c1b" providerId="ADAL" clId="{C81E35DC-8D88-438B-9411-BFBC45766C9F}" dt="2023-09-07T13:35:48.634" v="1712" actId="20577"/>
        <pc:sldMkLst>
          <pc:docMk/>
          <pc:sldMk cId="896749393" sldId="407"/>
        </pc:sldMkLst>
        <pc:spChg chg="mod">
          <ac:chgData name="Miia Nahkuri" userId="12014531-cab9-44ee-ade7-8e2163453c1b" providerId="ADAL" clId="{C81E35DC-8D88-438B-9411-BFBC45766C9F}" dt="2023-09-07T13:35:48.634" v="1712" actId="20577"/>
          <ac:spMkLst>
            <pc:docMk/>
            <pc:sldMk cId="896749393" sldId="407"/>
            <ac:spMk id="2" creationId="{FBE1E38D-687D-E87B-7E15-F0BCAB3327B6}"/>
          </ac:spMkLst>
        </pc:spChg>
        <pc:spChg chg="mod">
          <ac:chgData name="Miia Nahkuri" userId="12014531-cab9-44ee-ade7-8e2163453c1b" providerId="ADAL" clId="{C81E35DC-8D88-438B-9411-BFBC45766C9F}" dt="2023-09-07T13:17:45.147" v="1672" actId="27636"/>
          <ac:spMkLst>
            <pc:docMk/>
            <pc:sldMk cId="896749393" sldId="407"/>
            <ac:spMk id="3" creationId="{AD493D41-DD3F-CCCD-6D64-265C006A1C27}"/>
          </ac:spMkLst>
        </pc:spChg>
      </pc:sldChg>
      <pc:sldChg chg="modSp mod">
        <pc:chgData name="Miia Nahkuri" userId="12014531-cab9-44ee-ade7-8e2163453c1b" providerId="ADAL" clId="{C81E35DC-8D88-438B-9411-BFBC45766C9F}" dt="2023-09-08T06:14:32.404" v="1778" actId="20577"/>
        <pc:sldMkLst>
          <pc:docMk/>
          <pc:sldMk cId="3107455430" sldId="408"/>
        </pc:sldMkLst>
        <pc:spChg chg="mod">
          <ac:chgData name="Miia Nahkuri" userId="12014531-cab9-44ee-ade7-8e2163453c1b" providerId="ADAL" clId="{C81E35DC-8D88-438B-9411-BFBC45766C9F}" dt="2023-09-06T12:09:22.424" v="691" actId="20577"/>
          <ac:spMkLst>
            <pc:docMk/>
            <pc:sldMk cId="3107455430" sldId="408"/>
            <ac:spMk id="2" creationId="{80A62FF7-B989-4779-4112-1342B43EC914}"/>
          </ac:spMkLst>
        </pc:spChg>
        <pc:spChg chg="mod">
          <ac:chgData name="Miia Nahkuri" userId="12014531-cab9-44ee-ade7-8e2163453c1b" providerId="ADAL" clId="{C81E35DC-8D88-438B-9411-BFBC45766C9F}" dt="2023-09-08T06:14:32.404" v="1778" actId="20577"/>
          <ac:spMkLst>
            <pc:docMk/>
            <pc:sldMk cId="3107455430" sldId="408"/>
            <ac:spMk id="3" creationId="{DB9B0699-FD44-AC69-4B78-AB47792FEA22}"/>
          </ac:spMkLst>
        </pc:spChg>
      </pc:sldChg>
      <pc:sldChg chg="modSp mod">
        <pc:chgData name="Miia Nahkuri" userId="12014531-cab9-44ee-ade7-8e2163453c1b" providerId="ADAL" clId="{C81E35DC-8D88-438B-9411-BFBC45766C9F}" dt="2023-09-06T12:09:35.014" v="692" actId="2711"/>
        <pc:sldMkLst>
          <pc:docMk/>
          <pc:sldMk cId="4145282933" sldId="409"/>
        </pc:sldMkLst>
        <pc:spChg chg="mod">
          <ac:chgData name="Miia Nahkuri" userId="12014531-cab9-44ee-ade7-8e2163453c1b" providerId="ADAL" clId="{C81E35DC-8D88-438B-9411-BFBC45766C9F}" dt="2023-09-06T12:09:35.014" v="692" actId="2711"/>
          <ac:spMkLst>
            <pc:docMk/>
            <pc:sldMk cId="4145282933" sldId="409"/>
            <ac:spMk id="2" creationId="{180959BB-D574-EC2B-6B81-488C5C65EA38}"/>
          </ac:spMkLst>
        </pc:spChg>
      </pc:sldChg>
      <pc:sldChg chg="modSp mod">
        <pc:chgData name="Miia Nahkuri" userId="12014531-cab9-44ee-ade7-8e2163453c1b" providerId="ADAL" clId="{C81E35DC-8D88-438B-9411-BFBC45766C9F}" dt="2023-09-07T13:22:23.684" v="1680" actId="2710"/>
        <pc:sldMkLst>
          <pc:docMk/>
          <pc:sldMk cId="2330956850" sldId="410"/>
        </pc:sldMkLst>
        <pc:spChg chg="mod">
          <ac:chgData name="Miia Nahkuri" userId="12014531-cab9-44ee-ade7-8e2163453c1b" providerId="ADAL" clId="{C81E35DC-8D88-438B-9411-BFBC45766C9F}" dt="2023-09-06T13:14:39.216" v="941" actId="2711"/>
          <ac:spMkLst>
            <pc:docMk/>
            <pc:sldMk cId="2330956850" sldId="410"/>
            <ac:spMk id="2" creationId="{159B83FC-ABDE-3B34-BEB1-F832D3A8C5DF}"/>
          </ac:spMkLst>
        </pc:spChg>
        <pc:spChg chg="mod">
          <ac:chgData name="Miia Nahkuri" userId="12014531-cab9-44ee-ade7-8e2163453c1b" providerId="ADAL" clId="{C81E35DC-8D88-438B-9411-BFBC45766C9F}" dt="2023-09-07T13:22:23.684" v="1680" actId="2710"/>
          <ac:spMkLst>
            <pc:docMk/>
            <pc:sldMk cId="2330956850" sldId="410"/>
            <ac:spMk id="3" creationId="{4AF8875E-367C-1EBD-1E51-35DE0C53F2AF}"/>
          </ac:spMkLst>
        </pc:spChg>
      </pc:sldChg>
      <pc:sldChg chg="del">
        <pc:chgData name="Miia Nahkuri" userId="12014531-cab9-44ee-ade7-8e2163453c1b" providerId="ADAL" clId="{C81E35DC-8D88-438B-9411-BFBC45766C9F}" dt="2023-09-05T15:05:13.708" v="178" actId="2696"/>
        <pc:sldMkLst>
          <pc:docMk/>
          <pc:sldMk cId="923099259" sldId="411"/>
        </pc:sldMkLst>
      </pc:sldChg>
      <pc:sldChg chg="modSp del mod">
        <pc:chgData name="Miia Nahkuri" userId="12014531-cab9-44ee-ade7-8e2163453c1b" providerId="ADAL" clId="{C81E35DC-8D88-438B-9411-BFBC45766C9F}" dt="2023-09-06T13:15:53.949" v="942" actId="2696"/>
        <pc:sldMkLst>
          <pc:docMk/>
          <pc:sldMk cId="3256728210" sldId="412"/>
        </pc:sldMkLst>
        <pc:spChg chg="mod">
          <ac:chgData name="Miia Nahkuri" userId="12014531-cab9-44ee-ade7-8e2163453c1b" providerId="ADAL" clId="{C81E35DC-8D88-438B-9411-BFBC45766C9F}" dt="2023-09-05T15:05:33.715" v="179" actId="20577"/>
          <ac:spMkLst>
            <pc:docMk/>
            <pc:sldMk cId="3256728210" sldId="412"/>
            <ac:spMk id="3" creationId="{659A57DD-AA4E-9627-86D0-A5557AAA44E8}"/>
          </ac:spMkLst>
        </pc:spChg>
      </pc:sldChg>
      <pc:sldChg chg="modSp mod">
        <pc:chgData name="Miia Nahkuri" userId="12014531-cab9-44ee-ade7-8e2163453c1b" providerId="ADAL" clId="{C81E35DC-8D88-438B-9411-BFBC45766C9F}" dt="2023-09-07T13:23:08.301" v="1683" actId="20577"/>
        <pc:sldMkLst>
          <pc:docMk/>
          <pc:sldMk cId="3955641637" sldId="413"/>
        </pc:sldMkLst>
        <pc:spChg chg="mod">
          <ac:chgData name="Miia Nahkuri" userId="12014531-cab9-44ee-ade7-8e2163453c1b" providerId="ADAL" clId="{C81E35DC-8D88-438B-9411-BFBC45766C9F}" dt="2023-09-06T13:18:44.281" v="952" actId="2711"/>
          <ac:spMkLst>
            <pc:docMk/>
            <pc:sldMk cId="3955641637" sldId="413"/>
            <ac:spMk id="2" creationId="{DD5639B1-26C6-EA73-261A-B541CCB7EA4E}"/>
          </ac:spMkLst>
        </pc:spChg>
        <pc:spChg chg="mod">
          <ac:chgData name="Miia Nahkuri" userId="12014531-cab9-44ee-ade7-8e2163453c1b" providerId="ADAL" clId="{C81E35DC-8D88-438B-9411-BFBC45766C9F}" dt="2023-09-07T13:23:08.301" v="1683" actId="20577"/>
          <ac:spMkLst>
            <pc:docMk/>
            <pc:sldMk cId="3955641637" sldId="413"/>
            <ac:spMk id="3" creationId="{576AE9FA-1AE6-3F5E-7767-AD3FCF6B5568}"/>
          </ac:spMkLst>
        </pc:spChg>
      </pc:sldChg>
      <pc:sldChg chg="modSp new mod">
        <pc:chgData name="Miia Nahkuri" userId="12014531-cab9-44ee-ade7-8e2163453c1b" providerId="ADAL" clId="{C81E35DC-8D88-438B-9411-BFBC45766C9F}" dt="2023-09-07T13:48:48.753" v="1748" actId="20577"/>
        <pc:sldMkLst>
          <pc:docMk/>
          <pc:sldMk cId="1131839273" sldId="414"/>
        </pc:sldMkLst>
        <pc:spChg chg="mod">
          <ac:chgData name="Miia Nahkuri" userId="12014531-cab9-44ee-ade7-8e2163453c1b" providerId="ADAL" clId="{C81E35DC-8D88-438B-9411-BFBC45766C9F}" dt="2023-09-06T07:40:21.871" v="200" actId="207"/>
          <ac:spMkLst>
            <pc:docMk/>
            <pc:sldMk cId="1131839273" sldId="414"/>
            <ac:spMk id="2" creationId="{7FB32C29-D94B-42B3-5082-69DB02227D9A}"/>
          </ac:spMkLst>
        </pc:spChg>
        <pc:spChg chg="mod">
          <ac:chgData name="Miia Nahkuri" userId="12014531-cab9-44ee-ade7-8e2163453c1b" providerId="ADAL" clId="{C81E35DC-8D88-438B-9411-BFBC45766C9F}" dt="2023-09-07T13:48:48.753" v="1748" actId="20577"/>
          <ac:spMkLst>
            <pc:docMk/>
            <pc:sldMk cId="1131839273" sldId="414"/>
            <ac:spMk id="3" creationId="{99C31227-C1C9-C2CE-E0A6-425D7F72698E}"/>
          </ac:spMkLst>
        </pc:spChg>
      </pc:sldChg>
      <pc:sldChg chg="new del">
        <pc:chgData name="Miia Nahkuri" userId="12014531-cab9-44ee-ade7-8e2163453c1b" providerId="ADAL" clId="{C81E35DC-8D88-438B-9411-BFBC45766C9F}" dt="2023-09-06T11:12:42.706" v="577" actId="47"/>
        <pc:sldMkLst>
          <pc:docMk/>
          <pc:sldMk cId="3055087829" sldId="415"/>
        </pc:sldMkLst>
      </pc:sldChg>
      <pc:sldChg chg="modSp del mod">
        <pc:chgData name="Miia Nahkuri" userId="12014531-cab9-44ee-ade7-8e2163453c1b" providerId="ADAL" clId="{C81E35DC-8D88-438B-9411-BFBC45766C9F}" dt="2023-09-06T11:15:26.472" v="580"/>
        <pc:sldMkLst>
          <pc:docMk/>
          <pc:sldMk cId="664446155" sldId="989"/>
        </pc:sldMkLst>
        <pc:spChg chg="mod">
          <ac:chgData name="Miia Nahkuri" userId="12014531-cab9-44ee-ade7-8e2163453c1b" providerId="ADAL" clId="{C81E35DC-8D88-438B-9411-BFBC45766C9F}" dt="2023-09-06T11:15:26.472" v="580"/>
          <ac:spMkLst>
            <pc:docMk/>
            <pc:sldMk cId="664446155" sldId="989"/>
            <ac:spMk id="3" creationId="{F96E97B3-5B62-8837-96B0-150DF25D20CF}"/>
          </ac:spMkLst>
        </pc:spChg>
      </pc:sldChg>
      <pc:sldChg chg="addSp modSp new mod">
        <pc:chgData name="Miia Nahkuri" userId="12014531-cab9-44ee-ade7-8e2163453c1b" providerId="ADAL" clId="{C81E35DC-8D88-438B-9411-BFBC45766C9F}" dt="2023-09-06T12:12:07.706" v="712" actId="14100"/>
        <pc:sldMkLst>
          <pc:docMk/>
          <pc:sldMk cId="3286566158" sldId="990"/>
        </pc:sldMkLst>
        <pc:picChg chg="add mod">
          <ac:chgData name="Miia Nahkuri" userId="12014531-cab9-44ee-ade7-8e2163453c1b" providerId="ADAL" clId="{C81E35DC-8D88-438B-9411-BFBC45766C9F}" dt="2023-09-06T12:11:24.341" v="703" actId="1076"/>
          <ac:picMkLst>
            <pc:docMk/>
            <pc:sldMk cId="3286566158" sldId="990"/>
            <ac:picMk id="3" creationId="{F7560E6E-DF53-B665-39B9-99F886970E36}"/>
          </ac:picMkLst>
        </pc:picChg>
        <pc:picChg chg="add mod">
          <ac:chgData name="Miia Nahkuri" userId="12014531-cab9-44ee-ade7-8e2163453c1b" providerId="ADAL" clId="{C81E35DC-8D88-438B-9411-BFBC45766C9F}" dt="2023-09-06T12:11:48.076" v="709" actId="14100"/>
          <ac:picMkLst>
            <pc:docMk/>
            <pc:sldMk cId="3286566158" sldId="990"/>
            <ac:picMk id="5" creationId="{048685E5-6F30-780E-02AE-3447742849E1}"/>
          </ac:picMkLst>
        </pc:picChg>
        <pc:picChg chg="add mod">
          <ac:chgData name="Miia Nahkuri" userId="12014531-cab9-44ee-ade7-8e2163453c1b" providerId="ADAL" clId="{C81E35DC-8D88-438B-9411-BFBC45766C9F}" dt="2023-09-06T12:12:02.112" v="710" actId="1076"/>
          <ac:picMkLst>
            <pc:docMk/>
            <pc:sldMk cId="3286566158" sldId="990"/>
            <ac:picMk id="7" creationId="{E1CF8153-70F8-3CEE-C812-EDEE87AC78F0}"/>
          </ac:picMkLst>
        </pc:picChg>
        <pc:picChg chg="add mod">
          <ac:chgData name="Miia Nahkuri" userId="12014531-cab9-44ee-ade7-8e2163453c1b" providerId="ADAL" clId="{C81E35DC-8D88-438B-9411-BFBC45766C9F}" dt="2023-09-06T12:11:38.926" v="706" actId="1076"/>
          <ac:picMkLst>
            <pc:docMk/>
            <pc:sldMk cId="3286566158" sldId="990"/>
            <ac:picMk id="9" creationId="{A3E2F1C1-491D-47E7-83BF-78CBFCC36F95}"/>
          </ac:picMkLst>
        </pc:picChg>
        <pc:picChg chg="add mod">
          <ac:chgData name="Miia Nahkuri" userId="12014531-cab9-44ee-ade7-8e2163453c1b" providerId="ADAL" clId="{C81E35DC-8D88-438B-9411-BFBC45766C9F}" dt="2023-09-06T12:12:07.706" v="712" actId="14100"/>
          <ac:picMkLst>
            <pc:docMk/>
            <pc:sldMk cId="3286566158" sldId="990"/>
            <ac:picMk id="11" creationId="{10127F0A-9538-DF5F-24D5-CF63628AC230}"/>
          </ac:picMkLst>
        </pc:picChg>
      </pc:sldChg>
      <pc:sldChg chg="new del">
        <pc:chgData name="Miia Nahkuri" userId="12014531-cab9-44ee-ade7-8e2163453c1b" providerId="ADAL" clId="{C81E35DC-8D88-438B-9411-BFBC45766C9F}" dt="2023-09-06T13:22:13.879" v="1005" actId="2696"/>
        <pc:sldMkLst>
          <pc:docMk/>
          <pc:sldMk cId="485103139" sldId="991"/>
        </pc:sldMkLst>
      </pc:sldChg>
      <pc:sldChg chg="addSp delSp modSp new mod">
        <pc:chgData name="Miia Nahkuri" userId="12014531-cab9-44ee-ade7-8e2163453c1b" providerId="ADAL" clId="{C81E35DC-8D88-438B-9411-BFBC45766C9F}" dt="2023-09-07T12:49:50.498" v="1488" actId="1076"/>
        <pc:sldMkLst>
          <pc:docMk/>
          <pc:sldMk cId="2956019168" sldId="991"/>
        </pc:sldMkLst>
        <pc:spChg chg="mod">
          <ac:chgData name="Miia Nahkuri" userId="12014531-cab9-44ee-ade7-8e2163453c1b" providerId="ADAL" clId="{C81E35DC-8D88-438B-9411-BFBC45766C9F}" dt="2023-09-07T12:49:46.178" v="1487" actId="1076"/>
          <ac:spMkLst>
            <pc:docMk/>
            <pc:sldMk cId="2956019168" sldId="991"/>
            <ac:spMk id="2" creationId="{BF5CACC1-81A0-4AE3-598F-B830AE66BFC2}"/>
          </ac:spMkLst>
        </pc:spChg>
        <pc:spChg chg="del">
          <ac:chgData name="Miia Nahkuri" userId="12014531-cab9-44ee-ade7-8e2163453c1b" providerId="ADAL" clId="{C81E35DC-8D88-438B-9411-BFBC45766C9F}" dt="2023-09-06T13:22:37.266" v="1007" actId="931"/>
          <ac:spMkLst>
            <pc:docMk/>
            <pc:sldMk cId="2956019168" sldId="991"/>
            <ac:spMk id="3" creationId="{44CE9CE9-8FB7-4BAE-1277-F3A2338DC1EB}"/>
          </ac:spMkLst>
        </pc:spChg>
        <pc:spChg chg="mod">
          <ac:chgData name="Miia Nahkuri" userId="12014531-cab9-44ee-ade7-8e2163453c1b" providerId="ADAL" clId="{C81E35DC-8D88-438B-9411-BFBC45766C9F}" dt="2023-09-07T12:49:38.444" v="1486" actId="1076"/>
          <ac:spMkLst>
            <pc:docMk/>
            <pc:sldMk cId="2956019168" sldId="991"/>
            <ac:spMk id="4" creationId="{89F51154-40F4-7244-BF46-A4ED75466B27}"/>
          </ac:spMkLst>
        </pc:spChg>
        <pc:picChg chg="add mod">
          <ac:chgData name="Miia Nahkuri" userId="12014531-cab9-44ee-ade7-8e2163453c1b" providerId="ADAL" clId="{C81E35DC-8D88-438B-9411-BFBC45766C9F}" dt="2023-09-07T12:49:50.498" v="1488" actId="1076"/>
          <ac:picMkLst>
            <pc:docMk/>
            <pc:sldMk cId="2956019168" sldId="991"/>
            <ac:picMk id="6" creationId="{61667375-BF6C-AFE1-A8D5-EE1FE1CC66A0}"/>
          </ac:picMkLst>
        </pc:picChg>
      </pc:sldChg>
      <pc:sldChg chg="new del">
        <pc:chgData name="Miia Nahkuri" userId="12014531-cab9-44ee-ade7-8e2163453c1b" providerId="ADAL" clId="{C81E35DC-8D88-438B-9411-BFBC45766C9F}" dt="2023-09-06T13:21:56.422" v="1003" actId="2696"/>
        <pc:sldMkLst>
          <pc:docMk/>
          <pc:sldMk cId="3251087789" sldId="991"/>
        </pc:sldMkLst>
      </pc:sldChg>
      <pc:sldChg chg="addSp delSp modSp new del mod">
        <pc:chgData name="Miia Nahkuri" userId="12014531-cab9-44ee-ade7-8e2163453c1b" providerId="ADAL" clId="{C81E35DC-8D88-438B-9411-BFBC45766C9F}" dt="2023-09-06T13:21:35.964" v="1001" actId="680"/>
        <pc:sldMkLst>
          <pc:docMk/>
          <pc:sldMk cId="3675482279" sldId="991"/>
        </pc:sldMkLst>
        <pc:picChg chg="add del mod">
          <ac:chgData name="Miia Nahkuri" userId="12014531-cab9-44ee-ade7-8e2163453c1b" providerId="ADAL" clId="{C81E35DC-8D88-438B-9411-BFBC45766C9F}" dt="2023-09-06T13:21:35.403" v="1000" actId="931"/>
          <ac:picMkLst>
            <pc:docMk/>
            <pc:sldMk cId="3675482279" sldId="991"/>
            <ac:picMk id="3" creationId="{83137D0E-F2AD-92FD-23A2-8056BCA8365F}"/>
          </ac:picMkLst>
        </pc:picChg>
      </pc:sldChg>
      <pc:sldChg chg="modSp new mod">
        <pc:chgData name="Miia Nahkuri" userId="12014531-cab9-44ee-ade7-8e2163453c1b" providerId="ADAL" clId="{C81E35DC-8D88-438B-9411-BFBC45766C9F}" dt="2023-09-07T12:45:16.937" v="1452" actId="113"/>
        <pc:sldMkLst>
          <pc:docMk/>
          <pc:sldMk cId="12980645" sldId="992"/>
        </pc:sldMkLst>
        <pc:spChg chg="mod">
          <ac:chgData name="Miia Nahkuri" userId="12014531-cab9-44ee-ade7-8e2163453c1b" providerId="ADAL" clId="{C81E35DC-8D88-438B-9411-BFBC45766C9F}" dt="2023-09-07T12:39:18.458" v="1391"/>
          <ac:spMkLst>
            <pc:docMk/>
            <pc:sldMk cId="12980645" sldId="992"/>
            <ac:spMk id="2" creationId="{3EFBDF59-99FB-1DE7-0B94-38F9EEAB8EBB}"/>
          </ac:spMkLst>
        </pc:spChg>
        <pc:spChg chg="mod">
          <ac:chgData name="Miia Nahkuri" userId="12014531-cab9-44ee-ade7-8e2163453c1b" providerId="ADAL" clId="{C81E35DC-8D88-438B-9411-BFBC45766C9F}" dt="2023-09-07T12:45:16.937" v="1452" actId="113"/>
          <ac:spMkLst>
            <pc:docMk/>
            <pc:sldMk cId="12980645" sldId="992"/>
            <ac:spMk id="3" creationId="{137B24D0-50A6-97C5-03FA-8E90BDE96023}"/>
          </ac:spMkLst>
        </pc:spChg>
      </pc:sldChg>
      <pc:sldChg chg="addSp delSp modSp new mod">
        <pc:chgData name="Miia Nahkuri" userId="12014531-cab9-44ee-ade7-8e2163453c1b" providerId="ADAL" clId="{C81E35DC-8D88-438B-9411-BFBC45766C9F}" dt="2023-09-07T13:11:59.883" v="1578" actId="1076"/>
        <pc:sldMkLst>
          <pc:docMk/>
          <pc:sldMk cId="3791446745" sldId="993"/>
        </pc:sldMkLst>
        <pc:spChg chg="mod">
          <ac:chgData name="Miia Nahkuri" userId="12014531-cab9-44ee-ade7-8e2163453c1b" providerId="ADAL" clId="{C81E35DC-8D88-438B-9411-BFBC45766C9F}" dt="2023-09-07T13:07:22.214" v="1569" actId="207"/>
          <ac:spMkLst>
            <pc:docMk/>
            <pc:sldMk cId="3791446745" sldId="993"/>
            <ac:spMk id="2" creationId="{3249F0C3-7F3C-1997-9AF1-5645AD90851C}"/>
          </ac:spMkLst>
        </pc:spChg>
        <pc:spChg chg="del">
          <ac:chgData name="Miia Nahkuri" userId="12014531-cab9-44ee-ade7-8e2163453c1b" providerId="ADAL" clId="{C81E35DC-8D88-438B-9411-BFBC45766C9F}" dt="2023-09-07T13:05:48.806" v="1490" actId="931"/>
          <ac:spMkLst>
            <pc:docMk/>
            <pc:sldMk cId="3791446745" sldId="993"/>
            <ac:spMk id="3" creationId="{7CD2B253-28B3-01F8-7424-6D7CAB3604DA}"/>
          </ac:spMkLst>
        </pc:spChg>
        <pc:picChg chg="add mod ord">
          <ac:chgData name="Miia Nahkuri" userId="12014531-cab9-44ee-ade7-8e2163453c1b" providerId="ADAL" clId="{C81E35DC-8D88-438B-9411-BFBC45766C9F}" dt="2023-09-07T13:11:59.883" v="1578" actId="1076"/>
          <ac:picMkLst>
            <pc:docMk/>
            <pc:sldMk cId="3791446745" sldId="993"/>
            <ac:picMk id="5" creationId="{8C015393-0F41-7940-144B-280C003883EA}"/>
          </ac:picMkLst>
        </pc:picChg>
        <pc:picChg chg="add mod">
          <ac:chgData name="Miia Nahkuri" userId="12014531-cab9-44ee-ade7-8e2163453c1b" providerId="ADAL" clId="{C81E35DC-8D88-438B-9411-BFBC45766C9F}" dt="2023-09-07T13:11:34.812" v="1573" actId="1076"/>
          <ac:picMkLst>
            <pc:docMk/>
            <pc:sldMk cId="3791446745" sldId="993"/>
            <ac:picMk id="6" creationId="{8FE2D3A8-A37E-B6EC-3051-B92A903989B7}"/>
          </ac:picMkLst>
        </pc:picChg>
      </pc:sldChg>
    </pc:docChg>
  </pc:docChgLst>
  <pc:docChgLst>
    <pc:chgData name="Miia Nahkuri" userId="12014531-cab9-44ee-ade7-8e2163453c1b" providerId="ADAL" clId="{FDECDFB9-EB03-419C-839C-533EFD7BBE84}"/>
    <pc:docChg chg="undo custSel addSld delSld modSld sldOrd">
      <pc:chgData name="Miia Nahkuri" userId="12014531-cab9-44ee-ade7-8e2163453c1b" providerId="ADAL" clId="{FDECDFB9-EB03-419C-839C-533EFD7BBE84}" dt="2023-09-15T13:09:50.986" v="1544" actId="113"/>
      <pc:docMkLst>
        <pc:docMk/>
      </pc:docMkLst>
      <pc:sldChg chg="modSp mod">
        <pc:chgData name="Miia Nahkuri" userId="12014531-cab9-44ee-ade7-8e2163453c1b" providerId="ADAL" clId="{FDECDFB9-EB03-419C-839C-533EFD7BBE84}" dt="2023-09-15T13:09:50.986" v="1544" actId="113"/>
        <pc:sldMkLst>
          <pc:docMk/>
          <pc:sldMk cId="1235375491" sldId="259"/>
        </pc:sldMkLst>
        <pc:spChg chg="mod">
          <ac:chgData name="Miia Nahkuri" userId="12014531-cab9-44ee-ade7-8e2163453c1b" providerId="ADAL" clId="{FDECDFB9-EB03-419C-839C-533EFD7BBE84}" dt="2023-09-15T13:09:50.986" v="1544" actId="113"/>
          <ac:spMkLst>
            <pc:docMk/>
            <pc:sldMk cId="1235375491" sldId="259"/>
            <ac:spMk id="2" creationId="{C8BBC3AD-527A-4927-9E0D-BF63F9B60A84}"/>
          </ac:spMkLst>
        </pc:spChg>
        <pc:spChg chg="mod">
          <ac:chgData name="Miia Nahkuri" userId="12014531-cab9-44ee-ade7-8e2163453c1b" providerId="ADAL" clId="{FDECDFB9-EB03-419C-839C-533EFD7BBE84}" dt="2023-09-15T07:22:59.310" v="83" actId="255"/>
          <ac:spMkLst>
            <pc:docMk/>
            <pc:sldMk cId="1235375491" sldId="259"/>
            <ac:spMk id="3" creationId="{A51CDAEE-2680-4E92-9234-7008D8C25765}"/>
          </ac:spMkLst>
        </pc:spChg>
      </pc:sldChg>
      <pc:sldChg chg="del">
        <pc:chgData name="Miia Nahkuri" userId="12014531-cab9-44ee-ade7-8e2163453c1b" providerId="ADAL" clId="{FDECDFB9-EB03-419C-839C-533EFD7BBE84}" dt="2023-09-15T07:25:07.960" v="254" actId="47"/>
        <pc:sldMkLst>
          <pc:docMk/>
          <pc:sldMk cId="508689672" sldId="261"/>
        </pc:sldMkLst>
      </pc:sldChg>
      <pc:sldChg chg="del">
        <pc:chgData name="Miia Nahkuri" userId="12014531-cab9-44ee-ade7-8e2163453c1b" providerId="ADAL" clId="{FDECDFB9-EB03-419C-839C-533EFD7BBE84}" dt="2023-09-15T07:28:22.926" v="263" actId="47"/>
        <pc:sldMkLst>
          <pc:docMk/>
          <pc:sldMk cId="1266046280" sldId="268"/>
        </pc:sldMkLst>
      </pc:sldChg>
      <pc:sldChg chg="del">
        <pc:chgData name="Miia Nahkuri" userId="12014531-cab9-44ee-ade7-8e2163453c1b" providerId="ADAL" clId="{FDECDFB9-EB03-419C-839C-533EFD7BBE84}" dt="2023-09-15T07:25:10.523" v="255" actId="47"/>
        <pc:sldMkLst>
          <pc:docMk/>
          <pc:sldMk cId="1571113104" sldId="276"/>
        </pc:sldMkLst>
      </pc:sldChg>
      <pc:sldChg chg="del">
        <pc:chgData name="Miia Nahkuri" userId="12014531-cab9-44ee-ade7-8e2163453c1b" providerId="ADAL" clId="{FDECDFB9-EB03-419C-839C-533EFD7BBE84}" dt="2023-09-15T07:25:11.145" v="256" actId="47"/>
        <pc:sldMkLst>
          <pc:docMk/>
          <pc:sldMk cId="3533456031" sldId="406"/>
        </pc:sldMkLst>
      </pc:sldChg>
      <pc:sldChg chg="del">
        <pc:chgData name="Miia Nahkuri" userId="12014531-cab9-44ee-ade7-8e2163453c1b" providerId="ADAL" clId="{FDECDFB9-EB03-419C-839C-533EFD7BBE84}" dt="2023-09-15T07:25:13.597" v="258" actId="47"/>
        <pc:sldMkLst>
          <pc:docMk/>
          <pc:sldMk cId="896749393" sldId="407"/>
        </pc:sldMkLst>
      </pc:sldChg>
      <pc:sldChg chg="modSp mod ord">
        <pc:chgData name="Miia Nahkuri" userId="12014531-cab9-44ee-ade7-8e2163453c1b" providerId="ADAL" clId="{FDECDFB9-EB03-419C-839C-533EFD7BBE84}" dt="2023-09-15T08:34:59.229" v="997" actId="255"/>
        <pc:sldMkLst>
          <pc:docMk/>
          <pc:sldMk cId="3107455430" sldId="408"/>
        </pc:sldMkLst>
        <pc:spChg chg="mod">
          <ac:chgData name="Miia Nahkuri" userId="12014531-cab9-44ee-ade7-8e2163453c1b" providerId="ADAL" clId="{FDECDFB9-EB03-419C-839C-533EFD7BBE84}" dt="2023-09-15T08:23:23.145" v="837" actId="20577"/>
          <ac:spMkLst>
            <pc:docMk/>
            <pc:sldMk cId="3107455430" sldId="408"/>
            <ac:spMk id="2" creationId="{80A62FF7-B989-4779-4112-1342B43EC914}"/>
          </ac:spMkLst>
        </pc:spChg>
        <pc:spChg chg="mod">
          <ac:chgData name="Miia Nahkuri" userId="12014531-cab9-44ee-ade7-8e2163453c1b" providerId="ADAL" clId="{FDECDFB9-EB03-419C-839C-533EFD7BBE84}" dt="2023-09-15T08:34:59.229" v="997" actId="255"/>
          <ac:spMkLst>
            <pc:docMk/>
            <pc:sldMk cId="3107455430" sldId="408"/>
            <ac:spMk id="3" creationId="{DB9B0699-FD44-AC69-4B78-AB47792FEA22}"/>
          </ac:spMkLst>
        </pc:spChg>
      </pc:sldChg>
      <pc:sldChg chg="modSp mod ord">
        <pc:chgData name="Miia Nahkuri" userId="12014531-cab9-44ee-ade7-8e2163453c1b" providerId="ADAL" clId="{FDECDFB9-EB03-419C-839C-533EFD7BBE84}" dt="2023-09-15T08:35:38.277" v="1041" actId="20577"/>
        <pc:sldMkLst>
          <pc:docMk/>
          <pc:sldMk cId="4145282933" sldId="409"/>
        </pc:sldMkLst>
        <pc:spChg chg="mod">
          <ac:chgData name="Miia Nahkuri" userId="12014531-cab9-44ee-ade7-8e2163453c1b" providerId="ADAL" clId="{FDECDFB9-EB03-419C-839C-533EFD7BBE84}" dt="2023-09-15T08:35:38.277" v="1041" actId="20577"/>
          <ac:spMkLst>
            <pc:docMk/>
            <pc:sldMk cId="4145282933" sldId="409"/>
            <ac:spMk id="2" creationId="{180959BB-D574-EC2B-6B81-488C5C65EA38}"/>
          </ac:spMkLst>
        </pc:spChg>
        <pc:spChg chg="mod">
          <ac:chgData name="Miia Nahkuri" userId="12014531-cab9-44ee-ade7-8e2163453c1b" providerId="ADAL" clId="{FDECDFB9-EB03-419C-839C-533EFD7BBE84}" dt="2023-09-15T08:35:20.907" v="1000" actId="255"/>
          <ac:spMkLst>
            <pc:docMk/>
            <pc:sldMk cId="4145282933" sldId="409"/>
            <ac:spMk id="3" creationId="{F2C8A4B8-70C4-AAE6-4201-677DA6F0B837}"/>
          </ac:spMkLst>
        </pc:spChg>
      </pc:sldChg>
      <pc:sldChg chg="del">
        <pc:chgData name="Miia Nahkuri" userId="12014531-cab9-44ee-ade7-8e2163453c1b" providerId="ADAL" clId="{FDECDFB9-EB03-419C-839C-533EFD7BBE84}" dt="2023-09-15T07:28:16.963" v="259" actId="47"/>
        <pc:sldMkLst>
          <pc:docMk/>
          <pc:sldMk cId="2330956850" sldId="410"/>
        </pc:sldMkLst>
      </pc:sldChg>
      <pc:sldChg chg="del">
        <pc:chgData name="Miia Nahkuri" userId="12014531-cab9-44ee-ade7-8e2163453c1b" providerId="ADAL" clId="{FDECDFB9-EB03-419C-839C-533EFD7BBE84}" dt="2023-09-15T07:28:19.349" v="260" actId="47"/>
        <pc:sldMkLst>
          <pc:docMk/>
          <pc:sldMk cId="3955641637" sldId="413"/>
        </pc:sldMkLst>
      </pc:sldChg>
      <pc:sldChg chg="modSp mod">
        <pc:chgData name="Miia Nahkuri" userId="12014531-cab9-44ee-ade7-8e2163453c1b" providerId="ADAL" clId="{FDECDFB9-EB03-419C-839C-533EFD7BBE84}" dt="2023-09-15T13:07:25.600" v="1406" actId="20577"/>
        <pc:sldMkLst>
          <pc:docMk/>
          <pc:sldMk cId="1131839273" sldId="414"/>
        </pc:sldMkLst>
        <pc:spChg chg="mod">
          <ac:chgData name="Miia Nahkuri" userId="12014531-cab9-44ee-ade7-8e2163453c1b" providerId="ADAL" clId="{FDECDFB9-EB03-419C-839C-533EFD7BBE84}" dt="2023-09-15T13:07:25.600" v="1406" actId="20577"/>
          <ac:spMkLst>
            <pc:docMk/>
            <pc:sldMk cId="1131839273" sldId="414"/>
            <ac:spMk id="3" creationId="{99C31227-C1C9-C2CE-E0A6-425D7F72698E}"/>
          </ac:spMkLst>
        </pc:spChg>
      </pc:sldChg>
      <pc:sldChg chg="modSp new del mod">
        <pc:chgData name="Miia Nahkuri" userId="12014531-cab9-44ee-ade7-8e2163453c1b" providerId="ADAL" clId="{FDECDFB9-EB03-419C-839C-533EFD7BBE84}" dt="2023-09-15T08:22:07.018" v="773" actId="2696"/>
        <pc:sldMkLst>
          <pc:docMk/>
          <pc:sldMk cId="292878535" sldId="990"/>
        </pc:sldMkLst>
        <pc:spChg chg="mod">
          <ac:chgData name="Miia Nahkuri" userId="12014531-cab9-44ee-ade7-8e2163453c1b" providerId="ADAL" clId="{FDECDFB9-EB03-419C-839C-533EFD7BBE84}" dt="2023-09-15T07:32:34.049" v="300" actId="20577"/>
          <ac:spMkLst>
            <pc:docMk/>
            <pc:sldMk cId="292878535" sldId="990"/>
            <ac:spMk id="2" creationId="{099967B0-2A56-D420-CE31-96D82C24ED63}"/>
          </ac:spMkLst>
        </pc:spChg>
        <pc:spChg chg="mod">
          <ac:chgData name="Miia Nahkuri" userId="12014531-cab9-44ee-ade7-8e2163453c1b" providerId="ADAL" clId="{FDECDFB9-EB03-419C-839C-533EFD7BBE84}" dt="2023-09-15T08:15:33.524" v="580" actId="21"/>
          <ac:spMkLst>
            <pc:docMk/>
            <pc:sldMk cId="292878535" sldId="990"/>
            <ac:spMk id="3" creationId="{174DD3B9-3793-930D-E1EF-B8A068EC5CC9}"/>
          </ac:spMkLst>
        </pc:spChg>
      </pc:sldChg>
      <pc:sldChg chg="del">
        <pc:chgData name="Miia Nahkuri" userId="12014531-cab9-44ee-ade7-8e2163453c1b" providerId="ADAL" clId="{FDECDFB9-EB03-419C-839C-533EFD7BBE84}" dt="2023-09-15T07:25:02.004" v="253" actId="47"/>
        <pc:sldMkLst>
          <pc:docMk/>
          <pc:sldMk cId="3286566158" sldId="990"/>
        </pc:sldMkLst>
      </pc:sldChg>
      <pc:sldChg chg="modSp new mod">
        <pc:chgData name="Miia Nahkuri" userId="12014531-cab9-44ee-ade7-8e2163453c1b" providerId="ADAL" clId="{FDECDFB9-EB03-419C-839C-533EFD7BBE84}" dt="2023-09-15T08:21:43.074" v="772" actId="20577"/>
        <pc:sldMkLst>
          <pc:docMk/>
          <pc:sldMk cId="2469597959" sldId="991"/>
        </pc:sldMkLst>
        <pc:spChg chg="mod">
          <ac:chgData name="Miia Nahkuri" userId="12014531-cab9-44ee-ade7-8e2163453c1b" providerId="ADAL" clId="{FDECDFB9-EB03-419C-839C-533EFD7BBE84}" dt="2023-09-15T08:11:22.205" v="567" actId="1076"/>
          <ac:spMkLst>
            <pc:docMk/>
            <pc:sldMk cId="2469597959" sldId="991"/>
            <ac:spMk id="2" creationId="{CC1D2B2B-F4EC-C161-0B64-C43E40FBA024}"/>
          </ac:spMkLst>
        </pc:spChg>
        <pc:spChg chg="mod">
          <ac:chgData name="Miia Nahkuri" userId="12014531-cab9-44ee-ade7-8e2163453c1b" providerId="ADAL" clId="{FDECDFB9-EB03-419C-839C-533EFD7BBE84}" dt="2023-09-15T08:21:43.074" v="772" actId="20577"/>
          <ac:spMkLst>
            <pc:docMk/>
            <pc:sldMk cId="2469597959" sldId="991"/>
            <ac:spMk id="3" creationId="{C2BF6850-18EA-E69C-095F-635BF5570B7E}"/>
          </ac:spMkLst>
        </pc:spChg>
      </pc:sldChg>
      <pc:sldChg chg="del">
        <pc:chgData name="Miia Nahkuri" userId="12014531-cab9-44ee-ade7-8e2163453c1b" providerId="ADAL" clId="{FDECDFB9-EB03-419C-839C-533EFD7BBE84}" dt="2023-09-15T07:28:20.334" v="261" actId="47"/>
        <pc:sldMkLst>
          <pc:docMk/>
          <pc:sldMk cId="2956019168" sldId="991"/>
        </pc:sldMkLst>
      </pc:sldChg>
      <pc:sldChg chg="del">
        <pc:chgData name="Miia Nahkuri" userId="12014531-cab9-44ee-ade7-8e2163453c1b" providerId="ADAL" clId="{FDECDFB9-EB03-419C-839C-533EFD7BBE84}" dt="2023-09-15T07:25:12.643" v="257" actId="47"/>
        <pc:sldMkLst>
          <pc:docMk/>
          <pc:sldMk cId="12980645" sldId="992"/>
        </pc:sldMkLst>
      </pc:sldChg>
      <pc:sldChg chg="modSp new mod">
        <pc:chgData name="Miia Nahkuri" userId="12014531-cab9-44ee-ade7-8e2163453c1b" providerId="ADAL" clId="{FDECDFB9-EB03-419C-839C-533EFD7BBE84}" dt="2023-09-15T08:04:41.084" v="546" actId="20577"/>
        <pc:sldMkLst>
          <pc:docMk/>
          <pc:sldMk cId="3518034441" sldId="992"/>
        </pc:sldMkLst>
        <pc:spChg chg="mod">
          <ac:chgData name="Miia Nahkuri" userId="12014531-cab9-44ee-ade7-8e2163453c1b" providerId="ADAL" clId="{FDECDFB9-EB03-419C-839C-533EFD7BBE84}" dt="2023-09-15T07:40:17.487" v="346" actId="20577"/>
          <ac:spMkLst>
            <pc:docMk/>
            <pc:sldMk cId="3518034441" sldId="992"/>
            <ac:spMk id="2" creationId="{69882814-EF64-4FD5-40B4-5FFCA2BFDA83}"/>
          </ac:spMkLst>
        </pc:spChg>
        <pc:spChg chg="mod">
          <ac:chgData name="Miia Nahkuri" userId="12014531-cab9-44ee-ade7-8e2163453c1b" providerId="ADAL" clId="{FDECDFB9-EB03-419C-839C-533EFD7BBE84}" dt="2023-09-15T08:04:41.084" v="546" actId="20577"/>
          <ac:spMkLst>
            <pc:docMk/>
            <pc:sldMk cId="3518034441" sldId="992"/>
            <ac:spMk id="3" creationId="{60C92F49-D390-83FC-A16A-E256B564A1CA}"/>
          </ac:spMkLst>
        </pc:spChg>
      </pc:sldChg>
      <pc:sldChg chg="modSp new mod">
        <pc:chgData name="Miia Nahkuri" userId="12014531-cab9-44ee-ade7-8e2163453c1b" providerId="ADAL" clId="{FDECDFB9-EB03-419C-839C-533EFD7BBE84}" dt="2023-09-15T07:45:33.502" v="383" actId="113"/>
        <pc:sldMkLst>
          <pc:docMk/>
          <pc:sldMk cId="1010755654" sldId="993"/>
        </pc:sldMkLst>
        <pc:spChg chg="mod">
          <ac:chgData name="Miia Nahkuri" userId="12014531-cab9-44ee-ade7-8e2163453c1b" providerId="ADAL" clId="{FDECDFB9-EB03-419C-839C-533EFD7BBE84}" dt="2023-09-15T07:44:51.292" v="376" actId="1076"/>
          <ac:spMkLst>
            <pc:docMk/>
            <pc:sldMk cId="1010755654" sldId="993"/>
            <ac:spMk id="2" creationId="{428D87F7-426B-12C1-FFB5-6BF39525791A}"/>
          </ac:spMkLst>
        </pc:spChg>
        <pc:spChg chg="mod">
          <ac:chgData name="Miia Nahkuri" userId="12014531-cab9-44ee-ade7-8e2163453c1b" providerId="ADAL" clId="{FDECDFB9-EB03-419C-839C-533EFD7BBE84}" dt="2023-09-15T07:45:33.502" v="383" actId="113"/>
          <ac:spMkLst>
            <pc:docMk/>
            <pc:sldMk cId="1010755654" sldId="993"/>
            <ac:spMk id="3" creationId="{B7DB9809-4208-17B8-1EFF-F935DAB94975}"/>
          </ac:spMkLst>
        </pc:spChg>
      </pc:sldChg>
      <pc:sldChg chg="del">
        <pc:chgData name="Miia Nahkuri" userId="12014531-cab9-44ee-ade7-8e2163453c1b" providerId="ADAL" clId="{FDECDFB9-EB03-419C-839C-533EFD7BBE84}" dt="2023-09-15T07:28:22.214" v="262" actId="47"/>
        <pc:sldMkLst>
          <pc:docMk/>
          <pc:sldMk cId="3791446745" sldId="993"/>
        </pc:sldMkLst>
      </pc:sldChg>
      <pc:sldChg chg="addSp modSp new mod modClrScheme chgLayout">
        <pc:chgData name="Miia Nahkuri" userId="12014531-cab9-44ee-ade7-8e2163453c1b" providerId="ADAL" clId="{FDECDFB9-EB03-419C-839C-533EFD7BBE84}" dt="2023-09-15T08:10:13.905" v="566" actId="14100"/>
        <pc:sldMkLst>
          <pc:docMk/>
          <pc:sldMk cId="2902191261" sldId="994"/>
        </pc:sldMkLst>
        <pc:picChg chg="add mod">
          <ac:chgData name="Miia Nahkuri" userId="12014531-cab9-44ee-ade7-8e2163453c1b" providerId="ADAL" clId="{FDECDFB9-EB03-419C-839C-533EFD7BBE84}" dt="2023-09-15T08:10:13.905" v="566" actId="14100"/>
          <ac:picMkLst>
            <pc:docMk/>
            <pc:sldMk cId="2902191261" sldId="994"/>
            <ac:picMk id="3" creationId="{AE7D6E01-5458-DB16-1C4B-FABFC705E4CD}"/>
          </ac:picMkLst>
        </pc:picChg>
      </pc:sldChg>
      <pc:sldChg chg="addSp delSp modSp new mod modClrScheme chgLayout">
        <pc:chgData name="Miia Nahkuri" userId="12014531-cab9-44ee-ade7-8e2163453c1b" providerId="ADAL" clId="{FDECDFB9-EB03-419C-839C-533EFD7BBE84}" dt="2023-09-15T08:09:45.602" v="565" actId="14100"/>
        <pc:sldMkLst>
          <pc:docMk/>
          <pc:sldMk cId="2877847110" sldId="995"/>
        </pc:sldMkLst>
        <pc:picChg chg="add del mod">
          <ac:chgData name="Miia Nahkuri" userId="12014531-cab9-44ee-ade7-8e2163453c1b" providerId="ADAL" clId="{FDECDFB9-EB03-419C-839C-533EFD7BBE84}" dt="2023-09-15T08:07:49.408" v="557" actId="478"/>
          <ac:picMkLst>
            <pc:docMk/>
            <pc:sldMk cId="2877847110" sldId="995"/>
            <ac:picMk id="3" creationId="{9AE28DD4-325A-EFA1-4E80-89C11528F503}"/>
          </ac:picMkLst>
        </pc:picChg>
        <pc:picChg chg="add del mod">
          <ac:chgData name="Miia Nahkuri" userId="12014531-cab9-44ee-ade7-8e2163453c1b" providerId="ADAL" clId="{FDECDFB9-EB03-419C-839C-533EFD7BBE84}" dt="2023-09-15T08:09:18.849" v="562" actId="478"/>
          <ac:picMkLst>
            <pc:docMk/>
            <pc:sldMk cId="2877847110" sldId="995"/>
            <ac:picMk id="5" creationId="{80E4F08C-5069-A3BE-7C34-9DA00558FA56}"/>
          </ac:picMkLst>
        </pc:picChg>
        <pc:picChg chg="add mod">
          <ac:chgData name="Miia Nahkuri" userId="12014531-cab9-44ee-ade7-8e2163453c1b" providerId="ADAL" clId="{FDECDFB9-EB03-419C-839C-533EFD7BBE84}" dt="2023-09-15T08:09:45.602" v="565" actId="14100"/>
          <ac:picMkLst>
            <pc:docMk/>
            <pc:sldMk cId="2877847110" sldId="995"/>
            <ac:picMk id="7" creationId="{CA79F515-DE61-9EA4-B804-8EE3E85E474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F017D1-CCDC-4933-9BB6-0DA9795A7DA7}" type="datetimeFigureOut">
              <a:rPr lang="fi-FI" smtClean="0"/>
              <a:t>15.9.2023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A916F-C1BF-416D-94D2-1DF0263B313E}" type="slidenum">
              <a:rPr lang="fi-FI" smtClean="0"/>
              <a:t>‹#›</a:t>
            </a:fld>
            <a:endParaRPr lang="fi-FI"/>
          </a:p>
        </p:txBody>
      </p:sp>
    </p:spTree>
    <p:extLst>
      <p:ext uri="{BB962C8B-B14F-4D97-AF65-F5344CB8AC3E}">
        <p14:creationId xmlns:p14="http://schemas.microsoft.com/office/powerpoint/2010/main" val="11033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B88A916F-C1BF-416D-94D2-1DF0263B313E}" type="slidenum">
              <a:rPr lang="fi-FI" smtClean="0"/>
              <a:t>1</a:t>
            </a:fld>
            <a:endParaRPr lang="fi-FI"/>
          </a:p>
        </p:txBody>
      </p:sp>
    </p:spTree>
    <p:extLst>
      <p:ext uri="{BB962C8B-B14F-4D97-AF65-F5344CB8AC3E}">
        <p14:creationId xmlns:p14="http://schemas.microsoft.com/office/powerpoint/2010/main" val="2313712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157628-2F3B-4DF4-B0B7-205A5A1557D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A48121B-697A-405F-AB11-9172E5C0B5CC}"/>
              </a:ext>
            </a:extLst>
          </p:cNvPr>
          <p:cNvSpPr>
            <a:spLocks noGrp="1"/>
          </p:cNvSpPr>
          <p:nvPr>
            <p:ph type="subTitle" idx="1"/>
          </p:nvPr>
        </p:nvSpPr>
        <p:spPr>
          <a:xfrm>
            <a:off x="1524000" y="3602038"/>
            <a:ext cx="9144000" cy="1655762"/>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C1CB61B8-F99B-4CF4-B698-5CA2CF9C5439}"/>
              </a:ext>
            </a:extLst>
          </p:cNvPr>
          <p:cNvSpPr>
            <a:spLocks noGrp="1"/>
          </p:cNvSpPr>
          <p:nvPr>
            <p:ph type="dt" sz="half" idx="10"/>
          </p:nvPr>
        </p:nvSpPr>
        <p:spPr/>
        <p:txBody>
          <a:bodyPr/>
          <a:lstStyle/>
          <a:p>
            <a:fld id="{26D00D1D-8B03-49AB-80C8-126652AF9EF4}" type="datetimeFigureOut">
              <a:rPr lang="fi-FI" smtClean="0"/>
              <a:t>15.9.2023</a:t>
            </a:fld>
            <a:endParaRPr lang="fi-FI"/>
          </a:p>
        </p:txBody>
      </p:sp>
      <p:sp>
        <p:nvSpPr>
          <p:cNvPr id="5" name="Alatunnisteen paikkamerkki 4">
            <a:extLst>
              <a:ext uri="{FF2B5EF4-FFF2-40B4-BE49-F238E27FC236}">
                <a16:creationId xmlns:a16="http://schemas.microsoft.com/office/drawing/2014/main" id="{E4B55A24-65FB-468A-A447-55B6CE6BC8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A304334-77FA-4FB1-85F8-3328B3E2D3A8}"/>
              </a:ext>
            </a:extLst>
          </p:cNvPr>
          <p:cNvSpPr>
            <a:spLocks noGrp="1"/>
          </p:cNvSpPr>
          <p:nvPr>
            <p:ph type="sldNum" sz="quarter" idx="12"/>
          </p:nvPr>
        </p:nvSpPr>
        <p:spPr/>
        <p:txBody>
          <a:bodyPr/>
          <a:lstStyle/>
          <a:p>
            <a:fld id="{4B921987-F72B-4EA5-80F5-92465555B529}" type="slidenum">
              <a:rPr lang="fi-FI" smtClean="0"/>
              <a:t>‹#›</a:t>
            </a:fld>
            <a:endParaRPr lang="fi-FI"/>
          </a:p>
        </p:txBody>
      </p:sp>
    </p:spTree>
    <p:extLst>
      <p:ext uri="{BB962C8B-B14F-4D97-AF65-F5344CB8AC3E}">
        <p14:creationId xmlns:p14="http://schemas.microsoft.com/office/powerpoint/2010/main" val="566465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75F7A4B-306C-47B4-85F3-BD87533F505D}"/>
              </a:ext>
            </a:extLst>
          </p:cNvPr>
          <p:cNvSpPr>
            <a:spLocks noGrp="1"/>
          </p:cNvSpPr>
          <p:nvPr>
            <p:ph type="dt" sz="half" idx="10"/>
          </p:nvPr>
        </p:nvSpPr>
        <p:spPr/>
        <p:txBody>
          <a:bodyPr/>
          <a:lstStyle/>
          <a:p>
            <a:fld id="{26D00D1D-8B03-49AB-80C8-126652AF9EF4}" type="datetimeFigureOut">
              <a:rPr lang="fi-FI" smtClean="0"/>
              <a:t>15.9.2023</a:t>
            </a:fld>
            <a:endParaRPr lang="fi-FI"/>
          </a:p>
        </p:txBody>
      </p:sp>
      <p:sp>
        <p:nvSpPr>
          <p:cNvPr id="3" name="Alatunnisteen paikkamerkki 2">
            <a:extLst>
              <a:ext uri="{FF2B5EF4-FFF2-40B4-BE49-F238E27FC236}">
                <a16:creationId xmlns:a16="http://schemas.microsoft.com/office/drawing/2014/main" id="{FCCB3B91-DC5F-44AB-A9E2-4995A3BBFE1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CCEFF283-8467-48C0-A44F-1276C2637454}"/>
              </a:ext>
            </a:extLst>
          </p:cNvPr>
          <p:cNvSpPr>
            <a:spLocks noGrp="1"/>
          </p:cNvSpPr>
          <p:nvPr>
            <p:ph type="sldNum" sz="quarter" idx="12"/>
          </p:nvPr>
        </p:nvSpPr>
        <p:spPr/>
        <p:txBody>
          <a:bodyPr/>
          <a:lstStyle/>
          <a:p>
            <a:fld id="{4B921987-F72B-4EA5-80F5-92465555B529}" type="slidenum">
              <a:rPr lang="fi-FI" smtClean="0"/>
              <a:t>‹#›</a:t>
            </a:fld>
            <a:endParaRPr lang="fi-FI"/>
          </a:p>
        </p:txBody>
      </p:sp>
    </p:spTree>
    <p:extLst>
      <p:ext uri="{BB962C8B-B14F-4D97-AF65-F5344CB8AC3E}">
        <p14:creationId xmlns:p14="http://schemas.microsoft.com/office/powerpoint/2010/main" val="3184288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A5073C-102D-477B-9854-95A51C09350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66F0FD1D-A804-47C3-B2ED-B862D7D38C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2FBE4D6-61A8-4544-BBA3-AA2799570D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E592B70-0981-4FE9-987C-DBC67FD8A46E}"/>
              </a:ext>
            </a:extLst>
          </p:cNvPr>
          <p:cNvSpPr>
            <a:spLocks noGrp="1"/>
          </p:cNvSpPr>
          <p:nvPr>
            <p:ph type="dt" sz="half" idx="10"/>
          </p:nvPr>
        </p:nvSpPr>
        <p:spPr/>
        <p:txBody>
          <a:bodyPr/>
          <a:lstStyle/>
          <a:p>
            <a:fld id="{26D00D1D-8B03-49AB-80C8-126652AF9EF4}" type="datetimeFigureOut">
              <a:rPr lang="fi-FI" smtClean="0"/>
              <a:t>15.9.2023</a:t>
            </a:fld>
            <a:endParaRPr lang="fi-FI"/>
          </a:p>
        </p:txBody>
      </p:sp>
      <p:sp>
        <p:nvSpPr>
          <p:cNvPr id="6" name="Alatunnisteen paikkamerkki 5">
            <a:extLst>
              <a:ext uri="{FF2B5EF4-FFF2-40B4-BE49-F238E27FC236}">
                <a16:creationId xmlns:a16="http://schemas.microsoft.com/office/drawing/2014/main" id="{58AE497E-949B-4E1D-B176-2B1B6477E6A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80CC858-D084-47F5-94EE-8CB80C07B960}"/>
              </a:ext>
            </a:extLst>
          </p:cNvPr>
          <p:cNvSpPr>
            <a:spLocks noGrp="1"/>
          </p:cNvSpPr>
          <p:nvPr>
            <p:ph type="sldNum" sz="quarter" idx="12"/>
          </p:nvPr>
        </p:nvSpPr>
        <p:spPr/>
        <p:txBody>
          <a:bodyPr/>
          <a:lstStyle/>
          <a:p>
            <a:fld id="{4B921987-F72B-4EA5-80F5-92465555B529}" type="slidenum">
              <a:rPr lang="fi-FI" smtClean="0"/>
              <a:t>‹#›</a:t>
            </a:fld>
            <a:endParaRPr lang="fi-FI"/>
          </a:p>
        </p:txBody>
      </p:sp>
    </p:spTree>
    <p:extLst>
      <p:ext uri="{BB962C8B-B14F-4D97-AF65-F5344CB8AC3E}">
        <p14:creationId xmlns:p14="http://schemas.microsoft.com/office/powerpoint/2010/main" val="2148787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FAD1C5-C6C3-4CE8-91A7-1F811CC1FF3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04515AE9-3930-4B63-AA6C-EE8146BCFA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Tekstin paikkamerkki 3">
            <a:extLst>
              <a:ext uri="{FF2B5EF4-FFF2-40B4-BE49-F238E27FC236}">
                <a16:creationId xmlns:a16="http://schemas.microsoft.com/office/drawing/2014/main" id="{7E8AE3FD-7F0D-40DE-BAF6-84FC9FB844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EF758D78-1031-46F0-812E-A585F95220AF}"/>
              </a:ext>
            </a:extLst>
          </p:cNvPr>
          <p:cNvSpPr>
            <a:spLocks noGrp="1"/>
          </p:cNvSpPr>
          <p:nvPr>
            <p:ph type="dt" sz="half" idx="10"/>
          </p:nvPr>
        </p:nvSpPr>
        <p:spPr/>
        <p:txBody>
          <a:bodyPr/>
          <a:lstStyle/>
          <a:p>
            <a:fld id="{26D00D1D-8B03-49AB-80C8-126652AF9EF4}" type="datetimeFigureOut">
              <a:rPr lang="fi-FI" smtClean="0"/>
              <a:t>15.9.2023</a:t>
            </a:fld>
            <a:endParaRPr lang="fi-FI"/>
          </a:p>
        </p:txBody>
      </p:sp>
      <p:sp>
        <p:nvSpPr>
          <p:cNvPr id="6" name="Alatunnisteen paikkamerkki 5">
            <a:extLst>
              <a:ext uri="{FF2B5EF4-FFF2-40B4-BE49-F238E27FC236}">
                <a16:creationId xmlns:a16="http://schemas.microsoft.com/office/drawing/2014/main" id="{891FCAD8-73FE-43E3-9056-DB7DA16E784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97F087E-A76E-4EDE-BEBB-79F76A12D8E7}"/>
              </a:ext>
            </a:extLst>
          </p:cNvPr>
          <p:cNvSpPr>
            <a:spLocks noGrp="1"/>
          </p:cNvSpPr>
          <p:nvPr>
            <p:ph type="sldNum" sz="quarter" idx="12"/>
          </p:nvPr>
        </p:nvSpPr>
        <p:spPr/>
        <p:txBody>
          <a:bodyPr/>
          <a:lstStyle/>
          <a:p>
            <a:fld id="{4B921987-F72B-4EA5-80F5-92465555B529}" type="slidenum">
              <a:rPr lang="fi-FI" smtClean="0"/>
              <a:t>‹#›</a:t>
            </a:fld>
            <a:endParaRPr lang="fi-FI"/>
          </a:p>
        </p:txBody>
      </p:sp>
    </p:spTree>
    <p:extLst>
      <p:ext uri="{BB962C8B-B14F-4D97-AF65-F5344CB8AC3E}">
        <p14:creationId xmlns:p14="http://schemas.microsoft.com/office/powerpoint/2010/main" val="1188561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157628-2F3B-4DF4-B0B7-205A5A1557D9}"/>
              </a:ext>
            </a:extLst>
          </p:cNvPr>
          <p:cNvSpPr>
            <a:spLocks noGrp="1"/>
          </p:cNvSpPr>
          <p:nvPr>
            <p:ph type="ctrTitle" hasCustomPrompt="1"/>
          </p:nvPr>
        </p:nvSpPr>
        <p:spPr>
          <a:xfrm>
            <a:off x="1524000" y="2705013"/>
            <a:ext cx="9144000" cy="1242251"/>
          </a:xfrm>
        </p:spPr>
        <p:txBody>
          <a:bodyPr anchor="b"/>
          <a:lstStyle>
            <a:lvl1pPr algn="ctr">
              <a:defRPr sz="6000"/>
            </a:lvl1pPr>
          </a:lstStyle>
          <a:p>
            <a:r>
              <a:rPr lang="fi-FI" dirty="0"/>
              <a:t>Otsikko</a:t>
            </a:r>
          </a:p>
        </p:txBody>
      </p:sp>
      <p:sp>
        <p:nvSpPr>
          <p:cNvPr id="3" name="Alaotsikko 2">
            <a:extLst>
              <a:ext uri="{FF2B5EF4-FFF2-40B4-BE49-F238E27FC236}">
                <a16:creationId xmlns:a16="http://schemas.microsoft.com/office/drawing/2014/main" id="{0A48121B-697A-405F-AB11-9172E5C0B5CC}"/>
              </a:ext>
            </a:extLst>
          </p:cNvPr>
          <p:cNvSpPr>
            <a:spLocks noGrp="1"/>
          </p:cNvSpPr>
          <p:nvPr>
            <p:ph type="subTitle" idx="1"/>
          </p:nvPr>
        </p:nvSpPr>
        <p:spPr>
          <a:xfrm>
            <a:off x="1524000" y="3947264"/>
            <a:ext cx="9144000" cy="1101937"/>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 name="Alatunnisteen paikkamerkki 4">
            <a:extLst>
              <a:ext uri="{FF2B5EF4-FFF2-40B4-BE49-F238E27FC236}">
                <a16:creationId xmlns:a16="http://schemas.microsoft.com/office/drawing/2014/main" id="{E4B55A24-65FB-468A-A447-55B6CE6BC8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A304334-77FA-4FB1-85F8-3328B3E2D3A8}"/>
              </a:ext>
            </a:extLst>
          </p:cNvPr>
          <p:cNvSpPr>
            <a:spLocks noGrp="1"/>
          </p:cNvSpPr>
          <p:nvPr>
            <p:ph type="sldNum" sz="quarter" idx="12"/>
          </p:nvPr>
        </p:nvSpPr>
        <p:spPr/>
        <p:txBody>
          <a:bodyPr/>
          <a:lstStyle/>
          <a:p>
            <a:fld id="{4B921987-F72B-4EA5-80F5-92465555B529}" type="slidenum">
              <a:rPr lang="fi-FI" smtClean="0"/>
              <a:t>‹#›</a:t>
            </a:fld>
            <a:endParaRPr lang="fi-FI"/>
          </a:p>
        </p:txBody>
      </p:sp>
      <p:sp>
        <p:nvSpPr>
          <p:cNvPr id="7" name="Kuvan paikkamerkki 6">
            <a:extLst>
              <a:ext uri="{FF2B5EF4-FFF2-40B4-BE49-F238E27FC236}">
                <a16:creationId xmlns:a16="http://schemas.microsoft.com/office/drawing/2014/main" id="{DF31D6FE-0DEE-4D1D-BD25-BD7703F3E0E7}"/>
              </a:ext>
            </a:extLst>
          </p:cNvPr>
          <p:cNvSpPr>
            <a:spLocks noGrp="1"/>
          </p:cNvSpPr>
          <p:nvPr>
            <p:ph type="pic" sz="quarter" idx="13"/>
          </p:nvPr>
        </p:nvSpPr>
        <p:spPr>
          <a:xfrm>
            <a:off x="0" y="188913"/>
            <a:ext cx="4038600" cy="2314575"/>
          </a:xfrm>
        </p:spPr>
        <p:txBody>
          <a:bodyPr/>
          <a:lstStyle/>
          <a:p>
            <a:r>
              <a:rPr lang="fi-FI"/>
              <a:t>Lisää kuva napsauttamalla kuvaketta</a:t>
            </a:r>
          </a:p>
        </p:txBody>
      </p:sp>
      <p:sp>
        <p:nvSpPr>
          <p:cNvPr id="8" name="Kuvan paikkamerkki 6">
            <a:extLst>
              <a:ext uri="{FF2B5EF4-FFF2-40B4-BE49-F238E27FC236}">
                <a16:creationId xmlns:a16="http://schemas.microsoft.com/office/drawing/2014/main" id="{B1119D5C-4BAB-4099-87B1-7096DB21B63B}"/>
              </a:ext>
            </a:extLst>
          </p:cNvPr>
          <p:cNvSpPr>
            <a:spLocks noGrp="1"/>
          </p:cNvSpPr>
          <p:nvPr>
            <p:ph type="pic" sz="quarter" idx="14"/>
          </p:nvPr>
        </p:nvSpPr>
        <p:spPr>
          <a:xfrm>
            <a:off x="4076700" y="188912"/>
            <a:ext cx="4038600" cy="2314575"/>
          </a:xfrm>
        </p:spPr>
        <p:txBody>
          <a:bodyPr/>
          <a:lstStyle/>
          <a:p>
            <a:r>
              <a:rPr lang="fi-FI"/>
              <a:t>Lisää kuva napsauttamalla kuvaketta</a:t>
            </a:r>
          </a:p>
        </p:txBody>
      </p:sp>
      <p:sp>
        <p:nvSpPr>
          <p:cNvPr id="9" name="Kuvan paikkamerkki 6">
            <a:extLst>
              <a:ext uri="{FF2B5EF4-FFF2-40B4-BE49-F238E27FC236}">
                <a16:creationId xmlns:a16="http://schemas.microsoft.com/office/drawing/2014/main" id="{35F61BFC-A00F-4432-BBDF-E92EE4A79E97}"/>
              </a:ext>
            </a:extLst>
          </p:cNvPr>
          <p:cNvSpPr>
            <a:spLocks noGrp="1"/>
          </p:cNvSpPr>
          <p:nvPr>
            <p:ph type="pic" sz="quarter" idx="15"/>
          </p:nvPr>
        </p:nvSpPr>
        <p:spPr>
          <a:xfrm>
            <a:off x="8153400" y="188911"/>
            <a:ext cx="4038600" cy="2314575"/>
          </a:xfrm>
        </p:spPr>
        <p:txBody>
          <a:bodyPr/>
          <a:lstStyle/>
          <a:p>
            <a:r>
              <a:rPr lang="fi-FI"/>
              <a:t>Lisää kuva napsauttamalla kuvaketta</a:t>
            </a:r>
          </a:p>
        </p:txBody>
      </p:sp>
    </p:spTree>
    <p:extLst>
      <p:ext uri="{BB962C8B-B14F-4D97-AF65-F5344CB8AC3E}">
        <p14:creationId xmlns:p14="http://schemas.microsoft.com/office/powerpoint/2010/main" val="477503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291DB009-F2BF-40A2-8C45-2FC061543BAF}"/>
              </a:ext>
            </a:extLst>
          </p:cNvPr>
          <p:cNvSpPr>
            <a:spLocks noGrp="1"/>
          </p:cNvSpPr>
          <p:nvPr>
            <p:ph type="pic" sz="quarter" idx="13"/>
          </p:nvPr>
        </p:nvSpPr>
        <p:spPr>
          <a:xfrm>
            <a:off x="4619625" y="188621"/>
            <a:ext cx="7572375" cy="6669379"/>
          </a:xfrm>
        </p:spPr>
        <p:txBody>
          <a:bodyPr/>
          <a:lstStyle/>
          <a:p>
            <a:r>
              <a:rPr lang="fi-FI"/>
              <a:t>Lisää kuva napsauttamalla kuvaketta</a:t>
            </a:r>
          </a:p>
        </p:txBody>
      </p:sp>
      <p:sp>
        <p:nvSpPr>
          <p:cNvPr id="2" name="Otsikko 1">
            <a:extLst>
              <a:ext uri="{FF2B5EF4-FFF2-40B4-BE49-F238E27FC236}">
                <a16:creationId xmlns:a16="http://schemas.microsoft.com/office/drawing/2014/main" id="{EA98B267-9FC2-45C6-B1B7-A87E07BDFBD2}"/>
              </a:ext>
            </a:extLst>
          </p:cNvPr>
          <p:cNvSpPr>
            <a:spLocks noGrp="1"/>
          </p:cNvSpPr>
          <p:nvPr>
            <p:ph type="title"/>
          </p:nvPr>
        </p:nvSpPr>
        <p:spPr>
          <a:xfrm>
            <a:off x="659321" y="572486"/>
            <a:ext cx="3441192" cy="1219738"/>
          </a:xfrm>
        </p:spPr>
        <p:txBody>
          <a:bodyPr>
            <a:normAutofit/>
          </a:bodyPr>
          <a:lstStyle>
            <a:lvl1pPr>
              <a:defRPr sz="3200"/>
            </a:lvl1p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17F85703-2498-4A64-A3CD-B8A2177F4615}"/>
              </a:ext>
            </a:extLst>
          </p:cNvPr>
          <p:cNvSpPr>
            <a:spLocks noGrp="1"/>
          </p:cNvSpPr>
          <p:nvPr>
            <p:ph type="dt" sz="half" idx="10"/>
          </p:nvPr>
        </p:nvSpPr>
        <p:spPr/>
        <p:txBody>
          <a:bodyPr/>
          <a:lstStyle/>
          <a:p>
            <a:fld id="{26D00D1D-8B03-49AB-80C8-126652AF9EF4}" type="datetimeFigureOut">
              <a:rPr lang="fi-FI" smtClean="0"/>
              <a:t>15.9.2023</a:t>
            </a:fld>
            <a:endParaRPr lang="fi-FI"/>
          </a:p>
        </p:txBody>
      </p:sp>
      <p:sp>
        <p:nvSpPr>
          <p:cNvPr id="4" name="Alatunnisteen paikkamerkki 3">
            <a:extLst>
              <a:ext uri="{FF2B5EF4-FFF2-40B4-BE49-F238E27FC236}">
                <a16:creationId xmlns:a16="http://schemas.microsoft.com/office/drawing/2014/main" id="{2960EB2C-5452-44E9-AACF-D3AAA17D0E39}"/>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3209FB85-F217-498B-868B-5F0914643BF1}"/>
              </a:ext>
            </a:extLst>
          </p:cNvPr>
          <p:cNvSpPr>
            <a:spLocks noGrp="1"/>
          </p:cNvSpPr>
          <p:nvPr>
            <p:ph type="sldNum" sz="quarter" idx="12"/>
          </p:nvPr>
        </p:nvSpPr>
        <p:spPr/>
        <p:txBody>
          <a:bodyPr/>
          <a:lstStyle/>
          <a:p>
            <a:fld id="{4B921987-F72B-4EA5-80F5-92465555B529}" type="slidenum">
              <a:rPr lang="fi-FI" smtClean="0"/>
              <a:t>‹#›</a:t>
            </a:fld>
            <a:endParaRPr lang="fi-FI" dirty="0"/>
          </a:p>
        </p:txBody>
      </p:sp>
      <p:sp>
        <p:nvSpPr>
          <p:cNvPr id="9" name="Tekstin paikkamerkki 8">
            <a:extLst>
              <a:ext uri="{FF2B5EF4-FFF2-40B4-BE49-F238E27FC236}">
                <a16:creationId xmlns:a16="http://schemas.microsoft.com/office/drawing/2014/main" id="{0CBE4EC3-29D4-43E3-A27F-18099C1CB128}"/>
              </a:ext>
            </a:extLst>
          </p:cNvPr>
          <p:cNvSpPr>
            <a:spLocks noGrp="1"/>
          </p:cNvSpPr>
          <p:nvPr>
            <p:ph type="body" sz="quarter" idx="14"/>
          </p:nvPr>
        </p:nvSpPr>
        <p:spPr>
          <a:xfrm>
            <a:off x="658813" y="1929384"/>
            <a:ext cx="3441700" cy="4290442"/>
          </a:xfrm>
        </p:spPr>
        <p:txBody>
          <a:bodyPr/>
          <a:lstStyle>
            <a:lvl1pPr marL="0" indent="0">
              <a:buFontTx/>
              <a:buNone/>
              <a:defRPr sz="1800"/>
            </a:lvl1pPr>
          </a:lstStyle>
          <a:p>
            <a:pPr lvl="0"/>
            <a:r>
              <a:rPr lang="fi-FI"/>
              <a:t>Muokkaa tekstin perustyylejä napsauttamalla</a:t>
            </a:r>
          </a:p>
        </p:txBody>
      </p:sp>
    </p:spTree>
    <p:extLst>
      <p:ext uri="{BB962C8B-B14F-4D97-AF65-F5344CB8AC3E}">
        <p14:creationId xmlns:p14="http://schemas.microsoft.com/office/powerpoint/2010/main" val="19401011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91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2_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471486" y="1928812"/>
            <a:ext cx="11115675" cy="1490663"/>
          </a:xfrm>
        </p:spPr>
        <p:txBody>
          <a:bodyPr anchor="b"/>
          <a:lstStyle>
            <a:lvl1pPr>
              <a:defRPr sz="6000"/>
            </a:lvl1pPr>
          </a:lstStyle>
          <a:p>
            <a:r>
              <a:rPr lang="fi-FI"/>
              <a:t>Muokkaa perustyylejä naps.</a:t>
            </a:r>
          </a:p>
        </p:txBody>
      </p:sp>
      <p:sp>
        <p:nvSpPr>
          <p:cNvPr id="3" name="Tekstin paikkamerkki 2"/>
          <p:cNvSpPr>
            <a:spLocks noGrp="1"/>
          </p:cNvSpPr>
          <p:nvPr>
            <p:ph type="body" idx="1"/>
          </p:nvPr>
        </p:nvSpPr>
        <p:spPr>
          <a:xfrm>
            <a:off x="471485" y="3419475"/>
            <a:ext cx="11115675" cy="1071564"/>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547249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80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157628-2F3B-4DF4-B0B7-205A5A1557D9}"/>
              </a:ext>
            </a:extLst>
          </p:cNvPr>
          <p:cNvSpPr>
            <a:spLocks noGrp="1"/>
          </p:cNvSpPr>
          <p:nvPr>
            <p:ph type="ctrTitle" hasCustomPrompt="1"/>
          </p:nvPr>
        </p:nvSpPr>
        <p:spPr>
          <a:xfrm>
            <a:off x="1524000" y="2705013"/>
            <a:ext cx="9144000" cy="1242251"/>
          </a:xfrm>
        </p:spPr>
        <p:txBody>
          <a:bodyPr anchor="b"/>
          <a:lstStyle>
            <a:lvl1pPr algn="ctr">
              <a:defRPr sz="6000"/>
            </a:lvl1pPr>
          </a:lstStyle>
          <a:p>
            <a:r>
              <a:rPr lang="fi-FI" dirty="0"/>
              <a:t>Otsikko</a:t>
            </a:r>
          </a:p>
        </p:txBody>
      </p:sp>
      <p:sp>
        <p:nvSpPr>
          <p:cNvPr id="3" name="Alaotsikko 2">
            <a:extLst>
              <a:ext uri="{FF2B5EF4-FFF2-40B4-BE49-F238E27FC236}">
                <a16:creationId xmlns:a16="http://schemas.microsoft.com/office/drawing/2014/main" id="{0A48121B-697A-405F-AB11-9172E5C0B5CC}"/>
              </a:ext>
            </a:extLst>
          </p:cNvPr>
          <p:cNvSpPr>
            <a:spLocks noGrp="1"/>
          </p:cNvSpPr>
          <p:nvPr>
            <p:ph type="subTitle" idx="1"/>
          </p:nvPr>
        </p:nvSpPr>
        <p:spPr>
          <a:xfrm>
            <a:off x="1524000" y="3947264"/>
            <a:ext cx="9144000" cy="1101937"/>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 name="Alatunnisteen paikkamerkki 4">
            <a:extLst>
              <a:ext uri="{FF2B5EF4-FFF2-40B4-BE49-F238E27FC236}">
                <a16:creationId xmlns:a16="http://schemas.microsoft.com/office/drawing/2014/main" id="{E4B55A24-65FB-468A-A447-55B6CE6BC8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A304334-77FA-4FB1-85F8-3328B3E2D3A8}"/>
              </a:ext>
            </a:extLst>
          </p:cNvPr>
          <p:cNvSpPr>
            <a:spLocks noGrp="1"/>
          </p:cNvSpPr>
          <p:nvPr>
            <p:ph type="sldNum" sz="quarter" idx="12"/>
          </p:nvPr>
        </p:nvSpPr>
        <p:spPr/>
        <p:txBody>
          <a:bodyPr/>
          <a:lstStyle/>
          <a:p>
            <a:fld id="{4B921987-F72B-4EA5-80F5-92465555B529}" type="slidenum">
              <a:rPr lang="fi-FI" smtClean="0"/>
              <a:t>‹#›</a:t>
            </a:fld>
            <a:endParaRPr lang="fi-FI"/>
          </a:p>
        </p:txBody>
      </p:sp>
      <p:sp>
        <p:nvSpPr>
          <p:cNvPr id="7" name="Kuvan paikkamerkki 6">
            <a:extLst>
              <a:ext uri="{FF2B5EF4-FFF2-40B4-BE49-F238E27FC236}">
                <a16:creationId xmlns:a16="http://schemas.microsoft.com/office/drawing/2014/main" id="{DF31D6FE-0DEE-4D1D-BD25-BD7703F3E0E7}"/>
              </a:ext>
            </a:extLst>
          </p:cNvPr>
          <p:cNvSpPr>
            <a:spLocks noGrp="1"/>
          </p:cNvSpPr>
          <p:nvPr>
            <p:ph type="pic" sz="quarter" idx="13"/>
          </p:nvPr>
        </p:nvSpPr>
        <p:spPr>
          <a:xfrm>
            <a:off x="0" y="188913"/>
            <a:ext cx="4038600" cy="2314575"/>
          </a:xfrm>
        </p:spPr>
        <p:txBody>
          <a:bodyPr/>
          <a:lstStyle/>
          <a:p>
            <a:r>
              <a:rPr lang="fi-FI"/>
              <a:t>Lisää kuva napsauttamalla kuvaketta</a:t>
            </a:r>
          </a:p>
        </p:txBody>
      </p:sp>
      <p:sp>
        <p:nvSpPr>
          <p:cNvPr id="8" name="Kuvan paikkamerkki 6">
            <a:extLst>
              <a:ext uri="{FF2B5EF4-FFF2-40B4-BE49-F238E27FC236}">
                <a16:creationId xmlns:a16="http://schemas.microsoft.com/office/drawing/2014/main" id="{B1119D5C-4BAB-4099-87B1-7096DB21B63B}"/>
              </a:ext>
            </a:extLst>
          </p:cNvPr>
          <p:cNvSpPr>
            <a:spLocks noGrp="1"/>
          </p:cNvSpPr>
          <p:nvPr>
            <p:ph type="pic" sz="quarter" idx="14"/>
          </p:nvPr>
        </p:nvSpPr>
        <p:spPr>
          <a:xfrm>
            <a:off x="4076700" y="188912"/>
            <a:ext cx="4038600" cy="2314575"/>
          </a:xfrm>
        </p:spPr>
        <p:txBody>
          <a:bodyPr/>
          <a:lstStyle/>
          <a:p>
            <a:r>
              <a:rPr lang="fi-FI"/>
              <a:t>Lisää kuva napsauttamalla kuvaketta</a:t>
            </a:r>
          </a:p>
        </p:txBody>
      </p:sp>
      <p:sp>
        <p:nvSpPr>
          <p:cNvPr id="9" name="Kuvan paikkamerkki 6">
            <a:extLst>
              <a:ext uri="{FF2B5EF4-FFF2-40B4-BE49-F238E27FC236}">
                <a16:creationId xmlns:a16="http://schemas.microsoft.com/office/drawing/2014/main" id="{35F61BFC-A00F-4432-BBDF-E92EE4A79E97}"/>
              </a:ext>
            </a:extLst>
          </p:cNvPr>
          <p:cNvSpPr>
            <a:spLocks noGrp="1"/>
          </p:cNvSpPr>
          <p:nvPr>
            <p:ph type="pic" sz="quarter" idx="15"/>
          </p:nvPr>
        </p:nvSpPr>
        <p:spPr>
          <a:xfrm>
            <a:off x="8153400" y="188911"/>
            <a:ext cx="4038600" cy="2314575"/>
          </a:xfrm>
        </p:spPr>
        <p:txBody>
          <a:bodyPr/>
          <a:lstStyle/>
          <a:p>
            <a:r>
              <a:rPr lang="fi-FI"/>
              <a:t>Lisää kuva napsauttamalla kuvaketta</a:t>
            </a:r>
          </a:p>
        </p:txBody>
      </p:sp>
    </p:spTree>
    <p:extLst>
      <p:ext uri="{BB962C8B-B14F-4D97-AF65-F5344CB8AC3E}">
        <p14:creationId xmlns:p14="http://schemas.microsoft.com/office/powerpoint/2010/main" val="541351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74E857F-9D1C-4A0A-A039-3EAAB24F7F3C}"/>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5B21F906-7715-4BB6-BC4A-F145541BAEBC}"/>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FAD55B88-12EB-4EAC-9CC1-10822FC41454}"/>
              </a:ext>
            </a:extLst>
          </p:cNvPr>
          <p:cNvSpPr>
            <a:spLocks noGrp="1"/>
          </p:cNvSpPr>
          <p:nvPr>
            <p:ph type="dt" sz="half" idx="10"/>
          </p:nvPr>
        </p:nvSpPr>
        <p:spPr/>
        <p:txBody>
          <a:bodyPr/>
          <a:lstStyle/>
          <a:p>
            <a:fld id="{26D00D1D-8B03-49AB-80C8-126652AF9EF4}" type="datetimeFigureOut">
              <a:rPr lang="fi-FI" smtClean="0"/>
              <a:t>15.9.2023</a:t>
            </a:fld>
            <a:endParaRPr lang="fi-FI"/>
          </a:p>
        </p:txBody>
      </p:sp>
      <p:sp>
        <p:nvSpPr>
          <p:cNvPr id="5" name="Alatunnisteen paikkamerkki 4">
            <a:extLst>
              <a:ext uri="{FF2B5EF4-FFF2-40B4-BE49-F238E27FC236}">
                <a16:creationId xmlns:a16="http://schemas.microsoft.com/office/drawing/2014/main" id="{1AC1B859-A137-4BA5-8B4B-F39A4D4D294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041829C-0022-4315-9AAE-30F52D6CB39C}"/>
              </a:ext>
            </a:extLst>
          </p:cNvPr>
          <p:cNvSpPr>
            <a:spLocks noGrp="1"/>
          </p:cNvSpPr>
          <p:nvPr>
            <p:ph type="sldNum" sz="quarter" idx="12"/>
          </p:nvPr>
        </p:nvSpPr>
        <p:spPr/>
        <p:txBody>
          <a:bodyPr/>
          <a:lstStyle/>
          <a:p>
            <a:fld id="{4B921987-F72B-4EA5-80F5-92465555B529}" type="slidenum">
              <a:rPr lang="fi-FI" smtClean="0"/>
              <a:t>‹#›</a:t>
            </a:fld>
            <a:endParaRPr lang="fi-FI"/>
          </a:p>
        </p:txBody>
      </p:sp>
    </p:spTree>
    <p:extLst>
      <p:ext uri="{BB962C8B-B14F-4D97-AF65-F5344CB8AC3E}">
        <p14:creationId xmlns:p14="http://schemas.microsoft.com/office/powerpoint/2010/main" val="749748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04B697FD-757F-1E64-71ED-9440217A990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backgroundRemoval t="8704" b="93796" l="12500" r="88889">
                        <a14:foregroundMark x1="45833" y1="8704" x2="45833" y2="8704"/>
                        <a14:foregroundMark x1="16111" y1="35556" x2="16111" y2="35556"/>
                        <a14:foregroundMark x1="12500" y1="43889" x2="12500" y2="43889"/>
                        <a14:foregroundMark x1="85000" y1="45185" x2="85000" y2="45185"/>
                        <a14:foregroundMark x1="88981" y1="45926" x2="88981" y2="45926"/>
                        <a14:foregroundMark x1="45741" y1="90556" x2="45741" y2="90556"/>
                        <a14:foregroundMark x1="40370" y1="93796" x2="40370" y2="93796"/>
                        <a14:foregroundMark x1="39444" y1="93611" x2="39444" y2="93611"/>
                        <a14:foregroundMark x1="39815" y1="93796" x2="39815" y2="93796"/>
                        <a14:foregroundMark x1="39167" y1="93333" x2="39167" y2="93333"/>
                        <a14:foregroundMark x1="39399" y1="93056" x2="39630" y2="93333"/>
                        <a14:foregroundMark x1="39167" y1="92778" x2="39399" y2="93056"/>
                        <a14:foregroundMark x1="39167" y1="93796" x2="40370" y2="93796"/>
                        <a14:backgroundMark x1="38704" y1="93148" x2="38704" y2="93148"/>
                        <a14:backgroundMark x1="38704" y1="93519" x2="38704" y2="93519"/>
                        <a14:backgroundMark x1="39074" y1="93056" x2="39074" y2="93056"/>
                      </a14:backgroundRemoval>
                    </a14:imgEffect>
                  </a14:imgLayer>
                </a14:imgProps>
              </a:ext>
              <a:ext uri="{28A0092B-C50C-407E-A947-70E740481C1C}">
                <a14:useLocalDpi xmlns:a14="http://schemas.microsoft.com/office/drawing/2010/main" val="0"/>
              </a:ext>
            </a:extLst>
          </a:blip>
          <a:srcRect l="9852" t="4297" r="10148" b="4000"/>
          <a:stretch/>
        </p:blipFill>
        <p:spPr>
          <a:xfrm>
            <a:off x="7452360" y="361315"/>
            <a:ext cx="5486400" cy="6289040"/>
          </a:xfrm>
          <a:prstGeom prst="rect">
            <a:avLst/>
          </a:prstGeom>
        </p:spPr>
      </p:pic>
      <p:sp>
        <p:nvSpPr>
          <p:cNvPr id="2" name="Otsikko 1">
            <a:extLst>
              <a:ext uri="{FF2B5EF4-FFF2-40B4-BE49-F238E27FC236}">
                <a16:creationId xmlns:a16="http://schemas.microsoft.com/office/drawing/2014/main" id="{074E857F-9D1C-4A0A-A039-3EAAB24F7F3C}"/>
              </a:ext>
            </a:extLst>
          </p:cNvPr>
          <p:cNvSpPr>
            <a:spLocks noGrp="1"/>
          </p:cNvSpPr>
          <p:nvPr>
            <p:ph type="title"/>
          </p:nvPr>
        </p:nvSpPr>
        <p:spPr/>
        <p:txBody>
          <a:body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5B21F906-7715-4BB6-BC4A-F145541BAEBC}"/>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FAD55B88-12EB-4EAC-9CC1-10822FC41454}"/>
              </a:ext>
            </a:extLst>
          </p:cNvPr>
          <p:cNvSpPr>
            <a:spLocks noGrp="1"/>
          </p:cNvSpPr>
          <p:nvPr>
            <p:ph type="dt" sz="half" idx="10"/>
          </p:nvPr>
        </p:nvSpPr>
        <p:spPr/>
        <p:txBody>
          <a:bodyPr/>
          <a:lstStyle/>
          <a:p>
            <a:fld id="{26D00D1D-8B03-49AB-80C8-126652AF9EF4}" type="datetimeFigureOut">
              <a:rPr lang="fi-FI" smtClean="0"/>
              <a:t>15.9.2023</a:t>
            </a:fld>
            <a:endParaRPr lang="fi-FI"/>
          </a:p>
        </p:txBody>
      </p:sp>
      <p:sp>
        <p:nvSpPr>
          <p:cNvPr id="5" name="Alatunnisteen paikkamerkki 4">
            <a:extLst>
              <a:ext uri="{FF2B5EF4-FFF2-40B4-BE49-F238E27FC236}">
                <a16:creationId xmlns:a16="http://schemas.microsoft.com/office/drawing/2014/main" id="{1AC1B859-A137-4BA5-8B4B-F39A4D4D294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041829C-0022-4315-9AAE-30F52D6CB39C}"/>
              </a:ext>
            </a:extLst>
          </p:cNvPr>
          <p:cNvSpPr>
            <a:spLocks noGrp="1"/>
          </p:cNvSpPr>
          <p:nvPr>
            <p:ph type="sldNum" sz="quarter" idx="12"/>
          </p:nvPr>
        </p:nvSpPr>
        <p:spPr/>
        <p:txBody>
          <a:bodyPr/>
          <a:lstStyle/>
          <a:p>
            <a:fld id="{4B921987-F72B-4EA5-80F5-92465555B529}" type="slidenum">
              <a:rPr lang="fi-FI" smtClean="0"/>
              <a:t>‹#›</a:t>
            </a:fld>
            <a:endParaRPr lang="fi-FI"/>
          </a:p>
        </p:txBody>
      </p:sp>
    </p:spTree>
    <p:extLst>
      <p:ext uri="{BB962C8B-B14F-4D97-AF65-F5344CB8AC3E}">
        <p14:creationId xmlns:p14="http://schemas.microsoft.com/office/powerpoint/2010/main" val="2126926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kautettu asettelu">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291DB009-F2BF-40A2-8C45-2FC061543BAF}"/>
              </a:ext>
            </a:extLst>
          </p:cNvPr>
          <p:cNvSpPr>
            <a:spLocks noGrp="1"/>
          </p:cNvSpPr>
          <p:nvPr>
            <p:ph type="pic" sz="quarter" idx="13"/>
          </p:nvPr>
        </p:nvSpPr>
        <p:spPr>
          <a:xfrm>
            <a:off x="4619625" y="188621"/>
            <a:ext cx="7572375" cy="6669379"/>
          </a:xfrm>
        </p:spPr>
        <p:txBody>
          <a:bodyPr/>
          <a:lstStyle/>
          <a:p>
            <a:r>
              <a:rPr lang="fi-FI"/>
              <a:t>Lisää kuva napsauttamalla kuvaketta</a:t>
            </a:r>
          </a:p>
        </p:txBody>
      </p:sp>
      <p:sp>
        <p:nvSpPr>
          <p:cNvPr id="2" name="Otsikko 1">
            <a:extLst>
              <a:ext uri="{FF2B5EF4-FFF2-40B4-BE49-F238E27FC236}">
                <a16:creationId xmlns:a16="http://schemas.microsoft.com/office/drawing/2014/main" id="{EA98B267-9FC2-45C6-B1B7-A87E07BDFBD2}"/>
              </a:ext>
            </a:extLst>
          </p:cNvPr>
          <p:cNvSpPr>
            <a:spLocks noGrp="1"/>
          </p:cNvSpPr>
          <p:nvPr>
            <p:ph type="title"/>
          </p:nvPr>
        </p:nvSpPr>
        <p:spPr>
          <a:xfrm>
            <a:off x="659321" y="572486"/>
            <a:ext cx="3441192" cy="1219738"/>
          </a:xfrm>
        </p:spPr>
        <p:txBody>
          <a:bodyPr>
            <a:normAutofit/>
          </a:bodyPr>
          <a:lstStyle>
            <a:lvl1pPr>
              <a:defRPr sz="3200"/>
            </a:lvl1pPr>
          </a:lstStyle>
          <a:p>
            <a:r>
              <a:rPr lang="fi-FI"/>
              <a:t>Muokkaa ots. perustyyl. napsautt.</a:t>
            </a:r>
            <a:endParaRPr lang="fi-FI" dirty="0"/>
          </a:p>
        </p:txBody>
      </p:sp>
      <p:sp>
        <p:nvSpPr>
          <p:cNvPr id="3" name="Päivämäärän paikkamerkki 2">
            <a:extLst>
              <a:ext uri="{FF2B5EF4-FFF2-40B4-BE49-F238E27FC236}">
                <a16:creationId xmlns:a16="http://schemas.microsoft.com/office/drawing/2014/main" id="{17F85703-2498-4A64-A3CD-B8A2177F4615}"/>
              </a:ext>
            </a:extLst>
          </p:cNvPr>
          <p:cNvSpPr>
            <a:spLocks noGrp="1"/>
          </p:cNvSpPr>
          <p:nvPr>
            <p:ph type="dt" sz="half" idx="10"/>
          </p:nvPr>
        </p:nvSpPr>
        <p:spPr/>
        <p:txBody>
          <a:bodyPr/>
          <a:lstStyle/>
          <a:p>
            <a:fld id="{26D00D1D-8B03-49AB-80C8-126652AF9EF4}" type="datetimeFigureOut">
              <a:rPr lang="fi-FI" smtClean="0"/>
              <a:t>15.9.2023</a:t>
            </a:fld>
            <a:endParaRPr lang="fi-FI"/>
          </a:p>
        </p:txBody>
      </p:sp>
      <p:sp>
        <p:nvSpPr>
          <p:cNvPr id="4" name="Alatunnisteen paikkamerkki 3">
            <a:extLst>
              <a:ext uri="{FF2B5EF4-FFF2-40B4-BE49-F238E27FC236}">
                <a16:creationId xmlns:a16="http://schemas.microsoft.com/office/drawing/2014/main" id="{2960EB2C-5452-44E9-AACF-D3AAA17D0E39}"/>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3209FB85-F217-498B-868B-5F0914643BF1}"/>
              </a:ext>
            </a:extLst>
          </p:cNvPr>
          <p:cNvSpPr>
            <a:spLocks noGrp="1"/>
          </p:cNvSpPr>
          <p:nvPr>
            <p:ph type="sldNum" sz="quarter" idx="12"/>
          </p:nvPr>
        </p:nvSpPr>
        <p:spPr/>
        <p:txBody>
          <a:bodyPr/>
          <a:lstStyle/>
          <a:p>
            <a:fld id="{4B921987-F72B-4EA5-80F5-92465555B529}" type="slidenum">
              <a:rPr lang="fi-FI" smtClean="0"/>
              <a:t>‹#›</a:t>
            </a:fld>
            <a:endParaRPr lang="fi-FI" dirty="0"/>
          </a:p>
        </p:txBody>
      </p:sp>
      <p:sp>
        <p:nvSpPr>
          <p:cNvPr id="9" name="Tekstin paikkamerkki 8">
            <a:extLst>
              <a:ext uri="{FF2B5EF4-FFF2-40B4-BE49-F238E27FC236}">
                <a16:creationId xmlns:a16="http://schemas.microsoft.com/office/drawing/2014/main" id="{0CBE4EC3-29D4-43E3-A27F-18099C1CB128}"/>
              </a:ext>
            </a:extLst>
          </p:cNvPr>
          <p:cNvSpPr>
            <a:spLocks noGrp="1"/>
          </p:cNvSpPr>
          <p:nvPr>
            <p:ph type="body" sz="quarter" idx="14"/>
          </p:nvPr>
        </p:nvSpPr>
        <p:spPr>
          <a:xfrm>
            <a:off x="658813" y="1929384"/>
            <a:ext cx="3441700" cy="4290442"/>
          </a:xfrm>
        </p:spPr>
        <p:txBody>
          <a:bodyPr/>
          <a:lstStyle>
            <a:lvl1pPr marL="0" indent="0">
              <a:buFontTx/>
              <a:buNone/>
              <a:defRPr sz="1800"/>
            </a:lvl1pPr>
          </a:lstStyle>
          <a:p>
            <a:pPr lvl="0"/>
            <a:r>
              <a:rPr lang="fi-FI"/>
              <a:t>Muokkaa tekstin perustyylejä napsauttamalla</a:t>
            </a:r>
          </a:p>
        </p:txBody>
      </p:sp>
    </p:spTree>
    <p:extLst>
      <p:ext uri="{BB962C8B-B14F-4D97-AF65-F5344CB8AC3E}">
        <p14:creationId xmlns:p14="http://schemas.microsoft.com/office/powerpoint/2010/main" val="213884851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91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B02236-0433-457A-A45E-F740EED44F1C}"/>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B87EB22-CFB5-49CE-9F56-9B5660FAFC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6053A496-485F-4259-9ACB-0D9A5ED7CAB3}"/>
              </a:ext>
            </a:extLst>
          </p:cNvPr>
          <p:cNvSpPr>
            <a:spLocks noGrp="1"/>
          </p:cNvSpPr>
          <p:nvPr>
            <p:ph type="dt" sz="half" idx="10"/>
          </p:nvPr>
        </p:nvSpPr>
        <p:spPr/>
        <p:txBody>
          <a:bodyPr/>
          <a:lstStyle/>
          <a:p>
            <a:fld id="{26D00D1D-8B03-49AB-80C8-126652AF9EF4}" type="datetimeFigureOut">
              <a:rPr lang="fi-FI" smtClean="0"/>
              <a:t>15.9.2023</a:t>
            </a:fld>
            <a:endParaRPr lang="fi-FI"/>
          </a:p>
        </p:txBody>
      </p:sp>
      <p:sp>
        <p:nvSpPr>
          <p:cNvPr id="5" name="Alatunnisteen paikkamerkki 4">
            <a:extLst>
              <a:ext uri="{FF2B5EF4-FFF2-40B4-BE49-F238E27FC236}">
                <a16:creationId xmlns:a16="http://schemas.microsoft.com/office/drawing/2014/main" id="{C1F86D70-0FE7-4B10-B281-C6FD385FB03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BFF85D2-F60E-4113-9EA1-8C24F35E4A8C}"/>
              </a:ext>
            </a:extLst>
          </p:cNvPr>
          <p:cNvSpPr>
            <a:spLocks noGrp="1"/>
          </p:cNvSpPr>
          <p:nvPr>
            <p:ph type="sldNum" sz="quarter" idx="12"/>
          </p:nvPr>
        </p:nvSpPr>
        <p:spPr/>
        <p:txBody>
          <a:bodyPr/>
          <a:lstStyle/>
          <a:p>
            <a:fld id="{4B921987-F72B-4EA5-80F5-92465555B529}" type="slidenum">
              <a:rPr lang="fi-FI" smtClean="0"/>
              <a:t>‹#›</a:t>
            </a:fld>
            <a:endParaRPr lang="fi-FI"/>
          </a:p>
        </p:txBody>
      </p:sp>
    </p:spTree>
    <p:extLst>
      <p:ext uri="{BB962C8B-B14F-4D97-AF65-F5344CB8AC3E}">
        <p14:creationId xmlns:p14="http://schemas.microsoft.com/office/powerpoint/2010/main" val="2453165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729F64-A3DE-4D0C-9537-6B98239DED2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1912D1D-87C1-4A84-852D-65C6913DB5F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E6D342B-F277-4781-89B0-F318C1C5B3AD}"/>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D9FE3700-5D39-430B-AAE3-1B1DCC08A04D}"/>
              </a:ext>
            </a:extLst>
          </p:cNvPr>
          <p:cNvSpPr>
            <a:spLocks noGrp="1"/>
          </p:cNvSpPr>
          <p:nvPr>
            <p:ph type="dt" sz="half" idx="10"/>
          </p:nvPr>
        </p:nvSpPr>
        <p:spPr/>
        <p:txBody>
          <a:bodyPr/>
          <a:lstStyle/>
          <a:p>
            <a:fld id="{26D00D1D-8B03-49AB-80C8-126652AF9EF4}" type="datetimeFigureOut">
              <a:rPr lang="fi-FI" smtClean="0"/>
              <a:t>15.9.2023</a:t>
            </a:fld>
            <a:endParaRPr lang="fi-FI"/>
          </a:p>
        </p:txBody>
      </p:sp>
      <p:sp>
        <p:nvSpPr>
          <p:cNvPr id="6" name="Alatunnisteen paikkamerkki 5">
            <a:extLst>
              <a:ext uri="{FF2B5EF4-FFF2-40B4-BE49-F238E27FC236}">
                <a16:creationId xmlns:a16="http://schemas.microsoft.com/office/drawing/2014/main" id="{15171CC1-4946-4D78-B6E7-04262EFA593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AB582CB-E36A-4065-8261-64156EF13078}"/>
              </a:ext>
            </a:extLst>
          </p:cNvPr>
          <p:cNvSpPr>
            <a:spLocks noGrp="1"/>
          </p:cNvSpPr>
          <p:nvPr>
            <p:ph type="sldNum" sz="quarter" idx="12"/>
          </p:nvPr>
        </p:nvSpPr>
        <p:spPr/>
        <p:txBody>
          <a:bodyPr/>
          <a:lstStyle/>
          <a:p>
            <a:fld id="{4B921987-F72B-4EA5-80F5-92465555B529}" type="slidenum">
              <a:rPr lang="fi-FI" smtClean="0"/>
              <a:t>‹#›</a:t>
            </a:fld>
            <a:endParaRPr lang="fi-FI"/>
          </a:p>
        </p:txBody>
      </p:sp>
    </p:spTree>
    <p:extLst>
      <p:ext uri="{BB962C8B-B14F-4D97-AF65-F5344CB8AC3E}">
        <p14:creationId xmlns:p14="http://schemas.microsoft.com/office/powerpoint/2010/main" val="2107333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AE4BFA-8F4C-427B-9FD2-320FD81A5989}"/>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F82505D-83C0-4E06-9F17-343A35C4EC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58F9C7AD-F2A9-4CD7-902C-8F64F5ECC66E}"/>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CB111008-413E-47CC-A015-ED0A1AA9B6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6C9C33D5-87BC-4A67-967F-CB246EE53216}"/>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7962C56-B6A6-4D22-9EAB-89034746C8EB}"/>
              </a:ext>
            </a:extLst>
          </p:cNvPr>
          <p:cNvSpPr>
            <a:spLocks noGrp="1"/>
          </p:cNvSpPr>
          <p:nvPr>
            <p:ph type="dt" sz="half" idx="10"/>
          </p:nvPr>
        </p:nvSpPr>
        <p:spPr/>
        <p:txBody>
          <a:bodyPr/>
          <a:lstStyle/>
          <a:p>
            <a:fld id="{26D00D1D-8B03-49AB-80C8-126652AF9EF4}" type="datetimeFigureOut">
              <a:rPr lang="fi-FI" smtClean="0"/>
              <a:t>15.9.2023</a:t>
            </a:fld>
            <a:endParaRPr lang="fi-FI"/>
          </a:p>
        </p:txBody>
      </p:sp>
      <p:sp>
        <p:nvSpPr>
          <p:cNvPr id="8" name="Alatunnisteen paikkamerkki 7">
            <a:extLst>
              <a:ext uri="{FF2B5EF4-FFF2-40B4-BE49-F238E27FC236}">
                <a16:creationId xmlns:a16="http://schemas.microsoft.com/office/drawing/2014/main" id="{ABEFC3FE-40A2-4DAB-B412-627134B6AC39}"/>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7BCD5200-2361-468E-BDF7-1BE933E8FB6A}"/>
              </a:ext>
            </a:extLst>
          </p:cNvPr>
          <p:cNvSpPr>
            <a:spLocks noGrp="1"/>
          </p:cNvSpPr>
          <p:nvPr>
            <p:ph type="sldNum" sz="quarter" idx="12"/>
          </p:nvPr>
        </p:nvSpPr>
        <p:spPr/>
        <p:txBody>
          <a:bodyPr/>
          <a:lstStyle/>
          <a:p>
            <a:fld id="{4B921987-F72B-4EA5-80F5-92465555B529}" type="slidenum">
              <a:rPr lang="fi-FI" smtClean="0"/>
              <a:t>‹#›</a:t>
            </a:fld>
            <a:endParaRPr lang="fi-FI"/>
          </a:p>
        </p:txBody>
      </p:sp>
    </p:spTree>
    <p:extLst>
      <p:ext uri="{BB962C8B-B14F-4D97-AF65-F5344CB8AC3E}">
        <p14:creationId xmlns:p14="http://schemas.microsoft.com/office/powerpoint/2010/main" val="82396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BE91279-4945-4F64-8F34-EC418C16036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917ED1B-5473-4039-BA2A-2712EC35C583}"/>
              </a:ext>
            </a:extLst>
          </p:cNvPr>
          <p:cNvSpPr>
            <a:spLocks noGrp="1"/>
          </p:cNvSpPr>
          <p:nvPr>
            <p:ph type="dt" sz="half" idx="10"/>
          </p:nvPr>
        </p:nvSpPr>
        <p:spPr/>
        <p:txBody>
          <a:bodyPr/>
          <a:lstStyle/>
          <a:p>
            <a:fld id="{26D00D1D-8B03-49AB-80C8-126652AF9EF4}" type="datetimeFigureOut">
              <a:rPr lang="fi-FI" smtClean="0"/>
              <a:t>15.9.2023</a:t>
            </a:fld>
            <a:endParaRPr lang="fi-FI"/>
          </a:p>
        </p:txBody>
      </p:sp>
      <p:sp>
        <p:nvSpPr>
          <p:cNvPr id="4" name="Alatunnisteen paikkamerkki 3">
            <a:extLst>
              <a:ext uri="{FF2B5EF4-FFF2-40B4-BE49-F238E27FC236}">
                <a16:creationId xmlns:a16="http://schemas.microsoft.com/office/drawing/2014/main" id="{3F431301-41EF-4296-A03A-1D197486D654}"/>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26A1CA55-CC1A-45FE-BE97-A3773692A498}"/>
              </a:ext>
            </a:extLst>
          </p:cNvPr>
          <p:cNvSpPr>
            <a:spLocks noGrp="1"/>
          </p:cNvSpPr>
          <p:nvPr>
            <p:ph type="sldNum" sz="quarter" idx="12"/>
          </p:nvPr>
        </p:nvSpPr>
        <p:spPr/>
        <p:txBody>
          <a:bodyPr/>
          <a:lstStyle/>
          <a:p>
            <a:fld id="{4B921987-F72B-4EA5-80F5-92465555B529}" type="slidenum">
              <a:rPr lang="fi-FI" smtClean="0"/>
              <a:t>‹#›</a:t>
            </a:fld>
            <a:endParaRPr lang="fi-FI"/>
          </a:p>
        </p:txBody>
      </p:sp>
    </p:spTree>
    <p:extLst>
      <p:ext uri="{BB962C8B-B14F-4D97-AF65-F5344CB8AC3E}">
        <p14:creationId xmlns:p14="http://schemas.microsoft.com/office/powerpoint/2010/main" val="374436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32AA998-89AB-495C-AB84-B1F99E7ECC8F}"/>
              </a:ext>
            </a:extLst>
          </p:cNvPr>
          <p:cNvSpPr>
            <a:spLocks noGrp="1"/>
          </p:cNvSpPr>
          <p:nvPr>
            <p:ph type="title"/>
          </p:nvPr>
        </p:nvSpPr>
        <p:spPr>
          <a:xfrm>
            <a:off x="838200" y="520573"/>
            <a:ext cx="10515600" cy="960755"/>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D663350E-4A9A-4F0E-8710-0BE00252C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25D847E9-83EC-4AB4-81BA-07E7CC4471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00D1D-8B03-49AB-80C8-126652AF9EF4}" type="datetimeFigureOut">
              <a:rPr lang="fi-FI" smtClean="0"/>
              <a:t>15.9.2023</a:t>
            </a:fld>
            <a:endParaRPr lang="fi-FI"/>
          </a:p>
        </p:txBody>
      </p:sp>
      <p:sp>
        <p:nvSpPr>
          <p:cNvPr id="5" name="Alatunnisteen paikkamerkki 4">
            <a:extLst>
              <a:ext uri="{FF2B5EF4-FFF2-40B4-BE49-F238E27FC236}">
                <a16:creationId xmlns:a16="http://schemas.microsoft.com/office/drawing/2014/main" id="{EBC46A67-BDFA-4678-B3E9-4F648F28A6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050DAA2-7ED2-48D0-B7FA-EBE13190AF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21987-F72B-4EA5-80F5-92465555B529}" type="slidenum">
              <a:rPr lang="fi-FI" smtClean="0"/>
              <a:t>‹#›</a:t>
            </a:fld>
            <a:endParaRPr lang="fi-FI" dirty="0"/>
          </a:p>
        </p:txBody>
      </p:sp>
      <p:pic>
        <p:nvPicPr>
          <p:cNvPr id="8" name="Kuva 7">
            <a:extLst>
              <a:ext uri="{FF2B5EF4-FFF2-40B4-BE49-F238E27FC236}">
                <a16:creationId xmlns:a16="http://schemas.microsoft.com/office/drawing/2014/main" id="{7119D8AA-1FB0-4EEA-82E8-7A67D9E8BF59}"/>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1045952" y="6387936"/>
            <a:ext cx="890016" cy="233845"/>
          </a:xfrm>
          <a:prstGeom prst="rect">
            <a:avLst/>
          </a:prstGeom>
        </p:spPr>
      </p:pic>
      <p:sp>
        <p:nvSpPr>
          <p:cNvPr id="9" name="Suorakulmio 8">
            <a:extLst>
              <a:ext uri="{FF2B5EF4-FFF2-40B4-BE49-F238E27FC236}">
                <a16:creationId xmlns:a16="http://schemas.microsoft.com/office/drawing/2014/main" id="{201D4E93-33DE-41BB-A0E6-739C8E8F4155}"/>
              </a:ext>
            </a:extLst>
          </p:cNvPr>
          <p:cNvSpPr/>
          <p:nvPr/>
        </p:nvSpPr>
        <p:spPr>
          <a:xfrm>
            <a:off x="0" y="-43549"/>
            <a:ext cx="12192000" cy="233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a:extLst>
              <a:ext uri="{FF2B5EF4-FFF2-40B4-BE49-F238E27FC236}">
                <a16:creationId xmlns:a16="http://schemas.microsoft.com/office/drawing/2014/main" id="{4ED5924C-4307-84E7-A2D9-92CDFD2204A1}"/>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1045952" y="6387936"/>
            <a:ext cx="890016" cy="233845"/>
          </a:xfrm>
          <a:prstGeom prst="rect">
            <a:avLst/>
          </a:prstGeom>
        </p:spPr>
      </p:pic>
      <p:sp>
        <p:nvSpPr>
          <p:cNvPr id="11" name="Suorakulmio 10">
            <a:extLst>
              <a:ext uri="{FF2B5EF4-FFF2-40B4-BE49-F238E27FC236}">
                <a16:creationId xmlns:a16="http://schemas.microsoft.com/office/drawing/2014/main" id="{25A6C9D4-60C4-9CFD-3BE1-C2C1B141B676}"/>
              </a:ext>
            </a:extLst>
          </p:cNvPr>
          <p:cNvSpPr/>
          <p:nvPr userDrawn="1"/>
        </p:nvSpPr>
        <p:spPr>
          <a:xfrm>
            <a:off x="0" y="-43549"/>
            <a:ext cx="12192000" cy="2338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7221425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4"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59" r:id="rId13"/>
    <p:sldLayoutId id="2147483658" r:id="rId14"/>
  </p:sldLayoutIdLst>
  <p:txStyles>
    <p:titleStyle>
      <a:lvl1pPr algn="l" defTabSz="914400" rtl="0" eaLnBrk="1" latinLnBrk="0" hangingPunct="1">
        <a:lnSpc>
          <a:spcPct val="90000"/>
        </a:lnSpc>
        <a:spcBef>
          <a:spcPct val="0"/>
        </a:spcBef>
        <a:buNone/>
        <a:defRPr sz="42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02188"/>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95300" y="2579687"/>
            <a:ext cx="10829925" cy="1325563"/>
          </a:xfrm>
          <a:prstGeom prst="rect">
            <a:avLst/>
          </a:prstGeom>
        </p:spPr>
        <p:txBody>
          <a:bodyPr vert="horz" lIns="91440" tIns="45720" rIns="91440" bIns="45720" rtlCol="0" anchor="ctr">
            <a:normAutofit/>
          </a:bodyPr>
          <a:lstStyle/>
          <a:p>
            <a:r>
              <a:rPr lang="fi-FI"/>
              <a:t>Muokkaa perustyylejä naps.</a:t>
            </a:r>
          </a:p>
        </p:txBody>
      </p:sp>
      <p:pic>
        <p:nvPicPr>
          <p:cNvPr id="7" name="Kuva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5300" y="5968207"/>
            <a:ext cx="1589753" cy="417511"/>
          </a:xfrm>
          <a:prstGeom prst="rect">
            <a:avLst/>
          </a:prstGeom>
        </p:spPr>
      </p:pic>
    </p:spTree>
    <p:extLst>
      <p:ext uri="{BB962C8B-B14F-4D97-AF65-F5344CB8AC3E}">
        <p14:creationId xmlns:p14="http://schemas.microsoft.com/office/powerpoint/2010/main" val="1780632129"/>
      </p:ext>
    </p:extLst>
  </p:cSld>
  <p:clrMap bg1="lt1" tx1="dk1" bg2="lt2" tx2="dk2" accent1="accent1" accent2="accent2" accent3="accent3" accent4="accent4" accent5="accent5" accent6="accent6" hlink="hlink" folHlink="folHlink"/>
  <p:sldLayoutIdLst>
    <p:sldLayoutId id="2147483686" r:id="rId1"/>
    <p:sldLayoutId id="2147483687" r:id="rId2"/>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mailto:miia.nahkuri@soste.fi"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47B7DBE1-FA19-4106-8D36-6679A3F8999D}"/>
              </a:ext>
              <a:ext uri="{C183D7F6-B498-43B3-948B-1728B52AA6E4}">
                <adec:decorative xmlns:adec="http://schemas.microsoft.com/office/drawing/2017/decorative" val="1"/>
              </a:ext>
            </a:extLst>
          </p:cNvPr>
          <p:cNvSpPr/>
          <p:nvPr/>
        </p:nvSpPr>
        <p:spPr>
          <a:xfrm>
            <a:off x="-5939" y="4682836"/>
            <a:ext cx="12192000" cy="2175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C8BBC3AD-527A-4927-9E0D-BF63F9B60A84}"/>
              </a:ext>
            </a:extLst>
          </p:cNvPr>
          <p:cNvSpPr>
            <a:spLocks noGrp="1"/>
          </p:cNvSpPr>
          <p:nvPr>
            <p:ph type="ctrTitle"/>
          </p:nvPr>
        </p:nvSpPr>
        <p:spPr>
          <a:xfrm>
            <a:off x="280556" y="3204722"/>
            <a:ext cx="11905506" cy="1310127"/>
          </a:xfrm>
        </p:spPr>
        <p:txBody>
          <a:bodyPr>
            <a:normAutofit/>
          </a:bodyPr>
          <a:lstStyle/>
          <a:p>
            <a:r>
              <a:rPr lang="fi-FI" sz="3200" dirty="0">
                <a:solidFill>
                  <a:schemeClr val="accent2"/>
                </a:solidFill>
                <a:latin typeface="+mj-lt"/>
                <a:cs typeface="Calibri Light" panose="020F0302020204030204" pitchFamily="34" charset="0"/>
              </a:rPr>
              <a:t>Miten integroidaan ikääntyneiden palveluita?</a:t>
            </a:r>
            <a:br>
              <a:rPr lang="fi-FI" sz="2700" dirty="0">
                <a:solidFill>
                  <a:schemeClr val="accent2"/>
                </a:solidFill>
                <a:latin typeface="+mj-lt"/>
                <a:cs typeface="Calibri Light" panose="020F0302020204030204" pitchFamily="34" charset="0"/>
              </a:rPr>
            </a:br>
            <a:r>
              <a:rPr lang="fi-FI" sz="2000" b="0" dirty="0">
                <a:solidFill>
                  <a:schemeClr val="accent2"/>
                </a:solidFill>
                <a:latin typeface="+mj-lt"/>
                <a:cs typeface="Calibri Light" panose="020F0302020204030204" pitchFamily="34" charset="0"/>
              </a:rPr>
              <a:t>Edunvalvontapäivä 15.9.2023</a:t>
            </a:r>
            <a:br>
              <a:rPr lang="fi-FI" sz="2000" b="0" dirty="0">
                <a:solidFill>
                  <a:schemeClr val="accent2"/>
                </a:solidFill>
                <a:latin typeface="+mj-lt"/>
                <a:cs typeface="Calibri Light" panose="020F0302020204030204" pitchFamily="34" charset="0"/>
              </a:rPr>
            </a:br>
            <a:r>
              <a:rPr lang="fi-FI" sz="2000" b="0" dirty="0">
                <a:solidFill>
                  <a:schemeClr val="accent2"/>
                </a:solidFill>
                <a:latin typeface="+mj-lt"/>
                <a:cs typeface="Calibri Light" panose="020F0302020204030204" pitchFamily="34" charset="0"/>
              </a:rPr>
              <a:t>Eläkkeensaajien Keskusliitto, Hämeen piiri</a:t>
            </a:r>
          </a:p>
        </p:txBody>
      </p:sp>
      <p:sp>
        <p:nvSpPr>
          <p:cNvPr id="3" name="Alaotsikko 2">
            <a:extLst>
              <a:ext uri="{FF2B5EF4-FFF2-40B4-BE49-F238E27FC236}">
                <a16:creationId xmlns:a16="http://schemas.microsoft.com/office/drawing/2014/main" id="{A51CDAEE-2680-4E92-9234-7008D8C25765}"/>
              </a:ext>
            </a:extLst>
          </p:cNvPr>
          <p:cNvSpPr>
            <a:spLocks noGrp="1"/>
          </p:cNvSpPr>
          <p:nvPr>
            <p:ph type="subTitle" idx="1"/>
          </p:nvPr>
        </p:nvSpPr>
        <p:spPr>
          <a:xfrm>
            <a:off x="1521030" y="4895273"/>
            <a:ext cx="9144000" cy="678576"/>
          </a:xfrm>
        </p:spPr>
        <p:txBody>
          <a:bodyPr>
            <a:noAutofit/>
          </a:bodyPr>
          <a:lstStyle/>
          <a:p>
            <a:r>
              <a:rPr lang="fi-FI" sz="1800" dirty="0">
                <a:solidFill>
                  <a:schemeClr val="bg1"/>
                </a:solidFill>
                <a:latin typeface="+mn-lt"/>
              </a:rPr>
              <a:t>Miia Nahkuri </a:t>
            </a:r>
          </a:p>
          <a:p>
            <a:r>
              <a:rPr lang="fi-FI" sz="1800" dirty="0">
                <a:solidFill>
                  <a:schemeClr val="bg1"/>
                </a:solidFill>
                <a:latin typeface="+mn-lt"/>
              </a:rPr>
              <a:t>erityisasiantuntija</a:t>
            </a:r>
          </a:p>
          <a:p>
            <a:r>
              <a:rPr lang="fi-FI" sz="1800" dirty="0">
                <a:solidFill>
                  <a:schemeClr val="bg1"/>
                </a:solidFill>
                <a:latin typeface="+mn-lt"/>
              </a:rPr>
              <a:t>SOSTE Suomen </a:t>
            </a:r>
            <a:r>
              <a:rPr lang="fi-FI" sz="1800" dirty="0" err="1">
                <a:solidFill>
                  <a:schemeClr val="bg1"/>
                </a:solidFill>
                <a:latin typeface="+mn-lt"/>
              </a:rPr>
              <a:t>sosiaali</a:t>
            </a:r>
            <a:r>
              <a:rPr lang="fi-FI" sz="1800" dirty="0">
                <a:solidFill>
                  <a:schemeClr val="bg1"/>
                </a:solidFill>
                <a:latin typeface="+mn-lt"/>
              </a:rPr>
              <a:t> ja terveys ry</a:t>
            </a:r>
          </a:p>
          <a:p>
            <a:r>
              <a:rPr lang="fi-FI" sz="1800" dirty="0">
                <a:solidFill>
                  <a:schemeClr val="bg1"/>
                </a:solidFill>
                <a:latin typeface="+mn-lt"/>
              </a:rPr>
              <a:t>Integraatiovaliokunnan puheenjohtaja</a:t>
            </a:r>
          </a:p>
          <a:p>
            <a:r>
              <a:rPr lang="fi-FI" sz="1800" dirty="0">
                <a:solidFill>
                  <a:schemeClr val="bg1"/>
                </a:solidFill>
                <a:latin typeface="+mn-lt"/>
              </a:rPr>
              <a:t>Kanta-Hämeen hyvinvointialue</a:t>
            </a:r>
          </a:p>
        </p:txBody>
      </p:sp>
      <p:pic>
        <p:nvPicPr>
          <p:cNvPr id="14" name="Kuva 13" descr="Kollaasikuva SOSTEn ja sote-järjestöjen toiminnasta kymmenen vuoden varrelta.">
            <a:extLst>
              <a:ext uri="{FF2B5EF4-FFF2-40B4-BE49-F238E27FC236}">
                <a16:creationId xmlns:a16="http://schemas.microsoft.com/office/drawing/2014/main" id="{763A010E-3C4B-46D7-B8A1-FD2560A6CD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181719"/>
            <a:ext cx="12186063" cy="3023004"/>
          </a:xfrm>
          <a:prstGeom prst="rect">
            <a:avLst/>
          </a:prstGeom>
        </p:spPr>
      </p:pic>
    </p:spTree>
    <p:extLst>
      <p:ext uri="{BB962C8B-B14F-4D97-AF65-F5344CB8AC3E}">
        <p14:creationId xmlns:p14="http://schemas.microsoft.com/office/powerpoint/2010/main" val="1235375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A62FF7-B989-4779-4112-1342B43EC914}"/>
              </a:ext>
            </a:extLst>
          </p:cNvPr>
          <p:cNvSpPr>
            <a:spLocks noGrp="1"/>
          </p:cNvSpPr>
          <p:nvPr>
            <p:ph type="title"/>
          </p:nvPr>
        </p:nvSpPr>
        <p:spPr/>
        <p:txBody>
          <a:bodyPr>
            <a:normAutofit fontScale="90000"/>
          </a:bodyPr>
          <a:lstStyle/>
          <a:p>
            <a:r>
              <a:rPr lang="fi-FI" dirty="0">
                <a:solidFill>
                  <a:schemeClr val="accent1"/>
                </a:solidFill>
                <a:latin typeface="+mj-lt"/>
                <a:cs typeface="Calibri Light" panose="020F0302020204030204" pitchFamily="34" charset="0"/>
              </a:rPr>
              <a:t>Hallitusohjelma palveluintegraation näkökulmasta</a:t>
            </a:r>
            <a:endParaRPr lang="fi-FI" dirty="0">
              <a:latin typeface="+mj-lt"/>
            </a:endParaRPr>
          </a:p>
        </p:txBody>
      </p:sp>
      <p:sp>
        <p:nvSpPr>
          <p:cNvPr id="3" name="Sisällön paikkamerkki 2">
            <a:extLst>
              <a:ext uri="{FF2B5EF4-FFF2-40B4-BE49-F238E27FC236}">
                <a16:creationId xmlns:a16="http://schemas.microsoft.com/office/drawing/2014/main" id="{DB9B0699-FD44-AC69-4B78-AB47792FEA22}"/>
              </a:ext>
            </a:extLst>
          </p:cNvPr>
          <p:cNvSpPr>
            <a:spLocks noGrp="1"/>
          </p:cNvSpPr>
          <p:nvPr>
            <p:ph idx="1"/>
          </p:nvPr>
        </p:nvSpPr>
        <p:spPr/>
        <p:txBody>
          <a:bodyPr>
            <a:noAutofit/>
          </a:bodyPr>
          <a:lstStyle/>
          <a:p>
            <a:pPr marL="0" indent="0">
              <a:lnSpc>
                <a:spcPct val="100000"/>
              </a:lnSpc>
              <a:buNone/>
            </a:pPr>
            <a:r>
              <a:rPr lang="fi-FI" sz="2000" b="1" dirty="0">
                <a:effectLst/>
                <a:latin typeface="Calibri" panose="020F0502020204030204" pitchFamily="34" charset="0"/>
                <a:ea typeface="Calibri" panose="020F0502020204030204" pitchFamily="34" charset="0"/>
              </a:rPr>
              <a:t>Mitä hyvää?</a:t>
            </a:r>
            <a:endParaRPr lang="fi-FI" sz="2000" dirty="0">
              <a:effectLst/>
              <a:latin typeface="Calibri" panose="020F0502020204030204" pitchFamily="34" charset="0"/>
              <a:ea typeface="Calibri" panose="020F0502020204030204" pitchFamily="34" charset="0"/>
            </a:endParaRPr>
          </a:p>
          <a:p>
            <a:pPr marL="342900" lvl="0" indent="-342900">
              <a:lnSpc>
                <a:spcPct val="100000"/>
              </a:lnSpc>
              <a:buFont typeface="Symbol" panose="05050102010706020507" pitchFamily="18" charset="2"/>
              <a:buChar char=""/>
            </a:pPr>
            <a:r>
              <a:rPr lang="fi-FI" sz="2000" dirty="0">
                <a:effectLst/>
                <a:latin typeface="Calibri" panose="020F0502020204030204" pitchFamily="34" charset="0"/>
                <a:ea typeface="Times New Roman" panose="02020603050405020304" pitchFamily="18" charset="0"/>
              </a:rPr>
              <a:t>Akuuttien hoitojonojen purkuun panostetaan ja hoidon jatkuvuuden vahvistamisessa hyödynnetään omalääkäri-, omahoitaja- ja omatiimimallia. </a:t>
            </a:r>
            <a:r>
              <a:rPr lang="fi-FI" sz="2000" dirty="0" err="1">
                <a:effectLst/>
                <a:latin typeface="Calibri" panose="020F0502020204030204" pitchFamily="34" charset="0"/>
                <a:ea typeface="Times New Roman" panose="02020603050405020304" pitchFamily="18" charset="0"/>
              </a:rPr>
              <a:t>Monituottajuutta</a:t>
            </a:r>
            <a:r>
              <a:rPr lang="fi-FI" sz="2000" dirty="0">
                <a:effectLst/>
                <a:latin typeface="Calibri" panose="020F0502020204030204" pitchFamily="34" charset="0"/>
                <a:ea typeface="Times New Roman" panose="02020603050405020304" pitchFamily="18" charset="0"/>
              </a:rPr>
              <a:t> hyödynnetään.</a:t>
            </a:r>
          </a:p>
          <a:p>
            <a:pPr marL="0" lvl="0" indent="0">
              <a:lnSpc>
                <a:spcPct val="100000"/>
              </a:lnSpc>
              <a:spcAft>
                <a:spcPts val="800"/>
              </a:spcAft>
              <a:buNone/>
            </a:pPr>
            <a:r>
              <a:rPr lang="fi-FI" sz="2000" b="1" dirty="0">
                <a:effectLst/>
                <a:latin typeface="Calibri" panose="020F0502020204030204" pitchFamily="34" charset="0"/>
                <a:ea typeface="Calibri" panose="020F0502020204030204" pitchFamily="34" charset="0"/>
              </a:rPr>
              <a:t>Mitä huonoa? </a:t>
            </a:r>
            <a:endParaRPr lang="fi-FI" sz="2000" dirty="0">
              <a:effectLst/>
              <a:latin typeface="Calibri" panose="020F0502020204030204" pitchFamily="34" charset="0"/>
              <a:ea typeface="Calibri" panose="020F0502020204030204" pitchFamily="34" charset="0"/>
            </a:endParaRPr>
          </a:p>
          <a:p>
            <a:pPr marL="342900" lvl="0" indent="-342900">
              <a:lnSpc>
                <a:spcPct val="100000"/>
              </a:lnSpc>
              <a:buFont typeface="Symbol" panose="05050102010706020507" pitchFamily="18" charset="2"/>
              <a:buChar char=""/>
            </a:pPr>
            <a:r>
              <a:rPr lang="fi-FI" sz="2000" dirty="0">
                <a:effectLst/>
                <a:latin typeface="Calibri" panose="020F0502020204030204" pitchFamily="34" charset="0"/>
                <a:ea typeface="Times New Roman" panose="02020603050405020304" pitchFamily="18" charset="0"/>
              </a:rPr>
              <a:t>Hyvinvointialueille osoitetut leikkaukset merkitsevät palveluverkon supistamista, jota on mahdotonta korvata täysin uusilla digitaalisilla palveluilla. Vaarana on, että osa asiakkaista jää kokonaan palveluiden ulkopuolelle. </a:t>
            </a:r>
          </a:p>
          <a:p>
            <a:pPr marL="342900" lvl="0" indent="-342900">
              <a:lnSpc>
                <a:spcPct val="100000"/>
              </a:lnSpc>
              <a:buFont typeface="Symbol" panose="05050102010706020507" pitchFamily="18" charset="2"/>
              <a:buChar char=""/>
            </a:pPr>
            <a:r>
              <a:rPr lang="fi-FI" sz="2000" dirty="0">
                <a:effectLst/>
                <a:latin typeface="Calibri" panose="020F0502020204030204" pitchFamily="34" charset="0"/>
                <a:ea typeface="Times New Roman" panose="02020603050405020304" pitchFamily="18" charset="0"/>
              </a:rPr>
              <a:t>Sote-uudistuksen yksi keskeisimpiä tavoitteita on ollut sote-integraatio eli palvelukokonaisuuksien yhteensovittaminen sekä ehjät ja sujuvat palveluketjut. Monikanavarahoituksen lisääminen uhkaa tätä tavoitetta.</a:t>
            </a:r>
            <a:endParaRPr lang="fi-FI" sz="20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07455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0959BB-D574-EC2B-6B81-488C5C65EA38}"/>
              </a:ext>
            </a:extLst>
          </p:cNvPr>
          <p:cNvSpPr>
            <a:spLocks noGrp="1"/>
          </p:cNvSpPr>
          <p:nvPr>
            <p:ph type="title"/>
          </p:nvPr>
        </p:nvSpPr>
        <p:spPr/>
        <p:txBody>
          <a:bodyPr>
            <a:normAutofit fontScale="90000"/>
          </a:bodyPr>
          <a:lstStyle/>
          <a:p>
            <a:r>
              <a:rPr lang="fi-FI" dirty="0">
                <a:solidFill>
                  <a:schemeClr val="accent1"/>
                </a:solidFill>
                <a:latin typeface="+mj-lt"/>
                <a:cs typeface="Calibri Light" panose="020F0302020204030204" pitchFamily="34" charset="0"/>
              </a:rPr>
              <a:t>Hyvinvoinnin ja terveyden edistäminen hallitusohjelmassa</a:t>
            </a:r>
            <a:endParaRPr lang="fi-FI" dirty="0">
              <a:latin typeface="+mj-lt"/>
            </a:endParaRPr>
          </a:p>
        </p:txBody>
      </p:sp>
      <p:sp>
        <p:nvSpPr>
          <p:cNvPr id="3" name="Sisällön paikkamerkki 2">
            <a:extLst>
              <a:ext uri="{FF2B5EF4-FFF2-40B4-BE49-F238E27FC236}">
                <a16:creationId xmlns:a16="http://schemas.microsoft.com/office/drawing/2014/main" id="{F2C8A4B8-70C4-AAE6-4201-677DA6F0B837}"/>
              </a:ext>
            </a:extLst>
          </p:cNvPr>
          <p:cNvSpPr>
            <a:spLocks noGrp="1"/>
          </p:cNvSpPr>
          <p:nvPr>
            <p:ph idx="1"/>
          </p:nvPr>
        </p:nvSpPr>
        <p:spPr/>
        <p:txBody>
          <a:bodyPr>
            <a:normAutofit/>
          </a:bodyPr>
          <a:lstStyle/>
          <a:p>
            <a:pPr marL="0" indent="0">
              <a:buNone/>
            </a:pPr>
            <a:r>
              <a:rPr lang="fi-FI" sz="2000" b="1" dirty="0">
                <a:effectLst/>
                <a:latin typeface="Calibri" panose="020F0502020204030204" pitchFamily="34" charset="0"/>
                <a:ea typeface="Calibri" panose="020F0502020204030204" pitchFamily="34" charset="0"/>
              </a:rPr>
              <a:t>Mitä hyvää? </a:t>
            </a:r>
            <a:endParaRPr lang="fi-FI" sz="20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fi-FI" sz="2000" dirty="0">
                <a:effectLst/>
                <a:latin typeface="Calibri" panose="020F0502020204030204" pitchFamily="34" charset="0"/>
                <a:ea typeface="Times New Roman" panose="02020603050405020304" pitchFamily="18" charset="0"/>
              </a:rPr>
              <a:t>Kuntien, hyvinvointialueiden sekä järjestöjen vastuunjakoa hyvinvoinnin ja terveyden edistämisessä selkiytetään. Järjestöjen osallistuminen tähän työhön on varmistettava.</a:t>
            </a:r>
            <a:endParaRPr lang="fi-FI" sz="2000" dirty="0">
              <a:effectLst/>
              <a:latin typeface="Calibri" panose="020F0502020204030204" pitchFamily="34" charset="0"/>
              <a:ea typeface="Calibri" panose="020F0502020204030204" pitchFamily="34" charset="0"/>
            </a:endParaRPr>
          </a:p>
          <a:p>
            <a:pPr marL="342900" lvl="0" indent="-342900">
              <a:lnSpc>
                <a:spcPct val="105000"/>
              </a:lnSpc>
              <a:buFont typeface="Symbol" panose="05050102010706020507" pitchFamily="18" charset="2"/>
              <a:buChar char=""/>
            </a:pPr>
            <a:r>
              <a:rPr lang="fi-FI" sz="2000" dirty="0">
                <a:effectLst/>
                <a:latin typeface="Calibri" panose="020F0502020204030204" pitchFamily="34" charset="0"/>
                <a:ea typeface="Times New Roman" panose="02020603050405020304" pitchFamily="18" charset="0"/>
              </a:rPr>
              <a:t>Hyvinvoinnin ja terveyden edistämisen (</a:t>
            </a:r>
            <a:r>
              <a:rPr lang="fi-FI" sz="2000" dirty="0" err="1">
                <a:effectLst/>
                <a:latin typeface="Calibri" panose="020F0502020204030204" pitchFamily="34" charset="0"/>
                <a:ea typeface="Times New Roman" panose="02020603050405020304" pitchFamily="18" charset="0"/>
              </a:rPr>
              <a:t>hyte</a:t>
            </a:r>
            <a:r>
              <a:rPr lang="fi-FI" sz="2000" dirty="0">
                <a:effectLst/>
                <a:latin typeface="Calibri" panose="020F0502020204030204" pitchFamily="34" charset="0"/>
                <a:ea typeface="Times New Roman" panose="02020603050405020304" pitchFamily="18" charset="0"/>
              </a:rPr>
              <a:t>) -kertoimen painoarvoa on tarkoitus kasvattaa. Sitä on kasvatettava merkittävästi, jotta painopisteen siirto kuluja säästävään ennaltaehkäisevään työhön onnistuu.</a:t>
            </a:r>
            <a:endParaRPr lang="fi-FI" sz="2000" dirty="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fi-FI" sz="2000" dirty="0">
                <a:effectLst/>
                <a:latin typeface="Calibri" panose="020F0502020204030204" pitchFamily="34" charset="0"/>
                <a:ea typeface="Times New Roman" panose="02020603050405020304" pitchFamily="18" charset="0"/>
              </a:rPr>
              <a:t>On tärkeää, että järjestöjen osaaminen otetaan vahvasti mukaan poikkihallinnollisiin ohjelmiin, joilla edistetään liikuntaa ja vähennetään kansansairauksia. </a:t>
            </a:r>
            <a:endParaRPr lang="fi-FI" sz="2000" dirty="0">
              <a:effectLst/>
              <a:latin typeface="Calibri" panose="020F0502020204030204" pitchFamily="34" charset="0"/>
              <a:ea typeface="Calibri" panose="020F0502020204030204" pitchFamily="34" charset="0"/>
            </a:endParaRPr>
          </a:p>
          <a:p>
            <a:pPr marL="0" indent="0">
              <a:buNone/>
            </a:pPr>
            <a:r>
              <a:rPr lang="fi-FI" sz="2000" b="1" dirty="0">
                <a:effectLst/>
                <a:latin typeface="Calibri" panose="020F0502020204030204" pitchFamily="34" charset="0"/>
                <a:ea typeface="Calibri" panose="020F0502020204030204" pitchFamily="34" charset="0"/>
              </a:rPr>
              <a:t>Mitä huonoa?</a:t>
            </a:r>
            <a:endParaRPr lang="fi-FI" sz="2000" dirty="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Symbol" panose="05050102010706020507" pitchFamily="18" charset="2"/>
              <a:buChar char=""/>
            </a:pPr>
            <a:r>
              <a:rPr lang="fi-FI" sz="2000" dirty="0">
                <a:ea typeface="Calibri" panose="020F0502020204030204" pitchFamily="34" charset="0"/>
              </a:rPr>
              <a:t>Avustustason leikkaukset uhkaavat järjestöjen tekemään tärkeää </a:t>
            </a:r>
            <a:r>
              <a:rPr lang="fi-FI" sz="2000" dirty="0" err="1">
                <a:ea typeface="Calibri" panose="020F0502020204030204" pitchFamily="34" charset="0"/>
              </a:rPr>
              <a:t>hyte</a:t>
            </a:r>
            <a:r>
              <a:rPr lang="fi-FI" sz="2000" dirty="0">
                <a:ea typeface="Calibri" panose="020F0502020204030204" pitchFamily="34" charset="0"/>
              </a:rPr>
              <a:t>-työtä.</a:t>
            </a:r>
            <a:endParaRPr lang="fi-FI" sz="2000" dirty="0">
              <a:effectLst/>
              <a:latin typeface="Calibri" panose="020F0502020204030204" pitchFamily="34" charset="0"/>
              <a:ea typeface="Calibri" panose="020F0502020204030204" pitchFamily="34" charset="0"/>
            </a:endParaRPr>
          </a:p>
          <a:p>
            <a:endParaRPr lang="fi-FI" dirty="0"/>
          </a:p>
        </p:txBody>
      </p:sp>
    </p:spTree>
    <p:extLst>
      <p:ext uri="{BB962C8B-B14F-4D97-AF65-F5344CB8AC3E}">
        <p14:creationId xmlns:p14="http://schemas.microsoft.com/office/powerpoint/2010/main" val="4145282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3183B6-8DE2-14D1-A762-4C2DB2359570}"/>
              </a:ext>
            </a:extLst>
          </p:cNvPr>
          <p:cNvSpPr>
            <a:spLocks noGrp="1"/>
          </p:cNvSpPr>
          <p:nvPr>
            <p:ph type="title"/>
          </p:nvPr>
        </p:nvSpPr>
        <p:spPr/>
        <p:txBody>
          <a:bodyPr/>
          <a:lstStyle/>
          <a:p>
            <a:r>
              <a:rPr lang="fi-FI" b="1" dirty="0"/>
              <a:t>Kiitos!</a:t>
            </a:r>
          </a:p>
        </p:txBody>
      </p:sp>
      <p:sp>
        <p:nvSpPr>
          <p:cNvPr id="3" name="Tekstin paikkamerkki 2">
            <a:extLst>
              <a:ext uri="{FF2B5EF4-FFF2-40B4-BE49-F238E27FC236}">
                <a16:creationId xmlns:a16="http://schemas.microsoft.com/office/drawing/2014/main" id="{F96E97B3-5B62-8837-96B0-150DF25D20CF}"/>
              </a:ext>
            </a:extLst>
          </p:cNvPr>
          <p:cNvSpPr>
            <a:spLocks noGrp="1"/>
          </p:cNvSpPr>
          <p:nvPr>
            <p:ph type="body" idx="1"/>
          </p:nvPr>
        </p:nvSpPr>
        <p:spPr/>
        <p:txBody>
          <a:bodyPr/>
          <a:lstStyle/>
          <a:p>
            <a:r>
              <a:rPr lang="fi-FI" sz="2000" dirty="0"/>
              <a:t>Miia Nahkuri</a:t>
            </a:r>
          </a:p>
          <a:p>
            <a:r>
              <a:rPr lang="fi-FI" sz="2000" dirty="0"/>
              <a:t>Erityisasiantuntija</a:t>
            </a:r>
          </a:p>
          <a:p>
            <a:r>
              <a:rPr lang="fi-FI" sz="2000" dirty="0">
                <a:hlinkClick r:id="rId2"/>
              </a:rPr>
              <a:t>miia.nahkuri@soste.fi</a:t>
            </a:r>
            <a:endParaRPr lang="fi-FI" sz="2000" dirty="0"/>
          </a:p>
          <a:p>
            <a:r>
              <a:rPr lang="fi-FI" sz="2000" dirty="0"/>
              <a:t>0408255967</a:t>
            </a:r>
          </a:p>
          <a:p>
            <a:r>
              <a:rPr lang="fi-FI" sz="2000" dirty="0"/>
              <a:t>Twitter: @MiiaNahkuri</a:t>
            </a:r>
          </a:p>
          <a:p>
            <a:endParaRPr lang="fi-FI" dirty="0"/>
          </a:p>
        </p:txBody>
      </p:sp>
    </p:spTree>
    <p:extLst>
      <p:ext uri="{BB962C8B-B14F-4D97-AF65-F5344CB8AC3E}">
        <p14:creationId xmlns:p14="http://schemas.microsoft.com/office/powerpoint/2010/main" val="664446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FB32C29-D94B-42B3-5082-69DB02227D9A}"/>
              </a:ext>
            </a:extLst>
          </p:cNvPr>
          <p:cNvSpPr>
            <a:spLocks noGrp="1"/>
          </p:cNvSpPr>
          <p:nvPr>
            <p:ph type="title"/>
          </p:nvPr>
        </p:nvSpPr>
        <p:spPr/>
        <p:txBody>
          <a:bodyPr/>
          <a:lstStyle/>
          <a:p>
            <a:r>
              <a:rPr lang="fi-FI" dirty="0">
                <a:solidFill>
                  <a:schemeClr val="accent1"/>
                </a:solidFill>
              </a:rPr>
              <a:t>Esityksen sisältö</a:t>
            </a:r>
          </a:p>
        </p:txBody>
      </p:sp>
      <p:sp>
        <p:nvSpPr>
          <p:cNvPr id="3" name="Sisällön paikkamerkki 2">
            <a:extLst>
              <a:ext uri="{FF2B5EF4-FFF2-40B4-BE49-F238E27FC236}">
                <a16:creationId xmlns:a16="http://schemas.microsoft.com/office/drawing/2014/main" id="{99C31227-C1C9-C2CE-E0A6-425D7F72698E}"/>
              </a:ext>
            </a:extLst>
          </p:cNvPr>
          <p:cNvSpPr>
            <a:spLocks noGrp="1"/>
          </p:cNvSpPr>
          <p:nvPr>
            <p:ph idx="1"/>
          </p:nvPr>
        </p:nvSpPr>
        <p:spPr/>
        <p:txBody>
          <a:bodyPr/>
          <a:lstStyle/>
          <a:p>
            <a:r>
              <a:rPr lang="fi-FI" dirty="0"/>
              <a:t>Muutama sana </a:t>
            </a:r>
            <a:r>
              <a:rPr lang="fi-FI" dirty="0" err="1"/>
              <a:t>SOSTEsta</a:t>
            </a:r>
            <a:r>
              <a:rPr lang="fi-FI" dirty="0"/>
              <a:t> ja sosiaali- ja terveysjärjestöistä</a:t>
            </a:r>
          </a:p>
          <a:p>
            <a:r>
              <a:rPr lang="fi-FI" dirty="0"/>
              <a:t>Integraatiovaliokunnan tehtävät</a:t>
            </a:r>
          </a:p>
          <a:p>
            <a:r>
              <a:rPr lang="fi-FI" dirty="0"/>
              <a:t>Lopuksi katsaus tulevaan: hallitusohjelman vaikutukset integraatioon</a:t>
            </a:r>
          </a:p>
          <a:p>
            <a:endParaRPr lang="fi-FI" dirty="0"/>
          </a:p>
        </p:txBody>
      </p:sp>
    </p:spTree>
    <p:extLst>
      <p:ext uri="{BB962C8B-B14F-4D97-AF65-F5344CB8AC3E}">
        <p14:creationId xmlns:p14="http://schemas.microsoft.com/office/powerpoint/2010/main" val="1131839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BBC3AD-527A-4927-9E0D-BF63F9B60A84}"/>
              </a:ext>
            </a:extLst>
          </p:cNvPr>
          <p:cNvSpPr>
            <a:spLocks noGrp="1"/>
          </p:cNvSpPr>
          <p:nvPr>
            <p:ph type="ctrTitle"/>
          </p:nvPr>
        </p:nvSpPr>
        <p:spPr>
          <a:xfrm>
            <a:off x="3463328" y="2480986"/>
            <a:ext cx="9144000" cy="1242251"/>
          </a:xfrm>
        </p:spPr>
        <p:txBody>
          <a:bodyPr>
            <a:normAutofit/>
          </a:bodyPr>
          <a:lstStyle/>
          <a:p>
            <a:r>
              <a:rPr lang="fi-FI" sz="4800" b="1" dirty="0"/>
              <a:t>Suomen sosiaali ja terveys ry</a:t>
            </a:r>
          </a:p>
        </p:txBody>
      </p:sp>
      <p:pic>
        <p:nvPicPr>
          <p:cNvPr id="12" name="Kuvan paikkamerkki 11">
            <a:extLst>
              <a:ext uri="{FF2B5EF4-FFF2-40B4-BE49-F238E27FC236}">
                <a16:creationId xmlns:a16="http://schemas.microsoft.com/office/drawing/2014/main" id="{F8856FA4-E89C-45DE-AC2F-78B5BB146D7F}"/>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0" y="166413"/>
            <a:ext cx="4038600" cy="2314575"/>
          </a:xfrm>
        </p:spPr>
      </p:pic>
      <p:pic>
        <p:nvPicPr>
          <p:cNvPr id="8" name="Kuvan paikkamerkki 7">
            <a:extLst>
              <a:ext uri="{FF2B5EF4-FFF2-40B4-BE49-F238E27FC236}">
                <a16:creationId xmlns:a16="http://schemas.microsoft.com/office/drawing/2014/main" id="{B93F0B2D-E486-40C2-AEA5-8FABD6EEBA91}"/>
              </a:ext>
              <a:ext uri="{C183D7F6-B498-43B3-948B-1728B52AA6E4}">
                <adec:decorative xmlns:adec="http://schemas.microsoft.com/office/drawing/2017/decorative" val="1"/>
              </a:ext>
            </a:extLst>
          </p:cNvPr>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a:fillRect/>
          </a:stretch>
        </p:blipFill>
        <p:spPr>
          <a:xfrm>
            <a:off x="4076700" y="166412"/>
            <a:ext cx="4038600" cy="2314575"/>
          </a:xfrm>
        </p:spPr>
      </p:pic>
      <p:pic>
        <p:nvPicPr>
          <p:cNvPr id="10" name="Kuvan paikkamerkki 9">
            <a:extLst>
              <a:ext uri="{FF2B5EF4-FFF2-40B4-BE49-F238E27FC236}">
                <a16:creationId xmlns:a16="http://schemas.microsoft.com/office/drawing/2014/main" id="{98AA2148-0EB1-436C-8211-595A4ED06787}"/>
              </a:ext>
              <a:ext uri="{C183D7F6-B498-43B3-948B-1728B52AA6E4}">
                <adec:decorative xmlns:adec="http://schemas.microsoft.com/office/drawing/2017/decorative" val="1"/>
              </a:ext>
            </a:extLst>
          </p:cNvPr>
          <p:cNvPicPr>
            <a:picLocks noGrp="1" noChangeAspect="1"/>
          </p:cNvPicPr>
          <p:nvPr>
            <p:ph type="pic" sz="quarter" idx="15"/>
          </p:nvPr>
        </p:nvPicPr>
        <p:blipFill>
          <a:blip r:embed="rId5" cstate="email">
            <a:extLst>
              <a:ext uri="{28A0092B-C50C-407E-A947-70E740481C1C}">
                <a14:useLocalDpi xmlns:a14="http://schemas.microsoft.com/office/drawing/2010/main"/>
              </a:ext>
            </a:extLst>
          </a:blip>
          <a:srcRect/>
          <a:stretch>
            <a:fillRect/>
          </a:stretch>
        </p:blipFill>
        <p:spPr>
          <a:xfrm>
            <a:off x="8153400" y="166411"/>
            <a:ext cx="4038600" cy="2314575"/>
          </a:xfrm>
        </p:spPr>
      </p:pic>
      <p:pic>
        <p:nvPicPr>
          <p:cNvPr id="14" name="Kuva 13" descr="SOSTEn logo.">
            <a:extLst>
              <a:ext uri="{FF2B5EF4-FFF2-40B4-BE49-F238E27FC236}">
                <a16:creationId xmlns:a16="http://schemas.microsoft.com/office/drawing/2014/main" id="{5806E3D0-3917-4A40-8DAE-B546F3D7880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0100" y="2736211"/>
            <a:ext cx="3276600" cy="860903"/>
          </a:xfrm>
          <a:prstGeom prst="rect">
            <a:avLst/>
          </a:prstGeom>
        </p:spPr>
      </p:pic>
      <p:sp>
        <p:nvSpPr>
          <p:cNvPr id="3" name="Ellipsi 2">
            <a:extLst>
              <a:ext uri="{FF2B5EF4-FFF2-40B4-BE49-F238E27FC236}">
                <a16:creationId xmlns:a16="http://schemas.microsoft.com/office/drawing/2014/main" id="{9D651774-EEC3-DFAC-5227-1358119B939A}"/>
              </a:ext>
              <a:ext uri="{C183D7F6-B498-43B3-948B-1728B52AA6E4}">
                <adec:decorative xmlns:adec="http://schemas.microsoft.com/office/drawing/2017/decorative" val="1"/>
              </a:ext>
            </a:extLst>
          </p:cNvPr>
          <p:cNvSpPr/>
          <p:nvPr/>
        </p:nvSpPr>
        <p:spPr>
          <a:xfrm>
            <a:off x="1524820" y="3932736"/>
            <a:ext cx="2648174" cy="26481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AG Rounded Std Thin"/>
              <a:ea typeface="+mn-ea"/>
              <a:cs typeface="+mn-cs"/>
            </a:endParaRPr>
          </a:p>
        </p:txBody>
      </p:sp>
      <p:sp>
        <p:nvSpPr>
          <p:cNvPr id="4" name="Tekstiruutu 3">
            <a:extLst>
              <a:ext uri="{FF2B5EF4-FFF2-40B4-BE49-F238E27FC236}">
                <a16:creationId xmlns:a16="http://schemas.microsoft.com/office/drawing/2014/main" id="{7BA7E729-722E-4C31-30C4-93F60AEE6C27}"/>
              </a:ext>
            </a:extLst>
          </p:cNvPr>
          <p:cNvSpPr txBox="1"/>
          <p:nvPr/>
        </p:nvSpPr>
        <p:spPr>
          <a:xfrm>
            <a:off x="1288395" y="4495541"/>
            <a:ext cx="308456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Yli 240 jäsentä</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Yli 70 yhteistyö-jäsentä</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17 verkostoa</a:t>
            </a:r>
          </a:p>
        </p:txBody>
      </p:sp>
      <p:sp>
        <p:nvSpPr>
          <p:cNvPr id="5" name="Ellipsi 4">
            <a:extLst>
              <a:ext uri="{FF2B5EF4-FFF2-40B4-BE49-F238E27FC236}">
                <a16:creationId xmlns:a16="http://schemas.microsoft.com/office/drawing/2014/main" id="{DE36510F-575B-D0F6-7BA8-A47711564BC6}"/>
              </a:ext>
              <a:ext uri="{C183D7F6-B498-43B3-948B-1728B52AA6E4}">
                <adec:decorative xmlns:adec="http://schemas.microsoft.com/office/drawing/2017/decorative" val="1"/>
              </a:ext>
            </a:extLst>
          </p:cNvPr>
          <p:cNvSpPr/>
          <p:nvPr/>
        </p:nvSpPr>
        <p:spPr>
          <a:xfrm>
            <a:off x="4605788" y="3964715"/>
            <a:ext cx="2621966" cy="26219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AG Rounded Std Thin"/>
              <a:ea typeface="+mn-ea"/>
              <a:cs typeface="+mn-cs"/>
            </a:endParaRPr>
          </a:p>
        </p:txBody>
      </p:sp>
      <p:sp>
        <p:nvSpPr>
          <p:cNvPr id="6" name="Tekstiruutu 5">
            <a:extLst>
              <a:ext uri="{FF2B5EF4-FFF2-40B4-BE49-F238E27FC236}">
                <a16:creationId xmlns:a16="http://schemas.microsoft.com/office/drawing/2014/main" id="{FBC5C009-3A18-0ABF-786F-F3BCC0C278F5}"/>
              </a:ext>
            </a:extLst>
          </p:cNvPr>
          <p:cNvSpPr txBox="1"/>
          <p:nvPr/>
        </p:nvSpPr>
        <p:spPr>
          <a:xfrm>
            <a:off x="4676984" y="4677520"/>
            <a:ext cx="2479574"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Vaikuttaja- ja asiantuntija-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järjestö</a:t>
            </a:r>
          </a:p>
        </p:txBody>
      </p:sp>
      <p:sp>
        <p:nvSpPr>
          <p:cNvPr id="7" name="Ellipsi 6">
            <a:extLst>
              <a:ext uri="{FF2B5EF4-FFF2-40B4-BE49-F238E27FC236}">
                <a16:creationId xmlns:a16="http://schemas.microsoft.com/office/drawing/2014/main" id="{4495B772-FF28-C402-8817-13A5DB3D7238}"/>
              </a:ext>
              <a:ext uri="{C183D7F6-B498-43B3-948B-1728B52AA6E4}">
                <adec:decorative xmlns:adec="http://schemas.microsoft.com/office/drawing/2017/decorative" val="1"/>
              </a:ext>
            </a:extLst>
          </p:cNvPr>
          <p:cNvSpPr/>
          <p:nvPr/>
        </p:nvSpPr>
        <p:spPr>
          <a:xfrm>
            <a:off x="7833343" y="3916340"/>
            <a:ext cx="2613518" cy="26135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VAG Rounded Std Thin"/>
              <a:ea typeface="+mn-ea"/>
              <a:cs typeface="+mn-cs"/>
            </a:endParaRPr>
          </a:p>
        </p:txBody>
      </p:sp>
      <p:sp>
        <p:nvSpPr>
          <p:cNvPr id="9" name="Tekstiruutu 8">
            <a:extLst>
              <a:ext uri="{FF2B5EF4-FFF2-40B4-BE49-F238E27FC236}">
                <a16:creationId xmlns:a16="http://schemas.microsoft.com/office/drawing/2014/main" id="{90DEF5F8-039C-DF7A-5CBA-D05E225E758B}"/>
              </a:ext>
            </a:extLst>
          </p:cNvPr>
          <p:cNvSpPr txBox="1"/>
          <p:nvPr/>
        </p:nvSpPr>
        <p:spPr>
          <a:xfrm>
            <a:off x="7660548" y="4517781"/>
            <a:ext cx="295910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Valtakunnallisten sosiaali- ja terveysjärjestöjen kattojärjestö</a:t>
            </a:r>
          </a:p>
        </p:txBody>
      </p:sp>
    </p:spTree>
    <p:custDataLst>
      <p:tags r:id="rId1"/>
    </p:custDataLst>
    <p:extLst>
      <p:ext uri="{BB962C8B-B14F-4D97-AF65-F5344CB8AC3E}">
        <p14:creationId xmlns:p14="http://schemas.microsoft.com/office/powerpoint/2010/main" val="1402638415"/>
      </p:ext>
    </p:extLst>
  </p:cSld>
  <p:clrMapOvr>
    <a:masterClrMapping/>
  </p:clrMapOvr>
  <mc:AlternateContent xmlns:mc="http://schemas.openxmlformats.org/markup-compatibility/2006" xmlns:p14="http://schemas.microsoft.com/office/powerpoint/2010/main">
    <mc:Choice Requires="p14">
      <p:transition spd="slow" p14:dur="2000" advTm="18433"/>
    </mc:Choice>
    <mc:Fallback xmlns="">
      <p:transition spd="slow" advTm="184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2285A2-9A7E-4660-815F-2C39354F1E30}"/>
              </a:ext>
            </a:extLst>
          </p:cNvPr>
          <p:cNvSpPr>
            <a:spLocks noGrp="1"/>
          </p:cNvSpPr>
          <p:nvPr>
            <p:ph type="title"/>
          </p:nvPr>
        </p:nvSpPr>
        <p:spPr/>
        <p:txBody>
          <a:bodyPr/>
          <a:lstStyle/>
          <a:p>
            <a:r>
              <a:rPr lang="fi-FI" dirty="0"/>
              <a:t>Suomen sosiaali- ja terveysjärjestöt lukuina</a:t>
            </a:r>
          </a:p>
        </p:txBody>
      </p:sp>
      <p:pic>
        <p:nvPicPr>
          <p:cNvPr id="6" name="Sisällön paikkamerkki 5" descr="Kuvassa on tietoja Suomen sosiaali- ja terveysjärjestöistä. Niissä on yli 1,3 miljoonaa jäsentä, puoli miljoonaa vapaaehtoista, 260000 vertaistukijaa ja 50000 ammattilaista. Järjestöjen sote-palvelujen tuotannon työntekijöitä on 37500, joista 7400 on järjestöomisteisten yhtiöiden työntekijöitä. Suomessa on 10 700 järjestöä, joista yli 200 toimii valtakunnallisesti. Sote-palveluita tuottavia järjestöjä on 900 ja sote-palveluja tuottavia järjestöomisteisia yhtiöitä 70.">
            <a:extLst>
              <a:ext uri="{FF2B5EF4-FFF2-40B4-BE49-F238E27FC236}">
                <a16:creationId xmlns:a16="http://schemas.microsoft.com/office/drawing/2014/main" id="{44978860-D50D-E48E-029A-0B8FC348AEF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96" t="18730" r="4742" b="12147"/>
          <a:stretch/>
        </p:blipFill>
        <p:spPr>
          <a:xfrm>
            <a:off x="574020" y="1332411"/>
            <a:ext cx="11043960" cy="4767944"/>
          </a:xfrm>
        </p:spPr>
      </p:pic>
    </p:spTree>
    <p:extLst>
      <p:ext uri="{BB962C8B-B14F-4D97-AF65-F5344CB8AC3E}">
        <p14:creationId xmlns:p14="http://schemas.microsoft.com/office/powerpoint/2010/main" val="817761713"/>
      </p:ext>
    </p:extLst>
  </p:cSld>
  <p:clrMapOvr>
    <a:masterClrMapping/>
  </p:clrMapOvr>
  <mc:AlternateContent xmlns:mc="http://schemas.openxmlformats.org/markup-compatibility/2006" xmlns:p14="http://schemas.microsoft.com/office/powerpoint/2010/main">
    <mc:Choice Requires="p14">
      <p:transition spd="slow" p14:dur="2000" advTm="16397"/>
    </mc:Choice>
    <mc:Fallback xmlns="">
      <p:transition spd="slow" advTm="1639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9882814-EF64-4FD5-40B4-5FFCA2BFDA83}"/>
              </a:ext>
            </a:extLst>
          </p:cNvPr>
          <p:cNvSpPr>
            <a:spLocks noGrp="1"/>
          </p:cNvSpPr>
          <p:nvPr>
            <p:ph type="title"/>
          </p:nvPr>
        </p:nvSpPr>
        <p:spPr/>
        <p:txBody>
          <a:bodyPr/>
          <a:lstStyle/>
          <a:p>
            <a:r>
              <a:rPr lang="fi-FI" dirty="0"/>
              <a:t>Integraatiovaliokunnan tehtävät</a:t>
            </a:r>
          </a:p>
        </p:txBody>
      </p:sp>
      <p:sp>
        <p:nvSpPr>
          <p:cNvPr id="3" name="Sisällön paikkamerkki 2">
            <a:extLst>
              <a:ext uri="{FF2B5EF4-FFF2-40B4-BE49-F238E27FC236}">
                <a16:creationId xmlns:a16="http://schemas.microsoft.com/office/drawing/2014/main" id="{60C92F49-D390-83FC-A16A-E256B564A1CA}"/>
              </a:ext>
            </a:extLst>
          </p:cNvPr>
          <p:cNvSpPr>
            <a:spLocks noGrp="1"/>
          </p:cNvSpPr>
          <p:nvPr>
            <p:ph idx="1"/>
          </p:nvPr>
        </p:nvSpPr>
        <p:spPr/>
        <p:txBody>
          <a:bodyPr>
            <a:normAutofit lnSpcReduction="10000"/>
          </a:bodyPr>
          <a:lstStyle/>
          <a:p>
            <a:r>
              <a:rPr lang="fi-FI" dirty="0"/>
              <a:t>Palveluintegraation seuranta ja palveluintegraatiota koskevien esitysten tekeminen muille toimielimille</a:t>
            </a:r>
          </a:p>
          <a:p>
            <a:r>
              <a:rPr lang="fi-FI" dirty="0"/>
              <a:t>Strategian toimeenpanon seuranta "Autamme sopivalle polulle ja "Osaamme ennakoida" kohtien osalta</a:t>
            </a:r>
          </a:p>
          <a:p>
            <a:r>
              <a:rPr lang="fi-FI" dirty="0"/>
              <a:t>Kuntien ja hyvinvointialueen palvelurajapinnan toimivuuden seuranta</a:t>
            </a:r>
          </a:p>
          <a:p>
            <a:r>
              <a:rPr lang="fi-FI" dirty="0"/>
              <a:t>Asukas- ja asiakaspalautteen seuranta sekä palautejärjestelmien kehittäminen</a:t>
            </a:r>
          </a:p>
          <a:p>
            <a:endParaRPr lang="fi-FI" dirty="0"/>
          </a:p>
        </p:txBody>
      </p:sp>
    </p:spTree>
    <p:extLst>
      <p:ext uri="{BB962C8B-B14F-4D97-AF65-F5344CB8AC3E}">
        <p14:creationId xmlns:p14="http://schemas.microsoft.com/office/powerpoint/2010/main" val="3518034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8D87F7-426B-12C1-FFB5-6BF39525791A}"/>
              </a:ext>
            </a:extLst>
          </p:cNvPr>
          <p:cNvSpPr>
            <a:spLocks noGrp="1"/>
          </p:cNvSpPr>
          <p:nvPr>
            <p:ph type="title"/>
          </p:nvPr>
        </p:nvSpPr>
        <p:spPr>
          <a:xfrm>
            <a:off x="838200" y="681037"/>
            <a:ext cx="10515600" cy="960755"/>
          </a:xfrm>
        </p:spPr>
        <p:txBody>
          <a:bodyPr>
            <a:normAutofit fontScale="90000"/>
          </a:bodyPr>
          <a:lstStyle/>
          <a:p>
            <a:r>
              <a:rPr lang="fi-FI" sz="4000" dirty="0"/>
              <a:t>Palvelujen integraatio on sekä horisontaalista ja vertikaalista (THL)</a:t>
            </a:r>
            <a:br>
              <a:rPr lang="fi-FI" dirty="0"/>
            </a:br>
            <a:endParaRPr lang="fi-FI" dirty="0"/>
          </a:p>
        </p:txBody>
      </p:sp>
      <p:sp>
        <p:nvSpPr>
          <p:cNvPr id="3" name="Sisällön paikkamerkki 2">
            <a:extLst>
              <a:ext uri="{FF2B5EF4-FFF2-40B4-BE49-F238E27FC236}">
                <a16:creationId xmlns:a16="http://schemas.microsoft.com/office/drawing/2014/main" id="{B7DB9809-4208-17B8-1EFF-F935DAB94975}"/>
              </a:ext>
            </a:extLst>
          </p:cNvPr>
          <p:cNvSpPr>
            <a:spLocks noGrp="1"/>
          </p:cNvSpPr>
          <p:nvPr>
            <p:ph idx="1"/>
          </p:nvPr>
        </p:nvSpPr>
        <p:spPr/>
        <p:txBody>
          <a:bodyPr>
            <a:noAutofit/>
          </a:bodyPr>
          <a:lstStyle/>
          <a:p>
            <a:r>
              <a:rPr lang="fi-FI" sz="2400" b="1" dirty="0"/>
              <a:t>Vertikaalinen palvelujen integraatio </a:t>
            </a:r>
            <a:r>
              <a:rPr lang="fi-FI" sz="2400" dirty="0"/>
              <a:t>on perustason ja erityistason palvelujen saumatonta yhteistyötä tai yhdessä sovittuja asiakasprosesseja. Esimerkkinä vertikaalisesta integraatiosta on esimerkiksi lonkkamurtumapotilaan hoitoprosessi (niin sanottu lonkkaliukumäki), jossa on sovittu asiakkaan palvelupolusta erikoissairaanhoidosta jatkohoitoon peruspalveluissa. </a:t>
            </a:r>
          </a:p>
          <a:p>
            <a:r>
              <a:rPr lang="fi-FI" sz="2400" b="1" dirty="0"/>
              <a:t>Horisontaalisella palvelujen integraatiolla </a:t>
            </a:r>
            <a:r>
              <a:rPr lang="fi-FI" sz="2400" dirty="0"/>
              <a:t>tarkoitetaan sitä, miten samalla hoidon tai palvelun porrastuksen tasolla (esimerkiksi perustason terveys- ja sosiaalipalveluissa) koordinoidaan ja integroidaan eri palveluita asiakkaan tarpeenmukaiseksi kokonaisuudeksi. Tätä hyödynnetään usein erityisesti tilanteissa, joissa asiakkaalla on useita erilaisia palvelutarpeita kuten mielenterveyden tai päihdeongelmia ja lisäksi taloudellisia ja sosiaalisia ongelmia ja somaattisia sairauksia.</a:t>
            </a:r>
          </a:p>
        </p:txBody>
      </p:sp>
    </p:spTree>
    <p:extLst>
      <p:ext uri="{BB962C8B-B14F-4D97-AF65-F5344CB8AC3E}">
        <p14:creationId xmlns:p14="http://schemas.microsoft.com/office/powerpoint/2010/main" val="1010755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teksti, kuvakaappaus, Fontti, numero&#10;&#10;Kuvaus luotu automaattisesti">
            <a:extLst>
              <a:ext uri="{FF2B5EF4-FFF2-40B4-BE49-F238E27FC236}">
                <a16:creationId xmlns:a16="http://schemas.microsoft.com/office/drawing/2014/main" id="{AE7D6E01-5458-DB16-1C4B-FABFC705E4CD}"/>
              </a:ext>
            </a:extLst>
          </p:cNvPr>
          <p:cNvPicPr>
            <a:picLocks noChangeAspect="1"/>
          </p:cNvPicPr>
          <p:nvPr/>
        </p:nvPicPr>
        <p:blipFill rotWithShape="1">
          <a:blip r:embed="rId2">
            <a:extLst>
              <a:ext uri="{28A0092B-C50C-407E-A947-70E740481C1C}">
                <a14:useLocalDpi xmlns:a14="http://schemas.microsoft.com/office/drawing/2010/main" val="0"/>
              </a:ext>
            </a:extLst>
          </a:blip>
          <a:srcRect r="3557" b="1"/>
          <a:stretch/>
        </p:blipFill>
        <p:spPr>
          <a:xfrm>
            <a:off x="20" y="10"/>
            <a:ext cx="12191980" cy="6857990"/>
          </a:xfrm>
          <a:prstGeom prst="rect">
            <a:avLst/>
          </a:prstGeom>
          <a:noFill/>
        </p:spPr>
      </p:pic>
    </p:spTree>
    <p:extLst>
      <p:ext uri="{BB962C8B-B14F-4D97-AF65-F5344CB8AC3E}">
        <p14:creationId xmlns:p14="http://schemas.microsoft.com/office/powerpoint/2010/main" val="2902191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CA79F515-DE61-9EA4-B804-8EE3E85E4746}"/>
              </a:ext>
            </a:extLst>
          </p:cNvPr>
          <p:cNvPicPr>
            <a:picLocks noChangeAspect="1"/>
          </p:cNvPicPr>
          <p:nvPr/>
        </p:nvPicPr>
        <p:blipFill>
          <a:blip r:embed="rId2"/>
          <a:stretch>
            <a:fillRect/>
          </a:stretch>
        </p:blipFill>
        <p:spPr>
          <a:xfrm>
            <a:off x="-1" y="513696"/>
            <a:ext cx="12453257" cy="6126590"/>
          </a:xfrm>
          <a:prstGeom prst="rect">
            <a:avLst/>
          </a:prstGeom>
        </p:spPr>
      </p:pic>
    </p:spTree>
    <p:extLst>
      <p:ext uri="{BB962C8B-B14F-4D97-AF65-F5344CB8AC3E}">
        <p14:creationId xmlns:p14="http://schemas.microsoft.com/office/powerpoint/2010/main" val="287784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1D2B2B-F4EC-C161-0B64-C43E40FBA024}"/>
              </a:ext>
            </a:extLst>
          </p:cNvPr>
          <p:cNvSpPr>
            <a:spLocks noGrp="1"/>
          </p:cNvSpPr>
          <p:nvPr>
            <p:ph type="title"/>
          </p:nvPr>
        </p:nvSpPr>
        <p:spPr>
          <a:xfrm>
            <a:off x="838200" y="681037"/>
            <a:ext cx="10515600" cy="960755"/>
          </a:xfrm>
        </p:spPr>
        <p:txBody>
          <a:bodyPr>
            <a:normAutofit fontScale="90000"/>
          </a:bodyPr>
          <a:lstStyle/>
          <a:p>
            <a:r>
              <a:rPr lang="fi-FI" dirty="0"/>
              <a:t>Kuntien ja hyvinvointialueen palvelurajapinnan toimivuus ikäihmisten näkökulmasta</a:t>
            </a:r>
            <a:br>
              <a:rPr lang="fi-FI" dirty="0"/>
            </a:br>
            <a:endParaRPr lang="fi-FI" dirty="0"/>
          </a:p>
        </p:txBody>
      </p:sp>
      <p:sp>
        <p:nvSpPr>
          <p:cNvPr id="3" name="Sisällön paikkamerkki 2">
            <a:extLst>
              <a:ext uri="{FF2B5EF4-FFF2-40B4-BE49-F238E27FC236}">
                <a16:creationId xmlns:a16="http://schemas.microsoft.com/office/drawing/2014/main" id="{C2BF6850-18EA-E69C-095F-635BF5570B7E}"/>
              </a:ext>
            </a:extLst>
          </p:cNvPr>
          <p:cNvSpPr>
            <a:spLocks noGrp="1"/>
          </p:cNvSpPr>
          <p:nvPr>
            <p:ph idx="1"/>
          </p:nvPr>
        </p:nvSpPr>
        <p:spPr/>
        <p:txBody>
          <a:bodyPr>
            <a:normAutofit lnSpcReduction="10000"/>
          </a:bodyPr>
          <a:lstStyle/>
          <a:p>
            <a:r>
              <a:rPr lang="fi-FI" b="1" dirty="0"/>
              <a:t>Ikäystävällisen asumisen edistäminen: </a:t>
            </a:r>
            <a:r>
              <a:rPr lang="fi-FI" dirty="0"/>
              <a:t>Tarvitsemme hyviä asumisen vaihtoehtoja: Esteetöntä, houkuttelevaa asumista lähelle arkipalveluja koko Kanta-Hämeessä. Parhaimmillaan ikäystävällinen asuminen edistää myös sosiaalista kanssakäymistä ja yhteisöllisyyttä kullekin asukkaalle sopivalla tavalla.</a:t>
            </a:r>
          </a:p>
          <a:p>
            <a:r>
              <a:rPr lang="fi-FI" b="1" dirty="0"/>
              <a:t>Hyvinvoinnin ja terveyden edistäminen: </a:t>
            </a:r>
            <a:r>
              <a:rPr lang="fi-FI" dirty="0"/>
              <a:t>Esimerkiksi monimuotoiset liikuntamahdollisuudet, kulttuuritarjonta, digitaitojen vahvistaminen, elintapaohjaus ovat ikäihmisten osalta tärkeitä asioita ennen varsinaisia sote-palveluja.</a:t>
            </a:r>
          </a:p>
          <a:p>
            <a:endParaRPr lang="fi-FI" dirty="0"/>
          </a:p>
          <a:p>
            <a:endParaRPr lang="fi-FI" dirty="0"/>
          </a:p>
          <a:p>
            <a:endParaRPr lang="fi-FI" dirty="0"/>
          </a:p>
        </p:txBody>
      </p:sp>
    </p:spTree>
    <p:extLst>
      <p:ext uri="{BB962C8B-B14F-4D97-AF65-F5344CB8AC3E}">
        <p14:creationId xmlns:p14="http://schemas.microsoft.com/office/powerpoint/2010/main" val="2469597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4|3.6|2.7"/>
</p:tagLst>
</file>

<file path=ppt/theme/theme1.xml><?xml version="1.0" encoding="utf-8"?>
<a:theme xmlns:a="http://schemas.openxmlformats.org/drawingml/2006/main" name="SOSTE2022">
  <a:themeElements>
    <a:clrScheme name="SOSTE">
      <a:dk1>
        <a:sysClr val="windowText" lastClr="000000"/>
      </a:dk1>
      <a:lt1>
        <a:sysClr val="window" lastClr="FFFFFF"/>
      </a:lt1>
      <a:dk2>
        <a:srgbClr val="323232"/>
      </a:dk2>
      <a:lt2>
        <a:srgbClr val="F2F2F2"/>
      </a:lt2>
      <a:accent1>
        <a:srgbClr val="E5007D"/>
      </a:accent1>
      <a:accent2>
        <a:srgbClr val="20216A"/>
      </a:accent2>
      <a:accent3>
        <a:srgbClr val="FAD214"/>
      </a:accent3>
      <a:accent4>
        <a:srgbClr val="00B7EB"/>
      </a:accent4>
      <a:accent5>
        <a:srgbClr val="5B9BD5"/>
      </a:accent5>
      <a:accent6>
        <a:srgbClr val="70AD47"/>
      </a:accent6>
      <a:hlink>
        <a:srgbClr val="0563C1"/>
      </a:hlink>
      <a:folHlink>
        <a:srgbClr val="954F72"/>
      </a:folHlink>
    </a:clrScheme>
    <a:fontScheme name="SOSTE 202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STE_2022" id="{ADBC219A-1B4D-4355-A7F0-5E1E036CF0E9}" vid="{34915D00-0952-439F-850B-5DC45829E90E}"/>
    </a:ext>
  </a:extLst>
</a:theme>
</file>

<file path=ppt/theme/theme2.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E68E5A5D-4C15-BC4B-9189-0F48DFDCA75F}" vid="{4FE083A8-FC63-C447-9290-4848FB43DAD5}"/>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E5A3DC6D6E46224BAD0C8A18349B2A37" ma:contentTypeVersion="16" ma:contentTypeDescription="Luo uusi asiakirja." ma:contentTypeScope="" ma:versionID="44a69c73cc4f6a54684f3b2017e13777">
  <xsd:schema xmlns:xsd="http://www.w3.org/2001/XMLSchema" xmlns:xs="http://www.w3.org/2001/XMLSchema" xmlns:p="http://schemas.microsoft.com/office/2006/metadata/properties" xmlns:ns2="bacd616c-4012-467b-bc56-3b7f9f52f3a4" xmlns:ns3="95cd5d6c-5438-4615-a5b8-49e04d17ceb8" targetNamespace="http://schemas.microsoft.com/office/2006/metadata/properties" ma:root="true" ma:fieldsID="51ae1df6cdd07f47cbd3170679f3c947" ns2:_="" ns3:_="">
    <xsd:import namespace="bacd616c-4012-467b-bc56-3b7f9f52f3a4"/>
    <xsd:import namespace="95cd5d6c-5438-4615-a5b8-49e04d17ce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d616c-4012-467b-bc56-3b7f9f52f3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cd732930-64eb-4479-88a2-f398bef6953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cd5d6c-5438-4615-a5b8-49e04d17ceb8" elementFormDefault="qualified">
    <xsd:import namespace="http://schemas.microsoft.com/office/2006/documentManagement/types"/>
    <xsd:import namespace="http://schemas.microsoft.com/office/infopath/2007/PartnerControls"/>
    <xsd:element name="SharedWithUsers" ma:index="19"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4f1a5e8c-f3fc-4e51-b80a-1e7c73067edc}" ma:internalName="TaxCatchAll" ma:showField="CatchAllData" ma:web="95cd5d6c-5438-4615-a5b8-49e04d17ce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5cd5d6c-5438-4615-a5b8-49e04d17ceb8" xsi:nil="true"/>
    <lcf76f155ced4ddcb4097134ff3c332f xmlns="bacd616c-4012-467b-bc56-3b7f9f52f3a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2C6B1B7-1B4D-462A-AEB7-7A9545BD3953}">
  <ds:schemaRefs>
    <ds:schemaRef ds:uri="http://schemas.microsoft.com/sharepoint/v3/contenttype/forms"/>
  </ds:schemaRefs>
</ds:datastoreItem>
</file>

<file path=customXml/itemProps2.xml><?xml version="1.0" encoding="utf-8"?>
<ds:datastoreItem xmlns:ds="http://schemas.openxmlformats.org/officeDocument/2006/customXml" ds:itemID="{54196AD4-B58A-45B9-89D5-077000BA56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cd616c-4012-467b-bc56-3b7f9f52f3a4"/>
    <ds:schemaRef ds:uri="95cd5d6c-5438-4615-a5b8-49e04d17ce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39E633-36C8-4EAE-9117-2053BC76107F}">
  <ds:schemaRef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95cd5d6c-5438-4615-a5b8-49e04d17ceb8"/>
    <ds:schemaRef ds:uri="bacd616c-4012-467b-bc56-3b7f9f52f3a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SOSTE_2022_esitysmalli</Template>
  <TotalTime>5873</TotalTime>
  <Words>455</Words>
  <Application>Microsoft Office PowerPoint</Application>
  <PresentationFormat>Laajakuva</PresentationFormat>
  <Paragraphs>50</Paragraphs>
  <Slides>12</Slides>
  <Notes>1</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12</vt:i4>
      </vt:variant>
    </vt:vector>
  </HeadingPairs>
  <TitlesOfParts>
    <vt:vector size="18" baseType="lpstr">
      <vt:lpstr>Arial</vt:lpstr>
      <vt:lpstr>VAG Rounded Std Thin</vt:lpstr>
      <vt:lpstr>Symbol</vt:lpstr>
      <vt:lpstr>Calibri</vt:lpstr>
      <vt:lpstr>SOSTE2022</vt:lpstr>
      <vt:lpstr>1_Mukautettu suunnittelumalli</vt:lpstr>
      <vt:lpstr>Miten integroidaan ikääntyneiden palveluita? Edunvalvontapäivä 15.9.2023 Eläkkeensaajien Keskusliitto, Hämeen piiri</vt:lpstr>
      <vt:lpstr>Esityksen sisältö</vt:lpstr>
      <vt:lpstr>Suomen sosiaali ja terveys ry</vt:lpstr>
      <vt:lpstr>Suomen sosiaali- ja terveysjärjestöt lukuina</vt:lpstr>
      <vt:lpstr>Integraatiovaliokunnan tehtävät</vt:lpstr>
      <vt:lpstr>Palvelujen integraatio on sekä horisontaalista ja vertikaalista (THL) </vt:lpstr>
      <vt:lpstr>PowerPoint-esitys</vt:lpstr>
      <vt:lpstr>PowerPoint-esitys</vt:lpstr>
      <vt:lpstr>Kuntien ja hyvinvointialueen palvelurajapinnan toimivuus ikäihmisten näkökulmasta </vt:lpstr>
      <vt:lpstr>Hallitusohjelma palveluintegraation näkökulmasta</vt:lpstr>
      <vt:lpstr>Hyvinvoinnin ja terveyden edistäminen hallitusohjelmassa</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Suomen sosiaali ja terveys ry</dc:title>
  <dc:creator>Anna Järvinen</dc:creator>
  <cp:lastModifiedBy>Miia Nahkuri</cp:lastModifiedBy>
  <cp:revision>7</cp:revision>
  <cp:lastPrinted>2023-09-07T13:29:38Z</cp:lastPrinted>
  <dcterms:created xsi:type="dcterms:W3CDTF">2022-08-16T10:47:09Z</dcterms:created>
  <dcterms:modified xsi:type="dcterms:W3CDTF">2023-09-15T13:09:51Z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0x010100E5A3DC6D6E46224BAD0C8A18349B2A37</vt:lpwstr>
  </property>
  <property fmtid="{D5CDD505-2E9C-101B-9397-08002B2CF9AE}" pid="3" name="MediaServiceImageTags">
    <vt:lpwstr/>
  </property>
</Properties>
</file>