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7" r:id="rId2"/>
    <p:sldId id="258" r:id="rId3"/>
  </p:sldIdLst>
  <p:sldSz cx="10691813" cy="7559675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10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0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85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435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954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583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139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813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601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499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4934-83A1-46B1-ADF8-849EE0715725}" type="datetimeFigureOut">
              <a:rPr lang="fi-FI" smtClean="0"/>
              <a:t>25.2.2020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5EE6-43B7-4574-92B1-19182E3801B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46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henkilö, mies, ratsastus&#10;&#10;Kuvaus luotu automaattisesti">
            <a:extLst>
              <a:ext uri="{FF2B5EF4-FFF2-40B4-BE49-F238E27FC236}">
                <a16:creationId xmlns:a16="http://schemas.microsoft.com/office/drawing/2014/main" id="{F74F51E0-ABB9-45CF-A8A2-916614388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719" y="1839432"/>
            <a:ext cx="4951213" cy="5360655"/>
          </a:xfrm>
          <a:prstGeom prst="rect">
            <a:avLst/>
          </a:prstGeom>
        </p:spPr>
      </p:pic>
      <p:pic>
        <p:nvPicPr>
          <p:cNvPr id="11" name="Kuva 10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F245FE88-F9DF-4596-9403-44579F113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543" y="669222"/>
            <a:ext cx="843715" cy="807311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24001020-2180-46D7-AAE9-C8DC7C014147}"/>
              </a:ext>
            </a:extLst>
          </p:cNvPr>
          <p:cNvSpPr txBox="1"/>
          <p:nvPr/>
        </p:nvSpPr>
        <p:spPr>
          <a:xfrm>
            <a:off x="6644258" y="875694"/>
            <a:ext cx="3932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Lappeenrannan Eläkkeensaajat ry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DACC0764-0AA8-436F-A61D-6492C164B73A}"/>
              </a:ext>
            </a:extLst>
          </p:cNvPr>
          <p:cNvSpPr txBox="1"/>
          <p:nvPr/>
        </p:nvSpPr>
        <p:spPr>
          <a:xfrm>
            <a:off x="849331" y="475584"/>
            <a:ext cx="396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rgbClr val="CC0000"/>
                </a:solidFill>
              </a:rPr>
              <a:t>Lappeenrannan Eläkkeensaajat ry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15B46B0B-4064-49CB-A5FB-6BF3ED6EA408}"/>
              </a:ext>
            </a:extLst>
          </p:cNvPr>
          <p:cNvSpPr txBox="1"/>
          <p:nvPr/>
        </p:nvSpPr>
        <p:spPr>
          <a:xfrm>
            <a:off x="114881" y="6676867"/>
            <a:ext cx="495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/>
              <a:t>Yhdistyksen kotisivut löytyvät osoitteesta https://lappeenranta.elakkeensaajat.fi/</a:t>
            </a:r>
          </a:p>
        </p:txBody>
      </p:sp>
      <p:sp>
        <p:nvSpPr>
          <p:cNvPr id="21" name="Suorakulmio: Yläkulmat pyöristetty 20">
            <a:extLst>
              <a:ext uri="{FF2B5EF4-FFF2-40B4-BE49-F238E27FC236}">
                <a16:creationId xmlns:a16="http://schemas.microsoft.com/office/drawing/2014/main" id="{F86E8765-70AE-4795-B2DA-77D7F5B32FE3}"/>
              </a:ext>
            </a:extLst>
          </p:cNvPr>
          <p:cNvSpPr/>
          <p:nvPr/>
        </p:nvSpPr>
        <p:spPr>
          <a:xfrm>
            <a:off x="5625718" y="356243"/>
            <a:ext cx="4951212" cy="6843844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Suorakulmio: Yläkulmat pyöristetty 21">
            <a:extLst>
              <a:ext uri="{FF2B5EF4-FFF2-40B4-BE49-F238E27FC236}">
                <a16:creationId xmlns:a16="http://schemas.microsoft.com/office/drawing/2014/main" id="{A0D4E4EF-44FE-40F0-B711-E696214FB8FB}"/>
              </a:ext>
            </a:extLst>
          </p:cNvPr>
          <p:cNvSpPr/>
          <p:nvPr/>
        </p:nvSpPr>
        <p:spPr>
          <a:xfrm>
            <a:off x="114882" y="356243"/>
            <a:ext cx="4951212" cy="6843844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9D5A588-4064-4F10-9EC4-F99BEE42D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84164"/>
              </p:ext>
            </p:extLst>
          </p:nvPr>
        </p:nvGraphicFramePr>
        <p:xfrm>
          <a:off x="358803" y="675639"/>
          <a:ext cx="4458701" cy="4886196"/>
        </p:xfrm>
        <a:graphic>
          <a:graphicData uri="http://schemas.openxmlformats.org/drawingml/2006/table">
            <a:tbl>
              <a:tblPr/>
              <a:tblGrid>
                <a:gridCol w="1528212">
                  <a:extLst>
                    <a:ext uri="{9D8B030D-6E8A-4147-A177-3AD203B41FA5}">
                      <a16:colId xmlns:a16="http://schemas.microsoft.com/office/drawing/2014/main" val="2654283327"/>
                    </a:ext>
                  </a:extLst>
                </a:gridCol>
                <a:gridCol w="187287">
                  <a:extLst>
                    <a:ext uri="{9D8B030D-6E8A-4147-A177-3AD203B41FA5}">
                      <a16:colId xmlns:a16="http://schemas.microsoft.com/office/drawing/2014/main" val="3231517874"/>
                    </a:ext>
                  </a:extLst>
                </a:gridCol>
                <a:gridCol w="810487">
                  <a:extLst>
                    <a:ext uri="{9D8B030D-6E8A-4147-A177-3AD203B41FA5}">
                      <a16:colId xmlns:a16="http://schemas.microsoft.com/office/drawing/2014/main" val="313539834"/>
                    </a:ext>
                  </a:extLst>
                </a:gridCol>
                <a:gridCol w="483179">
                  <a:extLst>
                    <a:ext uri="{9D8B030D-6E8A-4147-A177-3AD203B41FA5}">
                      <a16:colId xmlns:a16="http://schemas.microsoft.com/office/drawing/2014/main" val="3347851723"/>
                    </a:ext>
                  </a:extLst>
                </a:gridCol>
                <a:gridCol w="645303">
                  <a:extLst>
                    <a:ext uri="{9D8B030D-6E8A-4147-A177-3AD203B41FA5}">
                      <a16:colId xmlns:a16="http://schemas.microsoft.com/office/drawing/2014/main" val="1790043041"/>
                    </a:ext>
                  </a:extLst>
                </a:gridCol>
                <a:gridCol w="79465">
                  <a:extLst>
                    <a:ext uri="{9D8B030D-6E8A-4147-A177-3AD203B41FA5}">
                      <a16:colId xmlns:a16="http://schemas.microsoft.com/office/drawing/2014/main" val="2976248124"/>
                    </a:ext>
                  </a:extLst>
                </a:gridCol>
                <a:gridCol w="724768">
                  <a:extLst>
                    <a:ext uri="{9D8B030D-6E8A-4147-A177-3AD203B41FA5}">
                      <a16:colId xmlns:a16="http://schemas.microsoft.com/office/drawing/2014/main" val="3556218328"/>
                    </a:ext>
                  </a:extLst>
                </a:gridCol>
              </a:tblGrid>
              <a:tr h="459105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Liittymislomake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35412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Nimi**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256949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Osoite**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20524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Posinumero ja paikka**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017584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Syntymäaika **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713404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Sähköposti **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969481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Puhelinnumero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27886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268931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Mistä olet kiinnostunut*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Bocciasta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487802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Petankista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189275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Liikunnasta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585459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Laulamisesta ryhmässä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082402"/>
                  </a:ext>
                </a:extLst>
              </a:tr>
              <a:tr h="16383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Kuntosalista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080020"/>
                  </a:ext>
                </a:extLst>
              </a:tr>
              <a:tr h="176269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Näytelmäkerhosta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554153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Keskustelukerhosta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590104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Yhdistystoiminnasta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87832"/>
                  </a:ext>
                </a:extLst>
              </a:tr>
              <a:tr h="15391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Matkoista/retkistä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099409"/>
                  </a:ext>
                </a:extLst>
              </a:tr>
              <a:tr h="17627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Teatteri/elokuvat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416218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Askartelusta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72763"/>
                  </a:ext>
                </a:extLst>
              </a:tr>
              <a:tr h="17092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Karaokesta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809834"/>
                  </a:ext>
                </a:extLst>
              </a:tr>
              <a:tr h="17594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Jostakin muusta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353635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Jostakin muusta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074638"/>
                  </a:ext>
                </a:extLst>
              </a:tr>
              <a:tr h="22789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392029"/>
                  </a:ext>
                </a:extLst>
              </a:tr>
              <a:tr h="176620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**Tähdellä merkityt kentät ovat pakollisia.</a:t>
                      </a: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674395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AB6BD27-F1E1-4B5D-B297-F1C35521E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91950"/>
              </p:ext>
            </p:extLst>
          </p:nvPr>
        </p:nvGraphicFramePr>
        <p:xfrm>
          <a:off x="358803" y="5717843"/>
          <a:ext cx="4247516" cy="935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2964">
                  <a:extLst>
                    <a:ext uri="{9D8B030D-6E8A-4147-A177-3AD203B41FA5}">
                      <a16:colId xmlns:a16="http://schemas.microsoft.com/office/drawing/2014/main" val="1218454060"/>
                    </a:ext>
                  </a:extLst>
                </a:gridCol>
                <a:gridCol w="277380">
                  <a:extLst>
                    <a:ext uri="{9D8B030D-6E8A-4147-A177-3AD203B41FA5}">
                      <a16:colId xmlns:a16="http://schemas.microsoft.com/office/drawing/2014/main" val="1570425319"/>
                    </a:ext>
                  </a:extLst>
                </a:gridCol>
                <a:gridCol w="718097">
                  <a:extLst>
                    <a:ext uri="{9D8B030D-6E8A-4147-A177-3AD203B41FA5}">
                      <a16:colId xmlns:a16="http://schemas.microsoft.com/office/drawing/2014/main" val="1616032680"/>
                    </a:ext>
                  </a:extLst>
                </a:gridCol>
                <a:gridCol w="1339075">
                  <a:extLst>
                    <a:ext uri="{9D8B030D-6E8A-4147-A177-3AD203B41FA5}">
                      <a16:colId xmlns:a16="http://schemas.microsoft.com/office/drawing/2014/main" val="366119077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Merkitsemällä sähköpostin, pääset jäsenkirjeiden sähköiselle  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1929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postituslistalle, sekä saat salasanan jolla pääsee yhdistyksen 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022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kotisivujen jäsensivulle</a:t>
                      </a: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34250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Emme jaa yhteystietoja yhdistyksen ulkopuolelle, noudatamme </a:t>
                      </a: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6277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yleiseuroppalaista tietosuojalakia</a:t>
                      </a:r>
                      <a:endParaRPr lang="fi-FI" sz="12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237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9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CE9B422A-7E04-479B-A44B-FFF77C335C57}"/>
              </a:ext>
            </a:extLst>
          </p:cNvPr>
          <p:cNvSpPr/>
          <p:nvPr/>
        </p:nvSpPr>
        <p:spPr>
          <a:xfrm rot="16200000">
            <a:off x="3179990" y="-147555"/>
            <a:ext cx="5749925" cy="7854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200" b="1" kern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Liity jäseneksi</a:t>
            </a:r>
            <a:endParaRPr lang="fi-FI" sz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Mikä Eläkkeensaajien Keskusliitto? Miksi liittyä?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Eläkkeensaajien Keskusliitto EKL ry luo edellytyksiä sen jäsenistön yhteiseen kanssakäymiseen ja itsensä kehittämiseen kautta koko elämänkaaren. Tarjoamme sinulle mahdollisuuksia monimuotoiseen kulttuuri- ja harrastustoimintaan mukavassa seurassa.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EKL:n</a:t>
            </a: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toimet tähtäävät mm. eläkeläisköyhyyden ja ikäsyrjinnän vähentämiseen sekä ikäihmisten keskuudessa lisääntyneen yksinäisyyden torjumiseen. Olemme aina heikoimman puolella.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Liitto tuottaa osaamisresursseja omille EKL-yhdistyksilleen ja yhdistykset taas tuottavat palveluja jäsenilleen. Liiton tavoitteena on edunvalvonnan lisäksi tarjota mielekkäät toimintaraamit ympäri Suomen. </a:t>
            </a:r>
            <a:r>
              <a:rPr lang="fi-FI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Lappeenrannan Eläkkeensaajat</a:t>
            </a: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yksi noin 320 alueellisesta yhdistyksestä, joka toimii niin, että eläkeikäiset voivat nauttia täysipainoisesti työelämän jälkeisistä vuosista, elää elämänsä parasta aikaa. Täyttä elämää – hyvässä seurassa!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Tämän vuoksi kannattaa liittyä Lappeenrannan Eläkkeensaajien jäseneksi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Yhdistyksestä löydät oman yhteisön, jossa voi harrastaa, kohdata uusia ystäviä, oppia uutta ja osallistua. Aktiivisessa porukassa pääsee myös vaikuttamaan omaan ja toisten ikäihmisten hyvinvointiin arjessa. Vuosijäsenmaksu on edullinen 13€</a:t>
            </a:r>
            <a:endParaRPr lang="fi-FI" sz="1400" dirty="0"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Yhdessä olemme enemmän! Osallistumalla yhdistyksen toimintaan pääset vaikuttamaan siihen, että omasta kunnastasi ja Suomesta tulee ystävällisempi paikka ikäihmisen elää.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Yhdessä kokeminen on turvallista. Jäsenyys yhdistyksessä tarjoaa yhdessäoloa, vertaistukea, uusia ystäviä, juttuhetkiä ja hyvää mieltä – kaikkea tätä ja vain muutamalla kymmenellä sentillä per viikko.</a:t>
            </a:r>
            <a:endParaRPr lang="fi-FI" sz="14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Tervetuloa mukaan</a:t>
            </a:r>
            <a:endParaRPr lang="fi-FI" sz="14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i-FI" sz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uva 3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BEA21706-F5FB-4FA8-9140-450B8C199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90924" y="3136899"/>
            <a:ext cx="2733675" cy="1285875"/>
          </a:xfrm>
          <a:prstGeom prst="rect">
            <a:avLst/>
          </a:prstGeom>
        </p:spPr>
      </p:pic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4483655A-9D9C-49E5-80EE-5BCD95547F1B}"/>
              </a:ext>
            </a:extLst>
          </p:cNvPr>
          <p:cNvSpPr/>
          <p:nvPr/>
        </p:nvSpPr>
        <p:spPr>
          <a:xfrm>
            <a:off x="300758" y="419947"/>
            <a:ext cx="10090296" cy="67197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8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347</Words>
  <Application>Microsoft Office PowerPoint</Application>
  <PresentationFormat>Mukautettu</PresentationFormat>
  <Paragraphs>87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Jarmo Lahtinen</dc:creator>
  <cp:lastModifiedBy>Jarmo Lahtinen</cp:lastModifiedBy>
  <cp:revision>27</cp:revision>
  <cp:lastPrinted>2020-02-25T13:33:01Z</cp:lastPrinted>
  <dcterms:created xsi:type="dcterms:W3CDTF">2020-02-05T16:44:17Z</dcterms:created>
  <dcterms:modified xsi:type="dcterms:W3CDTF">2020-02-25T13:39:01Z</dcterms:modified>
</cp:coreProperties>
</file>