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3"/>
  </p:notesMasterIdLst>
  <p:sldIdLst>
    <p:sldId id="270" r:id="rId2"/>
  </p:sldIdLst>
  <p:sldSz cx="14400213" cy="7920038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4" autoAdjust="0"/>
    <p:restoredTop sz="94713" autoAdjust="0"/>
  </p:normalViewPr>
  <p:slideViewPr>
    <p:cSldViewPr snapToGrid="0">
      <p:cViewPr varScale="1">
        <p:scale>
          <a:sx n="49" d="100"/>
          <a:sy n="49" d="100"/>
        </p:scale>
        <p:origin x="518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99E1F-EFF5-476D-B3C2-DC0A77CA2EF3}" type="datetimeFigureOut">
              <a:rPr lang="fi-FI" smtClean="0"/>
              <a:t>11.12.2024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1241425"/>
            <a:ext cx="60896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E4803-48E8-434E-9C57-C485FBE776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470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1242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1pPr>
    <a:lvl2pPr marL="535620" algn="l" defTabSz="1071242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2pPr>
    <a:lvl3pPr marL="1071242" algn="l" defTabSz="1071242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3pPr>
    <a:lvl4pPr marL="1606862" algn="l" defTabSz="1071242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4pPr>
    <a:lvl5pPr marL="2142483" algn="l" defTabSz="1071242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5pPr>
    <a:lvl6pPr marL="2678104" algn="l" defTabSz="1071242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6pPr>
    <a:lvl7pPr marL="3213725" algn="l" defTabSz="1071242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7pPr>
    <a:lvl8pPr marL="3749345" algn="l" defTabSz="1071242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8pPr>
    <a:lvl9pPr marL="4284967" algn="l" defTabSz="1071242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4803-48E8-434E-9C57-C485FBE7769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786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136" y="792003"/>
            <a:ext cx="9450140" cy="3432018"/>
          </a:xfrm>
        </p:spPr>
        <p:txBody>
          <a:bodyPr anchor="b">
            <a:normAutofit/>
          </a:bodyPr>
          <a:lstStyle>
            <a:lvl1pPr algn="l">
              <a:defRPr sz="5544"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136" y="4439134"/>
            <a:ext cx="7560112" cy="2248899"/>
          </a:xfrm>
        </p:spPr>
        <p:txBody>
          <a:bodyPr anchor="t">
            <a:normAutofit/>
          </a:bodyPr>
          <a:lstStyle>
            <a:lvl1pPr marL="0" indent="0" algn="l">
              <a:buNone/>
              <a:defRPr sz="2425">
                <a:solidFill>
                  <a:schemeClr val="bg2">
                    <a:lumMod val="75000"/>
                  </a:schemeClr>
                </a:solidFill>
              </a:defRPr>
            </a:lvl1pPr>
            <a:lvl2pPr marL="528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6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2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0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68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96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24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C3F9-9814-4B94-BF59-0A595A881F5C}" type="datetimeFigureOut">
              <a:rPr lang="fi-FI" smtClean="0"/>
              <a:t>11.12.2024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446-FC36-41A6-88FD-8D922F97F7DE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9718268" y="9778"/>
            <a:ext cx="4500067" cy="44000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214481" y="105723"/>
            <a:ext cx="7181982" cy="70223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546376" y="264001"/>
            <a:ext cx="5850087" cy="57200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664503" y="37277"/>
            <a:ext cx="5731962" cy="560452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9266389" y="704005"/>
            <a:ext cx="5130075" cy="501602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73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10012" y="616003"/>
            <a:ext cx="12778313" cy="3608017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848"/>
            </a:lvl1pPr>
            <a:lvl2pPr marL="528020" indent="0">
              <a:buNone/>
              <a:defRPr sz="1848"/>
            </a:lvl2pPr>
            <a:lvl3pPr marL="1056041" indent="0">
              <a:buNone/>
              <a:defRPr sz="1848"/>
            </a:lvl3pPr>
            <a:lvl4pPr marL="1584061" indent="0">
              <a:buNone/>
              <a:defRPr sz="1848"/>
            </a:lvl4pPr>
            <a:lvl5pPr marL="2112081" indent="0">
              <a:buNone/>
              <a:defRPr sz="1848"/>
            </a:lvl5pPr>
            <a:lvl6pPr marL="2640101" indent="0">
              <a:buNone/>
              <a:defRPr sz="1848"/>
            </a:lvl6pPr>
            <a:lvl7pPr marL="3168122" indent="0">
              <a:buNone/>
              <a:defRPr sz="1848"/>
            </a:lvl7pPr>
            <a:lvl8pPr marL="3696142" indent="0">
              <a:buNone/>
              <a:defRPr sz="1848"/>
            </a:lvl8pPr>
            <a:lvl9pPr marL="4224162" indent="0">
              <a:buNone/>
              <a:defRPr sz="1848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80018" y="4439133"/>
            <a:ext cx="9808267" cy="528003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848"/>
            </a:lvl1pPr>
            <a:lvl2pPr marL="528020" indent="0">
              <a:buFontTx/>
              <a:buNone/>
              <a:defRPr/>
            </a:lvl2pPr>
            <a:lvl3pPr marL="1056041" indent="0">
              <a:buFontTx/>
              <a:buNone/>
              <a:defRPr/>
            </a:lvl3pPr>
            <a:lvl4pPr marL="1584061" indent="0">
              <a:buFontTx/>
              <a:buNone/>
              <a:defRPr/>
            </a:lvl4pPr>
            <a:lvl5pPr marL="2112081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C3F9-9814-4B94-BF59-0A595A881F5C}" type="datetimeFigureOut">
              <a:rPr lang="fi-FI" smtClean="0"/>
              <a:t>11.12.2024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446-FC36-41A6-88FD-8D922F97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46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137" y="792004"/>
            <a:ext cx="11880176" cy="3168015"/>
          </a:xfrm>
        </p:spPr>
        <p:txBody>
          <a:bodyPr anchor="ctr">
            <a:normAutofit/>
          </a:bodyPr>
          <a:lstStyle>
            <a:lvl1pPr algn="l">
              <a:defRPr sz="3696" b="0" cap="all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8136" y="4752023"/>
            <a:ext cx="10082025" cy="2170677"/>
          </a:xfrm>
        </p:spPr>
        <p:txBody>
          <a:bodyPr anchor="ctr">
            <a:normAutofit/>
          </a:bodyPr>
          <a:lstStyle>
            <a:lvl1pPr marL="0" indent="0" algn="l">
              <a:buNone/>
              <a:defRPr sz="2310">
                <a:solidFill>
                  <a:schemeClr val="bg2">
                    <a:lumMod val="75000"/>
                  </a:schemeClr>
                </a:solidFill>
              </a:defRPr>
            </a:lvl1pPr>
            <a:lvl2pPr marL="528020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C3F9-9814-4B94-BF59-0A595A881F5C}" type="datetimeFigureOut">
              <a:rPr lang="fi-FI" smtClean="0"/>
              <a:t>11.12.2024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446-FC36-41A6-88FD-8D922F97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3983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144" y="792004"/>
            <a:ext cx="10800161" cy="3168015"/>
          </a:xfrm>
        </p:spPr>
        <p:txBody>
          <a:bodyPr anchor="ctr">
            <a:normAutofit/>
          </a:bodyPr>
          <a:lstStyle>
            <a:lvl1pPr algn="l">
              <a:defRPr sz="3696" b="0" cap="all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08150" y="3960019"/>
            <a:ext cx="10080149" cy="440002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528020" indent="0">
              <a:buFontTx/>
              <a:buNone/>
              <a:defRPr/>
            </a:lvl2pPr>
            <a:lvl3pPr marL="1056041" indent="0">
              <a:buFontTx/>
              <a:buNone/>
              <a:defRPr/>
            </a:lvl3pPr>
            <a:lvl4pPr marL="1584061" indent="0">
              <a:buFontTx/>
              <a:buNone/>
              <a:defRPr/>
            </a:lvl4pPr>
            <a:lvl5pPr marL="2112081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8138" y="4967136"/>
            <a:ext cx="10080149" cy="1945785"/>
          </a:xfrm>
        </p:spPr>
        <p:txBody>
          <a:bodyPr anchor="ctr">
            <a:normAutofit/>
          </a:bodyPr>
          <a:lstStyle>
            <a:lvl1pPr marL="0" indent="0" algn="l">
              <a:buNone/>
              <a:defRPr sz="2310">
                <a:solidFill>
                  <a:schemeClr val="bg2">
                    <a:lumMod val="75000"/>
                  </a:schemeClr>
                </a:solidFill>
              </a:defRPr>
            </a:lvl1pPr>
            <a:lvl2pPr marL="528020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C3F9-9814-4B94-BF59-0A595A881F5C}" type="datetimeFigureOut">
              <a:rPr lang="fi-FI" smtClean="0"/>
              <a:t>11.12.2024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446-FC36-41A6-88FD-8D922F97F7DE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628134" y="938004"/>
            <a:ext cx="720011" cy="675335"/>
          </a:xfrm>
          <a:prstGeom prst="rect">
            <a:avLst/>
          </a:prstGeom>
        </p:spPr>
        <p:txBody>
          <a:bodyPr vert="horz" lIns="105601" tIns="52800" rIns="105601" bIns="52800" rtlCol="0" anchor="ctr">
            <a:noAutofit/>
          </a:bodyPr>
          <a:lstStyle/>
          <a:p>
            <a:pPr lvl="0"/>
            <a:r>
              <a:rPr lang="en-US" sz="923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148304" y="3197350"/>
            <a:ext cx="720011" cy="675335"/>
          </a:xfrm>
          <a:prstGeom prst="rect">
            <a:avLst/>
          </a:prstGeom>
        </p:spPr>
        <p:txBody>
          <a:bodyPr vert="horz" lIns="105601" tIns="52800" rIns="105601" bIns="52800" rtlCol="0" anchor="ctr">
            <a:noAutofit/>
          </a:bodyPr>
          <a:lstStyle/>
          <a:p>
            <a:pPr lvl="0" algn="r"/>
            <a:r>
              <a:rPr lang="en-US" sz="9239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0244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136" y="3960019"/>
            <a:ext cx="10080149" cy="1960261"/>
          </a:xfrm>
        </p:spPr>
        <p:txBody>
          <a:bodyPr anchor="b">
            <a:normAutofit/>
          </a:bodyPr>
          <a:lstStyle>
            <a:lvl1pPr algn="l">
              <a:defRPr sz="3696" b="0" cap="all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8135" y="5927880"/>
            <a:ext cx="10082027" cy="993643"/>
          </a:xfrm>
        </p:spPr>
        <p:txBody>
          <a:bodyPr anchor="t">
            <a:normAutofit/>
          </a:bodyPr>
          <a:lstStyle>
            <a:lvl1pPr marL="0" indent="0" algn="l">
              <a:buNone/>
              <a:defRPr sz="2310">
                <a:solidFill>
                  <a:schemeClr val="bg2">
                    <a:lumMod val="75000"/>
                  </a:schemeClr>
                </a:solidFill>
              </a:defRPr>
            </a:lvl1pPr>
            <a:lvl2pPr marL="528020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C3F9-9814-4B94-BF59-0A595A881F5C}" type="datetimeFigureOut">
              <a:rPr lang="fi-FI" smtClean="0"/>
              <a:t>11.12.2024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446-FC36-41A6-88FD-8D922F97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4642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145" y="792004"/>
            <a:ext cx="10800160" cy="3168015"/>
          </a:xfrm>
        </p:spPr>
        <p:txBody>
          <a:bodyPr anchor="ctr">
            <a:normAutofit/>
          </a:bodyPr>
          <a:lstStyle>
            <a:lvl1pPr algn="l">
              <a:defRPr sz="3696" b="0" cap="all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08137" y="4536912"/>
            <a:ext cx="10080150" cy="121244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772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8136" y="5749361"/>
            <a:ext cx="10080150" cy="1173339"/>
          </a:xfrm>
        </p:spPr>
        <p:txBody>
          <a:bodyPr anchor="t">
            <a:normAutofit/>
          </a:bodyPr>
          <a:lstStyle>
            <a:lvl1pPr marL="0" indent="0" algn="l">
              <a:buNone/>
              <a:defRPr sz="2079">
                <a:solidFill>
                  <a:schemeClr val="bg2">
                    <a:lumMod val="75000"/>
                  </a:schemeClr>
                </a:solidFill>
              </a:defRPr>
            </a:lvl1pPr>
            <a:lvl2pPr marL="528020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C3F9-9814-4B94-BF59-0A595A881F5C}" type="datetimeFigureOut">
              <a:rPr lang="fi-FI" smtClean="0"/>
              <a:t>11.12.2024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446-FC36-41A6-88FD-8D922F97F7DE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628134" y="938004"/>
            <a:ext cx="720011" cy="675335"/>
          </a:xfrm>
          <a:prstGeom prst="rect">
            <a:avLst/>
          </a:prstGeom>
        </p:spPr>
        <p:txBody>
          <a:bodyPr vert="horz" lIns="105601" tIns="52800" rIns="105601" bIns="52800" rtlCol="0" anchor="ctr">
            <a:noAutofit/>
          </a:bodyPr>
          <a:lstStyle/>
          <a:p>
            <a:pPr lvl="0"/>
            <a:r>
              <a:rPr lang="en-US" sz="923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48304" y="3197350"/>
            <a:ext cx="720011" cy="675335"/>
          </a:xfrm>
          <a:prstGeom prst="rect">
            <a:avLst/>
          </a:prstGeom>
        </p:spPr>
        <p:txBody>
          <a:bodyPr vert="horz" lIns="105601" tIns="52800" rIns="105601" bIns="52800" rtlCol="0" anchor="ctr">
            <a:noAutofit/>
          </a:bodyPr>
          <a:lstStyle/>
          <a:p>
            <a:pPr lvl="0" algn="r"/>
            <a:r>
              <a:rPr lang="en-US" sz="9239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8069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137" y="792004"/>
            <a:ext cx="11880176" cy="316801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08136" y="4536911"/>
            <a:ext cx="10080149" cy="96800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772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8136" y="5504914"/>
            <a:ext cx="10080150" cy="1417785"/>
          </a:xfrm>
        </p:spPr>
        <p:txBody>
          <a:bodyPr anchor="t">
            <a:normAutofit/>
          </a:bodyPr>
          <a:lstStyle>
            <a:lvl1pPr marL="0" indent="0" algn="l">
              <a:buNone/>
              <a:defRPr sz="2079">
                <a:solidFill>
                  <a:schemeClr val="bg2">
                    <a:lumMod val="75000"/>
                  </a:schemeClr>
                </a:solidFill>
              </a:defRPr>
            </a:lvl1pPr>
            <a:lvl2pPr marL="528020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C3F9-9814-4B94-BF59-0A595A881F5C}" type="datetimeFigureOut">
              <a:rPr lang="fi-FI" smtClean="0"/>
              <a:t>11.12.2024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446-FC36-41A6-88FD-8D922F97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1965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C3F9-9814-4B94-BF59-0A595A881F5C}" type="datetimeFigureOut">
              <a:rPr lang="fi-FI" smtClean="0"/>
              <a:t>11.12.2024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446-FC36-41A6-88FD-8D922F97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2935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58276" y="792004"/>
            <a:ext cx="2430036" cy="528002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12" y="792004"/>
            <a:ext cx="9240137" cy="6130696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C3F9-9814-4B94-BF59-0A595A881F5C}" type="datetimeFigureOut">
              <a:rPr lang="fi-FI" smtClean="0"/>
              <a:t>11.12.2024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446-FC36-41A6-88FD-8D922F97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235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C3F9-9814-4B94-BF59-0A595A881F5C}" type="datetimeFigureOut">
              <a:rPr lang="fi-FI" smtClean="0"/>
              <a:t>11.12.2024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446-FC36-41A6-88FD-8D922F97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126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136" y="2317345"/>
            <a:ext cx="10080150" cy="2634931"/>
          </a:xfrm>
        </p:spPr>
        <p:txBody>
          <a:bodyPr anchor="b">
            <a:normAutofit/>
          </a:bodyPr>
          <a:lstStyle>
            <a:lvl1pPr algn="l">
              <a:defRPr sz="4158" b="0" cap="all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8138" y="5192025"/>
            <a:ext cx="10080149" cy="1730675"/>
          </a:xfrm>
        </p:spPr>
        <p:txBody>
          <a:bodyPr anchor="t">
            <a:normAutofit/>
          </a:bodyPr>
          <a:lstStyle>
            <a:lvl1pPr marL="0" indent="0" algn="l">
              <a:buNone/>
              <a:defRPr sz="2079">
                <a:solidFill>
                  <a:schemeClr val="bg2">
                    <a:lumMod val="75000"/>
                  </a:schemeClr>
                </a:solidFill>
              </a:defRPr>
            </a:lvl1pPr>
            <a:lvl2pPr marL="528020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C3F9-9814-4B94-BF59-0A595A881F5C}" type="datetimeFigureOut">
              <a:rPr lang="fi-FI" smtClean="0"/>
              <a:t>11.12.2024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446-FC36-41A6-88FD-8D922F97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74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136" y="792004"/>
            <a:ext cx="5831962" cy="4175132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02" y="792005"/>
            <a:ext cx="5828211" cy="417513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C3F9-9814-4B94-BF59-0A595A881F5C}" type="datetimeFigureOut">
              <a:rPr lang="fi-FI" smtClean="0"/>
              <a:t>11.12.2024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446-FC36-41A6-88FD-8D922F97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959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8143" y="792004"/>
            <a:ext cx="5491956" cy="665503"/>
          </a:xfrm>
        </p:spPr>
        <p:txBody>
          <a:bodyPr anchor="b">
            <a:noAutofit/>
          </a:bodyPr>
          <a:lstStyle>
            <a:lvl1pPr marL="0" indent="0">
              <a:buNone/>
              <a:defRPr sz="3234" b="0">
                <a:solidFill>
                  <a:schemeClr val="tx1"/>
                </a:solidFill>
              </a:defRPr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8136" y="1467284"/>
            <a:ext cx="5831962" cy="3499851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80106" y="792004"/>
            <a:ext cx="5510082" cy="665503"/>
          </a:xfrm>
        </p:spPr>
        <p:txBody>
          <a:bodyPr anchor="b">
            <a:noAutofit/>
          </a:bodyPr>
          <a:lstStyle>
            <a:lvl1pPr marL="0" indent="0">
              <a:buNone/>
              <a:defRPr sz="3234" b="0">
                <a:solidFill>
                  <a:schemeClr val="tx1"/>
                </a:solidFill>
              </a:defRPr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8225" y="1457506"/>
            <a:ext cx="5821962" cy="3499851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C3F9-9814-4B94-BF59-0A595A881F5C}" type="datetimeFigureOut">
              <a:rPr lang="fi-FI" smtClean="0"/>
              <a:t>11.12.2024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446-FC36-41A6-88FD-8D922F97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5722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C3F9-9814-4B94-BF59-0A595A881F5C}" type="datetimeFigureOut">
              <a:rPr lang="fi-FI" smtClean="0"/>
              <a:t>11.12.2024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446-FC36-41A6-88FD-8D922F97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814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C3F9-9814-4B94-BF59-0A595A881F5C}" type="datetimeFigureOut">
              <a:rPr lang="fi-FI" smtClean="0"/>
              <a:t>11.12.2024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446-FC36-41A6-88FD-8D922F97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462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248" y="792004"/>
            <a:ext cx="4320064" cy="1584008"/>
          </a:xfrm>
        </p:spPr>
        <p:txBody>
          <a:bodyPr anchor="b">
            <a:normAutofit/>
          </a:bodyPr>
          <a:lstStyle>
            <a:lvl1pPr algn="l">
              <a:defRPr sz="2772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137" y="792004"/>
            <a:ext cx="7020105" cy="6130696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8248" y="2552012"/>
            <a:ext cx="4320064" cy="2415123"/>
          </a:xfrm>
        </p:spPr>
        <p:txBody>
          <a:bodyPr anchor="t">
            <a:normAutofit/>
          </a:bodyPr>
          <a:lstStyle>
            <a:lvl1pPr marL="0" indent="0">
              <a:buNone/>
              <a:defRPr sz="1848"/>
            </a:lvl1pPr>
            <a:lvl2pPr marL="528020" indent="0">
              <a:buNone/>
              <a:defRPr sz="1386"/>
            </a:lvl2pPr>
            <a:lvl3pPr marL="1056041" indent="0">
              <a:buNone/>
              <a:defRPr sz="1155"/>
            </a:lvl3pPr>
            <a:lvl4pPr marL="1584061" indent="0">
              <a:buNone/>
              <a:defRPr sz="1039"/>
            </a:lvl4pPr>
            <a:lvl5pPr marL="2112081" indent="0">
              <a:buNone/>
              <a:defRPr sz="1039"/>
            </a:lvl5pPr>
            <a:lvl6pPr marL="2640101" indent="0">
              <a:buNone/>
              <a:defRPr sz="1039"/>
            </a:lvl6pPr>
            <a:lvl7pPr marL="3168122" indent="0">
              <a:buNone/>
              <a:defRPr sz="1039"/>
            </a:lvl7pPr>
            <a:lvl8pPr marL="3696142" indent="0">
              <a:buNone/>
              <a:defRPr sz="1039"/>
            </a:lvl8pPr>
            <a:lvl9pPr marL="4224162" indent="0">
              <a:buNone/>
              <a:defRPr sz="1039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C3F9-9814-4B94-BF59-0A595A881F5C}" type="datetimeFigureOut">
              <a:rPr lang="fi-FI" smtClean="0"/>
              <a:t>11.12.2024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446-FC36-41A6-88FD-8D922F97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3997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8207" y="1672008"/>
            <a:ext cx="7110105" cy="1320006"/>
          </a:xfrm>
        </p:spPr>
        <p:txBody>
          <a:bodyPr anchor="b">
            <a:normAutofit/>
          </a:bodyPr>
          <a:lstStyle>
            <a:lvl1pPr algn="l">
              <a:defRPr sz="3234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8142" y="1056005"/>
            <a:ext cx="3875223" cy="5280025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848"/>
            </a:lvl1pPr>
            <a:lvl2pPr marL="528020" indent="0">
              <a:buNone/>
              <a:defRPr sz="1848"/>
            </a:lvl2pPr>
            <a:lvl3pPr marL="1056041" indent="0">
              <a:buNone/>
              <a:defRPr sz="1848"/>
            </a:lvl3pPr>
            <a:lvl4pPr marL="1584061" indent="0">
              <a:buNone/>
              <a:defRPr sz="1848"/>
            </a:lvl4pPr>
            <a:lvl5pPr marL="2112081" indent="0">
              <a:buNone/>
              <a:defRPr sz="1848"/>
            </a:lvl5pPr>
            <a:lvl6pPr marL="2640101" indent="0">
              <a:buNone/>
              <a:defRPr sz="1848"/>
            </a:lvl6pPr>
            <a:lvl7pPr marL="3168122" indent="0">
              <a:buNone/>
              <a:defRPr sz="1848"/>
            </a:lvl7pPr>
            <a:lvl8pPr marL="3696142" indent="0">
              <a:buNone/>
              <a:defRPr sz="1848"/>
            </a:lvl8pPr>
            <a:lvl9pPr marL="4224162" indent="0">
              <a:buNone/>
              <a:defRPr sz="1848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78207" y="3207126"/>
            <a:ext cx="7111981" cy="2366233"/>
          </a:xfrm>
        </p:spPr>
        <p:txBody>
          <a:bodyPr anchor="t">
            <a:normAutofit/>
          </a:bodyPr>
          <a:lstStyle>
            <a:lvl1pPr marL="0" indent="0">
              <a:buNone/>
              <a:defRPr sz="2079"/>
            </a:lvl1pPr>
            <a:lvl2pPr marL="528020" indent="0">
              <a:buNone/>
              <a:defRPr sz="1386"/>
            </a:lvl2pPr>
            <a:lvl3pPr marL="1056041" indent="0">
              <a:buNone/>
              <a:defRPr sz="1155"/>
            </a:lvl3pPr>
            <a:lvl4pPr marL="1584061" indent="0">
              <a:buNone/>
              <a:defRPr sz="1039"/>
            </a:lvl4pPr>
            <a:lvl5pPr marL="2112081" indent="0">
              <a:buNone/>
              <a:defRPr sz="1039"/>
            </a:lvl5pPr>
            <a:lvl6pPr marL="2640101" indent="0">
              <a:buNone/>
              <a:defRPr sz="1039"/>
            </a:lvl6pPr>
            <a:lvl7pPr marL="3168122" indent="0">
              <a:buNone/>
              <a:defRPr sz="1039"/>
            </a:lvl7pPr>
            <a:lvl8pPr marL="3696142" indent="0">
              <a:buNone/>
              <a:defRPr sz="1039"/>
            </a:lvl8pPr>
            <a:lvl9pPr marL="4224162" indent="0">
              <a:buNone/>
              <a:defRPr sz="1039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C3F9-9814-4B94-BF59-0A595A881F5C}" type="datetimeFigureOut">
              <a:rPr lang="fi-FI" smtClean="0"/>
              <a:t>11.12.2024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446-FC36-41A6-88FD-8D922F97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643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874533" y="3422239"/>
            <a:ext cx="3521932" cy="3705796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8136" y="5182246"/>
            <a:ext cx="10080149" cy="17404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8136" y="792004"/>
            <a:ext cx="10080149" cy="4175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8297" y="7128035"/>
            <a:ext cx="1890028" cy="42166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55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5C9C3F9-9814-4B94-BF59-0A595A881F5C}" type="datetimeFigureOut">
              <a:rPr lang="fi-FI" smtClean="0"/>
              <a:t>11.12.2024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8136" y="7128035"/>
            <a:ext cx="8910132" cy="42166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55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40182" y="6442365"/>
            <a:ext cx="1349128" cy="7736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696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539C446-FC36-41A6-88FD-8D922F97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34931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l" defTabSz="528020" rtl="0" eaLnBrk="1" latinLnBrk="0" hangingPunct="1">
        <a:spcBef>
          <a:spcPct val="0"/>
        </a:spcBef>
        <a:buNone/>
        <a:defRPr sz="4158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30013" indent="-330013" algn="l" defTabSz="528020" rtl="0" eaLnBrk="1" latinLnBrk="0" hangingPunct="1">
        <a:spcBef>
          <a:spcPct val="20000"/>
        </a:spcBef>
        <a:spcAft>
          <a:spcPts val="69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31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858033" indent="-330013" algn="l" defTabSz="528020" rtl="0" eaLnBrk="1" latinLnBrk="0" hangingPunct="1">
        <a:spcBef>
          <a:spcPct val="20000"/>
        </a:spcBef>
        <a:spcAft>
          <a:spcPts val="69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7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386053" indent="-330013" algn="l" defTabSz="528020" rtl="0" eaLnBrk="1" latinLnBrk="0" hangingPunct="1">
        <a:spcBef>
          <a:spcPct val="20000"/>
        </a:spcBef>
        <a:spcAft>
          <a:spcPts val="69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4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782068" indent="-198008" algn="l" defTabSz="528020" rtl="0" eaLnBrk="1" latinLnBrk="0" hangingPunct="1">
        <a:spcBef>
          <a:spcPct val="20000"/>
        </a:spcBef>
        <a:spcAft>
          <a:spcPts val="69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1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310089" indent="-198008" algn="l" defTabSz="528020" rtl="0" eaLnBrk="1" latinLnBrk="0" hangingPunct="1">
        <a:spcBef>
          <a:spcPct val="20000"/>
        </a:spcBef>
        <a:spcAft>
          <a:spcPts val="69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1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904112" indent="-264010" algn="l" defTabSz="528020" rtl="0" eaLnBrk="1" latinLnBrk="0" hangingPunct="1">
        <a:spcBef>
          <a:spcPct val="20000"/>
        </a:spcBef>
        <a:spcAft>
          <a:spcPts val="69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1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3432132" indent="-264010" algn="l" defTabSz="528020" rtl="0" eaLnBrk="1" latinLnBrk="0" hangingPunct="1">
        <a:spcBef>
          <a:spcPct val="20000"/>
        </a:spcBef>
        <a:spcAft>
          <a:spcPts val="69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1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960152" indent="-264010" algn="l" defTabSz="528020" rtl="0" eaLnBrk="1" latinLnBrk="0" hangingPunct="1">
        <a:spcBef>
          <a:spcPct val="20000"/>
        </a:spcBef>
        <a:spcAft>
          <a:spcPts val="69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1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4488172" indent="-264010" algn="l" defTabSz="528020" rtl="0" eaLnBrk="1" latinLnBrk="0" hangingPunct="1">
        <a:spcBef>
          <a:spcPct val="20000"/>
        </a:spcBef>
        <a:spcAft>
          <a:spcPts val="69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1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8020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528020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528020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528020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528020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528020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528020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528020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528020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://www.sairauskassarollikka.fi/in-english2/" TargetMode="External"/><Relationship Id="rId7" Type="http://schemas.openxmlformats.org/officeDocument/2006/relationships/hyperlink" Target="mailto:rollikka@sairauskassarollikka.f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airauskassarollikka.fi/" TargetMode="External"/><Relationship Id="rId5" Type="http://schemas.openxmlformats.org/officeDocument/2006/relationships/hyperlink" Target="https://www.sairauskassarollikka.fi/iris-sahkoinen-asiointi/" TargetMode="External"/><Relationship Id="rId4" Type="http://schemas.openxmlformats.org/officeDocument/2006/relationships/hyperlink" Target="http://www.sairauskassarollikka.fi/liittymislomak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9086" y="3735228"/>
            <a:ext cx="11898214" cy="4589621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br>
              <a:rPr lang="fi-FI" sz="4200" b="1" dirty="0">
                <a:solidFill>
                  <a:schemeClr val="bg1"/>
                </a:solidFill>
              </a:rPr>
            </a:br>
            <a:endParaRPr lang="fi-FI" sz="4200" b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i-FI" sz="5000" b="1" dirty="0"/>
              <a:t>AS AN INSURED PERSON YOU’LL GET CONSIDERABLY BETTER AND WIDER BENEFITS COMPARED TO FINNISH STATUTORY BENEFITS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6200" dirty="0" err="1"/>
              <a:t>You’ll</a:t>
            </a:r>
            <a:r>
              <a:rPr lang="fi-FI" sz="6200" dirty="0"/>
              <a:t> </a:t>
            </a:r>
            <a:r>
              <a:rPr lang="fi-FI" sz="6200" dirty="0" err="1"/>
              <a:t>find</a:t>
            </a:r>
            <a:r>
              <a:rPr lang="fi-FI" sz="6200" dirty="0"/>
              <a:t> </a:t>
            </a:r>
            <a:r>
              <a:rPr lang="fi-FI" sz="6200" dirty="0" err="1"/>
              <a:t>more</a:t>
            </a:r>
            <a:r>
              <a:rPr lang="fi-FI" sz="6200" dirty="0"/>
              <a:t> </a:t>
            </a:r>
            <a:r>
              <a:rPr lang="fi-FI" sz="6200" dirty="0" err="1"/>
              <a:t>information</a:t>
            </a:r>
            <a:r>
              <a:rPr lang="fi-FI" sz="6200" dirty="0"/>
              <a:t> </a:t>
            </a:r>
            <a:r>
              <a:rPr lang="fi-FI" sz="6200" dirty="0" err="1"/>
              <a:t>about</a:t>
            </a:r>
            <a:r>
              <a:rPr lang="fi-FI" sz="6200" dirty="0"/>
              <a:t> </a:t>
            </a:r>
            <a:r>
              <a:rPr lang="fi-FI" sz="6200" dirty="0" err="1"/>
              <a:t>the</a:t>
            </a:r>
            <a:r>
              <a:rPr lang="fi-FI" sz="6200" dirty="0"/>
              <a:t> </a:t>
            </a:r>
            <a:r>
              <a:rPr lang="en-US" sz="6200" dirty="0"/>
              <a:t>health insurance and supplementary benefit issues on our website </a:t>
            </a:r>
            <a:r>
              <a:rPr lang="en-US" sz="6200" dirty="0">
                <a:hlinkClick r:id="rId3"/>
              </a:rPr>
              <a:t>www.sairauskassarollikka.fi/in-english2/</a:t>
            </a:r>
            <a:endParaRPr lang="en-US" sz="6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6200" dirty="0"/>
              <a:t>The employer will </a:t>
            </a:r>
            <a:r>
              <a:rPr lang="en-US" sz="6200"/>
              <a:t>collect 43,95 </a:t>
            </a:r>
            <a:r>
              <a:rPr lang="en-US" sz="6200" dirty="0"/>
              <a:t>EUR insurance fee from one’s salary on a monthly basis and transfer it to Sairauskassa Rollikka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6200" dirty="0"/>
              <a:t>Join </a:t>
            </a:r>
            <a:r>
              <a:rPr lang="fi-FI" sz="6200" dirty="0" err="1"/>
              <a:t>now</a:t>
            </a:r>
            <a:r>
              <a:rPr lang="fi-FI" sz="6200" dirty="0"/>
              <a:t> and </a:t>
            </a:r>
            <a:r>
              <a:rPr lang="fi-FI" sz="6200" dirty="0" err="1"/>
              <a:t>fill</a:t>
            </a:r>
            <a:r>
              <a:rPr lang="fi-FI" sz="6200" dirty="0"/>
              <a:t> out </a:t>
            </a:r>
            <a:r>
              <a:rPr lang="fi-FI" sz="6200" dirty="0">
                <a:hlinkClick r:id="rId4"/>
              </a:rPr>
              <a:t>www.sairauskassarollikka.fi/liittymislomake</a:t>
            </a:r>
            <a:endParaRPr lang="fi-FI" sz="6200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sz="6200" dirty="0"/>
              <a:t>Sairauskassa Rollikka </a:t>
            </a:r>
            <a:r>
              <a:rPr lang="fi-FI" sz="6200" dirty="0" err="1"/>
              <a:t>has</a:t>
            </a:r>
            <a:r>
              <a:rPr lang="fi-FI" sz="6200" dirty="0"/>
              <a:t> in </a:t>
            </a:r>
            <a:r>
              <a:rPr lang="fi-FI" sz="6200" dirty="0" err="1"/>
              <a:t>use</a:t>
            </a:r>
            <a:r>
              <a:rPr lang="fi-FI" sz="6200" dirty="0"/>
              <a:t> e-</a:t>
            </a:r>
            <a:r>
              <a:rPr lang="fi-FI" sz="6200" dirty="0" err="1"/>
              <a:t>service</a:t>
            </a:r>
            <a:r>
              <a:rPr lang="fi-FI" sz="6200" dirty="0"/>
              <a:t> IRIS for </a:t>
            </a:r>
            <a:r>
              <a:rPr lang="fi-FI" sz="6200" dirty="0" err="1"/>
              <a:t>supplementary</a:t>
            </a:r>
            <a:r>
              <a:rPr lang="fi-FI" sz="6200" dirty="0"/>
              <a:t> </a:t>
            </a:r>
            <a:r>
              <a:rPr lang="fi-FI" sz="6200" dirty="0" err="1"/>
              <a:t>benefits</a:t>
            </a:r>
            <a:r>
              <a:rPr lang="fi-FI" sz="6200" dirty="0"/>
              <a:t> </a:t>
            </a:r>
            <a:r>
              <a:rPr lang="fi-FI" sz="6200" dirty="0">
                <a:hlinkClick r:id="rId5"/>
              </a:rPr>
              <a:t>sähköinen asiointipalvelu IRIS</a:t>
            </a:r>
            <a:endParaRPr lang="fi-FI" sz="6200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sz="6200" dirty="0"/>
              <a:t>For </a:t>
            </a:r>
            <a:r>
              <a:rPr lang="fi-FI" sz="6200" dirty="0" err="1"/>
              <a:t>more</a:t>
            </a:r>
            <a:r>
              <a:rPr lang="fi-FI" sz="6200" dirty="0"/>
              <a:t> </a:t>
            </a:r>
            <a:r>
              <a:rPr lang="fi-FI" sz="6200" dirty="0" err="1"/>
              <a:t>information</a:t>
            </a:r>
            <a:r>
              <a:rPr lang="fi-FI" sz="6200" dirty="0"/>
              <a:t>: </a:t>
            </a:r>
            <a:r>
              <a:rPr lang="fi-FI" sz="6200" dirty="0">
                <a:hlinkClick r:id="rId6"/>
              </a:rPr>
              <a:t>www.sairauskassarollikka.fi </a:t>
            </a:r>
            <a:r>
              <a:rPr lang="fi-FI" sz="6200" dirty="0"/>
              <a:t> </a:t>
            </a:r>
            <a:r>
              <a:rPr lang="fi-FI" sz="6200" dirty="0" err="1"/>
              <a:t>or</a:t>
            </a:r>
            <a:r>
              <a:rPr lang="fi-FI" sz="6200" dirty="0"/>
              <a:t> </a:t>
            </a:r>
            <a:r>
              <a:rPr lang="fi-FI" sz="6200" dirty="0">
                <a:hlinkClick r:id="rId7"/>
              </a:rPr>
              <a:t>rollikka@sairauskassarollikka.fi</a:t>
            </a:r>
            <a:endParaRPr lang="fi-FI" sz="6200" dirty="0"/>
          </a:p>
          <a:p>
            <a:pPr>
              <a:buFont typeface="Wingdings" panose="05000000000000000000" pitchFamily="2" charset="2"/>
              <a:buChar char="Ø"/>
            </a:pPr>
            <a:endParaRPr lang="fi-FI" sz="1400" dirty="0"/>
          </a:p>
          <a:p>
            <a:pPr>
              <a:buFont typeface="Wingdings" panose="05000000000000000000" pitchFamily="2" charset="2"/>
              <a:buChar char="Ø"/>
            </a:pPr>
            <a:endParaRPr lang="fi-FI" sz="1400" b="1" dirty="0"/>
          </a:p>
          <a:p>
            <a:pPr marL="0" indent="0">
              <a:buNone/>
            </a:pPr>
            <a:endParaRPr lang="fi-FI" altLang="fi-FI" sz="1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87085" y="133350"/>
            <a:ext cx="1418408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b="1" dirty="0"/>
              <a:t>       YOU HAVE NOW A POSSIBILITY TO JOIN IN TO </a:t>
            </a:r>
          </a:p>
          <a:p>
            <a:pPr algn="ctr"/>
            <a:r>
              <a:rPr lang="fi-FI" sz="3600" b="1" dirty="0"/>
              <a:t>SAIRAUSKASSA ROLLIKKA, </a:t>
            </a:r>
          </a:p>
          <a:p>
            <a:pPr algn="ctr"/>
            <a:r>
              <a:rPr lang="fi-FI" sz="3600" b="1" dirty="0"/>
              <a:t>        THE POSSIBILITY IS OPENWITHIN 1.1.-28.2.2025, </a:t>
            </a:r>
          </a:p>
          <a:p>
            <a:pPr algn="ctr"/>
            <a:r>
              <a:rPr lang="fi-FI" sz="3600" b="1" dirty="0"/>
              <a:t>JOIN NOW!</a:t>
            </a:r>
          </a:p>
          <a:p>
            <a:pPr algn="ctr"/>
            <a:endParaRPr lang="fi-FI" sz="3600" b="1" dirty="0"/>
          </a:p>
          <a:p>
            <a:pPr algn="ctr"/>
            <a:r>
              <a:rPr lang="fi-FI" sz="2000" b="1" dirty="0"/>
              <a:t>WITHIN 1.1.-28.2.2025 YOU MAY JOIN IN TO SAIRAUSKASSA ROLLIKKA EVEN IF IT HAS BEEN MORE THAN TWO MONTHS SINCE YOUR EMPLOYMENT STARTED</a:t>
            </a:r>
          </a:p>
          <a:p>
            <a:pPr algn="ctr"/>
            <a:br>
              <a:rPr lang="fi-FI" sz="2000" b="1" dirty="0"/>
            </a:br>
            <a:endParaRPr lang="fi-FI" sz="2000" dirty="0"/>
          </a:p>
        </p:txBody>
      </p:sp>
      <p:pic>
        <p:nvPicPr>
          <p:cNvPr id="4" name="Kuva 3" descr="Kuva, joka sisältää kohteen teksti, luonnos, piirros, ajoneuvo&#10;&#10;Kuvaus luotu automaattisesti">
            <a:extLst>
              <a:ext uri="{FF2B5EF4-FFF2-40B4-BE49-F238E27FC236}">
                <a16:creationId xmlns:a16="http://schemas.microsoft.com/office/drawing/2014/main" id="{E4EB2777-FCA8-F3D0-CC56-DB65BAABFC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1" y="133350"/>
            <a:ext cx="2343343" cy="178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76"/>
      </p:ext>
    </p:extLst>
  </p:cSld>
  <p:clrMapOvr>
    <a:masterClrMapping/>
  </p:clrMapOvr>
</p:sld>
</file>

<file path=ppt/theme/theme1.xml><?xml version="1.0" encoding="utf-8"?>
<a:theme xmlns:a="http://schemas.openxmlformats.org/drawingml/2006/main" name="Sektori">
  <a:themeElements>
    <a:clrScheme name="Sektori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ktori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ktori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152</TotalTime>
  <Words>152</Words>
  <Application>Microsoft Office PowerPoint</Application>
  <PresentationFormat>Mukautettu</PresentationFormat>
  <Paragraphs>17</Paragraphs>
  <Slides>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Calibri</vt:lpstr>
      <vt:lpstr>Century Gothic</vt:lpstr>
      <vt:lpstr>Wingdings</vt:lpstr>
      <vt:lpstr>Wingdings 3</vt:lpstr>
      <vt:lpstr>Sektori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Sanna Hyry</dc:creator>
  <cp:lastModifiedBy>Sanna Hyry</cp:lastModifiedBy>
  <cp:revision>30</cp:revision>
  <cp:lastPrinted>2022-12-09T11:15:43Z</cp:lastPrinted>
  <dcterms:created xsi:type="dcterms:W3CDTF">2020-09-28T18:48:44Z</dcterms:created>
  <dcterms:modified xsi:type="dcterms:W3CDTF">2024-12-11T05:32:44Z</dcterms:modified>
</cp:coreProperties>
</file>