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60" r:id="rId2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98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41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2b4b40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2b4b40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1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ikesarja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324900"/>
            <a:ext cx="7560000" cy="5227800"/>
          </a:xfrm>
          <a:prstGeom prst="rect">
            <a:avLst/>
          </a:prstGeom>
          <a:solidFill>
            <a:srgbClr val="2F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laasi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48075" y="2245325"/>
            <a:ext cx="3284100" cy="1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14350" y="4806075"/>
            <a:ext cx="2893200" cy="552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1030975" y="4074425"/>
            <a:ext cx="28932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816900" y="125"/>
            <a:ext cx="3340200" cy="10692000"/>
          </a:xfrm>
          <a:prstGeom prst="rect">
            <a:avLst/>
          </a:prstGeom>
          <a:solidFill>
            <a:srgbClr val="9F0C16"/>
          </a:solidFill>
          <a:ln>
            <a:noFill/>
          </a:ln>
          <a:effectLst>
            <a:outerShdw blurRad="242888" dist="114300" dir="3480000" algn="bl" rotWithShape="0">
              <a:srgbClr val="666666">
                <a:alpha val="7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924875" y="4048525"/>
            <a:ext cx="3067800" cy="5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400" dirty="0" err="1" smtClean="0">
                <a:solidFill>
                  <a:srgbClr val="F3F3F3"/>
                </a:solidFill>
              </a:rPr>
              <a:t>Veikkolan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Taekwon</a:t>
            </a:r>
            <a:r>
              <a:rPr lang="en-GB" sz="1400" dirty="0" smtClean="0">
                <a:solidFill>
                  <a:srgbClr val="F3F3F3"/>
                </a:solidFill>
              </a:rPr>
              <a:t>-Do </a:t>
            </a:r>
            <a:r>
              <a:rPr lang="en-GB" sz="1400" dirty="0">
                <a:solidFill>
                  <a:srgbClr val="F3F3F3"/>
                </a:solidFill>
              </a:rPr>
              <a:t>-</a:t>
            </a:r>
            <a:r>
              <a:rPr lang="en-GB" sz="1400" dirty="0" err="1">
                <a:solidFill>
                  <a:srgbClr val="F3F3F3"/>
                </a:solidFill>
              </a:rPr>
              <a:t>seuran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järjestämä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smtClean="0">
                <a:solidFill>
                  <a:srgbClr val="F3F3F3"/>
                </a:solidFill>
              </a:rPr>
              <a:t>taekwondo </a:t>
            </a:r>
            <a:r>
              <a:rPr lang="en-GB" sz="1400" dirty="0" err="1" smtClean="0">
                <a:solidFill>
                  <a:srgbClr val="F3F3F3"/>
                </a:solidFill>
              </a:rPr>
              <a:t>lasten</a:t>
            </a:r>
            <a:r>
              <a:rPr lang="en-GB" sz="1400" dirty="0" smtClean="0">
                <a:solidFill>
                  <a:srgbClr val="F3F3F3"/>
                </a:solidFill>
              </a:rPr>
              <a:t> taekwondo  </a:t>
            </a:r>
            <a:r>
              <a:rPr lang="en-GB" sz="1400" dirty="0" err="1" smtClean="0">
                <a:solidFill>
                  <a:srgbClr val="F3F3F3"/>
                </a:solidFill>
              </a:rPr>
              <a:t>tiikerikurssi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alkaa</a:t>
            </a:r>
            <a:r>
              <a:rPr lang="en-GB" sz="1400" dirty="0" smtClean="0">
                <a:solidFill>
                  <a:srgbClr val="F3F3F3"/>
                </a:solidFill>
              </a:rPr>
              <a:t>. </a:t>
            </a:r>
            <a:r>
              <a:rPr lang="en-GB" sz="1400" b="1" dirty="0" err="1">
                <a:solidFill>
                  <a:srgbClr val="F3F3F3"/>
                </a:solidFill>
              </a:rPr>
              <a:t>Tutustu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ilmaiseksi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syyskuun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ajan</a:t>
            </a:r>
            <a:r>
              <a:rPr lang="en-GB" sz="1400" b="1" dirty="0">
                <a:solidFill>
                  <a:srgbClr val="F3F3F3"/>
                </a:solidFill>
              </a:rPr>
              <a:t>!</a:t>
            </a:r>
            <a:br>
              <a:rPr lang="en-GB" sz="1400" b="1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 err="1" smtClean="0">
                <a:solidFill>
                  <a:srgbClr val="F3F3F3"/>
                </a:solidFill>
              </a:rPr>
              <a:t>Tiikerikurssin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harjoitusajat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SU 10-11</a:t>
            </a: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endParaRPr sz="1400" i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F3F3F3"/>
                </a:solidFill>
              </a:rPr>
              <a:t>Kurssi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alkaa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b="1" dirty="0" err="1" smtClean="0">
                <a:solidFill>
                  <a:srgbClr val="F3F3F3"/>
                </a:solidFill>
              </a:rPr>
              <a:t>Sunnuntaina</a:t>
            </a:r>
            <a:r>
              <a:rPr lang="en-GB" sz="1400" b="1" dirty="0" smtClean="0">
                <a:solidFill>
                  <a:srgbClr val="F3F3F3"/>
                </a:solidFill>
              </a:rPr>
              <a:t> 8.9.2019</a:t>
            </a:r>
            <a:endParaRPr sz="1400" b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F3F3F3"/>
                </a:solidFill>
              </a:rPr>
              <a:t>Lue </a:t>
            </a:r>
            <a:r>
              <a:rPr lang="en-GB" sz="1400" dirty="0" err="1">
                <a:solidFill>
                  <a:srgbClr val="F3F3F3"/>
                </a:solidFill>
              </a:rPr>
              <a:t>lisää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ilmoittaudu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mukaan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endParaRPr sz="1400" dirty="0">
              <a:solidFill>
                <a:srgbClr val="F3F3F3"/>
              </a:solidFill>
            </a:endParaRPr>
          </a:p>
          <a:p>
            <a:pPr marL="0" lvl="0" indent="0">
              <a:buNone/>
            </a:pPr>
            <a:r>
              <a:rPr lang="en-GB" sz="1400" b="1" dirty="0" smtClean="0">
                <a:solidFill>
                  <a:srgbClr val="F3F3F3"/>
                </a:solidFill>
              </a:rPr>
              <a:t>www.svtkd.fi</a:t>
            </a:r>
            <a:endParaRPr sz="140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F3F3F3"/>
              </a:solidFill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4575" y="2819413"/>
            <a:ext cx="3248400" cy="1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ALOITA 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TAEKWON-DO!</a:t>
            </a:r>
            <a:endParaRPr sz="3000"/>
          </a:p>
        </p:txBody>
      </p:sp>
      <p:sp>
        <p:nvSpPr>
          <p:cNvPr id="65" name="Google Shape;65;p11"/>
          <p:cNvSpPr txBox="1"/>
          <p:nvPr/>
        </p:nvSpPr>
        <p:spPr>
          <a:xfrm>
            <a:off x="870875" y="9774025"/>
            <a:ext cx="31758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>
                <a:solidFill>
                  <a:srgbClr val="F3F3F3"/>
                </a:solidFill>
                <a:latin typeface="Karma Medium"/>
                <a:ea typeface="Karma Medium"/>
                <a:cs typeface="Karma Medium"/>
                <a:sym typeface="Karma Medium"/>
              </a:rPr>
              <a:t>Nähdään </a:t>
            </a:r>
            <a:r>
              <a:rPr lang="fi-FI" dirty="0" smtClean="0">
                <a:solidFill>
                  <a:srgbClr val="F3F3F3"/>
                </a:solidFill>
                <a:latin typeface="Karma Medium"/>
                <a:ea typeface="Karma Medium"/>
                <a:cs typeface="Karma Medium"/>
                <a:sym typeface="Karma Medium"/>
              </a:rPr>
              <a:t>Tiikeri kurssilla </a:t>
            </a:r>
            <a:r>
              <a:rPr lang="fi-FI" dirty="0" smtClean="0">
                <a:solidFill>
                  <a:srgbClr val="F3F3F3"/>
                </a:solidFill>
                <a:latin typeface="Karma Medium"/>
                <a:ea typeface="Karma Medium"/>
                <a:cs typeface="Karma Medium"/>
                <a:sym typeface="Karma Medium"/>
              </a:rPr>
              <a:t>!</a:t>
            </a:r>
            <a:endParaRPr dirty="0">
              <a:solidFill>
                <a:srgbClr val="F3F3F3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1448525" y="508700"/>
            <a:ext cx="2020500" cy="202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latin typeface="PT Serif"/>
                <a:ea typeface="PT Serif"/>
                <a:cs typeface="PT Serif"/>
                <a:sym typeface="PT Serif"/>
              </a:rPr>
              <a:t>Seuran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PT Serif"/>
                <a:ea typeface="PT Serif"/>
                <a:cs typeface="PT Serif"/>
                <a:sym typeface="PT Serif"/>
              </a:rPr>
              <a:t>logo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76" y="204185"/>
            <a:ext cx="2715597" cy="2629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Crete Round</vt:lpstr>
      <vt:lpstr>Karma</vt:lpstr>
      <vt:lpstr>Karma Medium</vt:lpstr>
      <vt:lpstr>PT Serif</vt:lpstr>
      <vt:lpstr>Source Sans Pro</vt:lpstr>
      <vt:lpstr>Simple Light</vt:lpstr>
      <vt:lpstr>ALOITA  TAEKWON-DO!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</dc:title>
  <dc:creator>Pilvio, Matti</dc:creator>
  <cp:lastModifiedBy>Pilvio, Matti</cp:lastModifiedBy>
  <cp:revision>9</cp:revision>
  <dcterms:modified xsi:type="dcterms:W3CDTF">2019-08-16T05:40:33Z</dcterms:modified>
</cp:coreProperties>
</file>