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"/>
  </p:notesMasterIdLst>
  <p:sldIdLst>
    <p:sldId id="260" r:id="rId2"/>
  </p:sldIdLst>
  <p:sldSz cx="7559675" cy="106918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19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58411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2b4b40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2b4b40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15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ikesarja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324900"/>
            <a:ext cx="7560000" cy="5227800"/>
          </a:xfrm>
          <a:prstGeom prst="rect">
            <a:avLst/>
          </a:prstGeom>
          <a:solidFill>
            <a:srgbClr val="2F2F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laasi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48075" y="2245325"/>
            <a:ext cx="3284100" cy="14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14350" y="4806075"/>
            <a:ext cx="2893200" cy="5520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Karma"/>
              <a:buChar char="●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○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■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●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○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■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●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Karma"/>
              <a:buChar char="○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Karma"/>
              <a:buChar char="■"/>
              <a:defRPr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1030975" y="4074425"/>
            <a:ext cx="2893200" cy="63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Karma"/>
                <a:ea typeface="Karma"/>
                <a:cs typeface="Karma"/>
                <a:sym typeface="Karma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816900" y="125"/>
            <a:ext cx="3340200" cy="10692000"/>
          </a:xfrm>
          <a:prstGeom prst="rect">
            <a:avLst/>
          </a:prstGeom>
          <a:solidFill>
            <a:srgbClr val="9F0C16"/>
          </a:solidFill>
          <a:ln>
            <a:noFill/>
          </a:ln>
          <a:effectLst>
            <a:outerShdw blurRad="242888" dist="114300" dir="3480000" algn="bl" rotWithShape="0">
              <a:srgbClr val="666666">
                <a:alpha val="7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924875" y="4048525"/>
            <a:ext cx="3067800" cy="57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GB" sz="1400" dirty="0" err="1" smtClean="0">
                <a:solidFill>
                  <a:srgbClr val="F3F3F3"/>
                </a:solidFill>
              </a:rPr>
              <a:t>Veikkolan</a:t>
            </a:r>
            <a:r>
              <a:rPr lang="en-GB" sz="1400" dirty="0" smtClean="0">
                <a:solidFill>
                  <a:srgbClr val="F3F3F3"/>
                </a:solidFill>
              </a:rPr>
              <a:t> </a:t>
            </a:r>
            <a:r>
              <a:rPr lang="en-GB" sz="1400" dirty="0" err="1" smtClean="0">
                <a:solidFill>
                  <a:srgbClr val="F3F3F3"/>
                </a:solidFill>
              </a:rPr>
              <a:t>Taekwon</a:t>
            </a:r>
            <a:r>
              <a:rPr lang="en-GB" sz="1400" dirty="0" smtClean="0">
                <a:solidFill>
                  <a:srgbClr val="F3F3F3"/>
                </a:solidFill>
              </a:rPr>
              <a:t>-Do </a:t>
            </a:r>
            <a:r>
              <a:rPr lang="en-GB" sz="1400" dirty="0">
                <a:solidFill>
                  <a:srgbClr val="F3F3F3"/>
                </a:solidFill>
              </a:rPr>
              <a:t>-</a:t>
            </a:r>
            <a:r>
              <a:rPr lang="en-GB" sz="1400" dirty="0" err="1">
                <a:solidFill>
                  <a:srgbClr val="F3F3F3"/>
                </a:solidFill>
              </a:rPr>
              <a:t>seuran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järjestämä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 smtClean="0">
                <a:solidFill>
                  <a:srgbClr val="F3F3F3"/>
                </a:solidFill>
              </a:rPr>
              <a:t>aikuisten</a:t>
            </a:r>
            <a:r>
              <a:rPr lang="en-GB" sz="1400" dirty="0" smtClean="0">
                <a:solidFill>
                  <a:srgbClr val="F3F3F3"/>
                </a:solidFill>
              </a:rPr>
              <a:t> </a:t>
            </a:r>
            <a:r>
              <a:rPr lang="en-GB" sz="1400" dirty="0" err="1" smtClean="0">
                <a:solidFill>
                  <a:srgbClr val="F3F3F3"/>
                </a:solidFill>
              </a:rPr>
              <a:t>alkeiskurssi</a:t>
            </a:r>
            <a:r>
              <a:rPr lang="en-GB" sz="1400" dirty="0" smtClean="0">
                <a:solidFill>
                  <a:srgbClr val="F3F3F3"/>
                </a:solidFill>
              </a:rPr>
              <a:t> </a:t>
            </a:r>
            <a:r>
              <a:rPr lang="en-GB" sz="1400" dirty="0" err="1" smtClean="0">
                <a:solidFill>
                  <a:srgbClr val="F3F3F3"/>
                </a:solidFill>
              </a:rPr>
              <a:t>alkaa</a:t>
            </a:r>
            <a:r>
              <a:rPr lang="en-GB" sz="1400" dirty="0" smtClean="0">
                <a:solidFill>
                  <a:srgbClr val="F3F3F3"/>
                </a:solidFill>
              </a:rPr>
              <a:t>. </a:t>
            </a:r>
            <a:r>
              <a:rPr lang="en-GB" sz="1400" b="1" dirty="0" err="1">
                <a:solidFill>
                  <a:srgbClr val="F3F3F3"/>
                </a:solidFill>
              </a:rPr>
              <a:t>Tutustu</a:t>
            </a:r>
            <a:r>
              <a:rPr lang="en-GB" sz="1400" b="1" dirty="0">
                <a:solidFill>
                  <a:srgbClr val="F3F3F3"/>
                </a:solidFill>
              </a:rPr>
              <a:t> </a:t>
            </a:r>
            <a:r>
              <a:rPr lang="en-GB" sz="1400" b="1" dirty="0" err="1">
                <a:solidFill>
                  <a:srgbClr val="F3F3F3"/>
                </a:solidFill>
              </a:rPr>
              <a:t>ilmaiseksi</a:t>
            </a:r>
            <a:r>
              <a:rPr lang="en-GB" sz="1400" b="1" dirty="0">
                <a:solidFill>
                  <a:srgbClr val="F3F3F3"/>
                </a:solidFill>
              </a:rPr>
              <a:t> </a:t>
            </a:r>
            <a:r>
              <a:rPr lang="en-GB" sz="1400" b="1" dirty="0" err="1">
                <a:solidFill>
                  <a:srgbClr val="F3F3F3"/>
                </a:solidFill>
              </a:rPr>
              <a:t>syyskuun</a:t>
            </a:r>
            <a:r>
              <a:rPr lang="en-GB" sz="1400" b="1" dirty="0">
                <a:solidFill>
                  <a:srgbClr val="F3F3F3"/>
                </a:solidFill>
              </a:rPr>
              <a:t> </a:t>
            </a:r>
            <a:r>
              <a:rPr lang="en-GB" sz="1400" b="1" dirty="0" err="1">
                <a:solidFill>
                  <a:srgbClr val="F3F3F3"/>
                </a:solidFill>
              </a:rPr>
              <a:t>ajan</a:t>
            </a:r>
            <a:r>
              <a:rPr lang="en-GB" sz="1400" b="1" dirty="0">
                <a:solidFill>
                  <a:srgbClr val="F3F3F3"/>
                </a:solidFill>
              </a:rPr>
              <a:t>!</a:t>
            </a:r>
            <a:br>
              <a:rPr lang="en-GB" sz="1400" b="1" dirty="0">
                <a:solidFill>
                  <a:srgbClr val="F3F3F3"/>
                </a:solidFill>
              </a:rPr>
            </a:br>
            <a:r>
              <a:rPr lang="en-GB" sz="1400" dirty="0">
                <a:solidFill>
                  <a:srgbClr val="F3F3F3"/>
                </a:solidFill>
              </a:rPr>
              <a:t/>
            </a:r>
            <a:br>
              <a:rPr lang="en-GB" sz="1400" dirty="0">
                <a:solidFill>
                  <a:srgbClr val="F3F3F3"/>
                </a:solidFill>
              </a:rPr>
            </a:br>
            <a:r>
              <a:rPr lang="en-GB" sz="1400" dirty="0" err="1" smtClean="0">
                <a:solidFill>
                  <a:srgbClr val="F3F3F3"/>
                </a:solidFill>
              </a:rPr>
              <a:t>Alkeiskurssin</a:t>
            </a:r>
            <a:r>
              <a:rPr lang="en-GB" sz="1400" dirty="0" smtClean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harjoitusajat</a:t>
            </a:r>
            <a:r>
              <a:rPr lang="en-GB" sz="1400" dirty="0">
                <a:solidFill>
                  <a:srgbClr val="F3F3F3"/>
                </a:solidFill>
              </a:rPr>
              <a:t>:</a:t>
            </a:r>
            <a:br>
              <a:rPr lang="en-GB" sz="1400" dirty="0">
                <a:solidFill>
                  <a:srgbClr val="F3F3F3"/>
                </a:solidFill>
              </a:rPr>
            </a:br>
            <a:r>
              <a:rPr lang="en-GB" sz="1400" dirty="0">
                <a:solidFill>
                  <a:srgbClr val="F3F3F3"/>
                </a:solidFill>
              </a:rPr>
              <a:t/>
            </a:r>
            <a:br>
              <a:rPr lang="en-GB" sz="1400" dirty="0">
                <a:solidFill>
                  <a:srgbClr val="F3F3F3"/>
                </a:solidFill>
              </a:rPr>
            </a:br>
            <a:r>
              <a:rPr lang="en-US" sz="1400" b="1" dirty="0"/>
              <a:t/>
            </a:r>
            <a:br>
              <a:rPr lang="en-US" sz="1400" b="1" dirty="0"/>
            </a:br>
            <a:r>
              <a:rPr lang="en-US" sz="1400" b="1" dirty="0" smtClean="0"/>
              <a:t>PE </a:t>
            </a:r>
            <a:r>
              <a:rPr lang="en-US" sz="1400" b="1" dirty="0"/>
              <a:t>19-20.30</a:t>
            </a:r>
            <a:r>
              <a:rPr lang="en-GB" sz="1400" dirty="0">
                <a:solidFill>
                  <a:srgbClr val="F3F3F3"/>
                </a:solidFill>
              </a:rPr>
              <a:t/>
            </a:r>
            <a:br>
              <a:rPr lang="en-GB" sz="1400" dirty="0">
                <a:solidFill>
                  <a:srgbClr val="F3F3F3"/>
                </a:solidFill>
              </a:rPr>
            </a:br>
            <a:endParaRPr sz="1400" i="1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 err="1">
                <a:solidFill>
                  <a:srgbClr val="F3F3F3"/>
                </a:solidFill>
              </a:rPr>
              <a:t>Kurssi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alkaa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b="1" dirty="0" err="1" smtClean="0">
                <a:solidFill>
                  <a:srgbClr val="F3F3F3"/>
                </a:solidFill>
              </a:rPr>
              <a:t>Perjantaina</a:t>
            </a:r>
            <a:r>
              <a:rPr lang="en-GB" sz="1400" b="1" smtClean="0">
                <a:solidFill>
                  <a:srgbClr val="F3F3F3"/>
                </a:solidFill>
              </a:rPr>
              <a:t> 6.9.2019</a:t>
            </a:r>
            <a:endParaRPr sz="1400" b="1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rgbClr val="F3F3F3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dirty="0">
                <a:solidFill>
                  <a:srgbClr val="F3F3F3"/>
                </a:solidFill>
              </a:rPr>
              <a:t>Lue </a:t>
            </a:r>
            <a:r>
              <a:rPr lang="en-GB" sz="1400" dirty="0" err="1">
                <a:solidFill>
                  <a:srgbClr val="F3F3F3"/>
                </a:solidFill>
              </a:rPr>
              <a:t>lisää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ja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ilmoittaudu</a:t>
            </a:r>
            <a:r>
              <a:rPr lang="en-GB" sz="1400" dirty="0">
                <a:solidFill>
                  <a:srgbClr val="F3F3F3"/>
                </a:solidFill>
              </a:rPr>
              <a:t> </a:t>
            </a:r>
            <a:r>
              <a:rPr lang="en-GB" sz="1400" dirty="0" err="1">
                <a:solidFill>
                  <a:srgbClr val="F3F3F3"/>
                </a:solidFill>
              </a:rPr>
              <a:t>mukaan</a:t>
            </a:r>
            <a:r>
              <a:rPr lang="en-GB" sz="1400" dirty="0">
                <a:solidFill>
                  <a:srgbClr val="F3F3F3"/>
                </a:solidFill>
              </a:rPr>
              <a:t>:</a:t>
            </a:r>
            <a:endParaRPr sz="1400" dirty="0">
              <a:solidFill>
                <a:srgbClr val="F3F3F3"/>
              </a:solidFill>
            </a:endParaRPr>
          </a:p>
          <a:p>
            <a:pPr marL="0" lvl="0" indent="0">
              <a:buNone/>
            </a:pPr>
            <a:r>
              <a:rPr lang="en-GB" sz="1400" b="1" dirty="0" smtClean="0">
                <a:solidFill>
                  <a:srgbClr val="F3F3F3"/>
                </a:solidFill>
              </a:rPr>
              <a:t>www.svtkd.fi</a:t>
            </a:r>
            <a:endParaRPr sz="1400" dirty="0">
              <a:solidFill>
                <a:srgbClr val="FFFFFF"/>
              </a:solidFill>
              <a:latin typeface="Crete Round"/>
              <a:ea typeface="Crete Round"/>
              <a:cs typeface="Crete Round"/>
              <a:sym typeface="Crete Round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dirty="0">
              <a:solidFill>
                <a:srgbClr val="F3F3F3"/>
              </a:solidFill>
            </a:endParaRPr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834575" y="2819413"/>
            <a:ext cx="3248400" cy="12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ALOITA 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TAEKWON-DO!</a:t>
            </a:r>
            <a:endParaRPr sz="3000"/>
          </a:p>
        </p:txBody>
      </p:sp>
      <p:sp>
        <p:nvSpPr>
          <p:cNvPr id="65" name="Google Shape;65;p11"/>
          <p:cNvSpPr txBox="1"/>
          <p:nvPr/>
        </p:nvSpPr>
        <p:spPr>
          <a:xfrm>
            <a:off x="870875" y="9774025"/>
            <a:ext cx="3175800" cy="7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 smtClean="0">
                <a:solidFill>
                  <a:srgbClr val="F3F3F3"/>
                </a:solidFill>
                <a:latin typeface="Karma Medium"/>
                <a:ea typeface="Karma Medium"/>
                <a:cs typeface="Karma Medium"/>
                <a:sym typeface="Karma Medium"/>
              </a:rPr>
              <a:t>Nähdään alkeiskurssilla !</a:t>
            </a:r>
            <a:endParaRPr dirty="0">
              <a:solidFill>
                <a:srgbClr val="F3F3F3"/>
              </a:solidFill>
              <a:latin typeface="Karma Medium"/>
              <a:ea typeface="Karma Medium"/>
              <a:cs typeface="Karma Medium"/>
              <a:sym typeface="Karma Medium"/>
            </a:endParaRPr>
          </a:p>
        </p:txBody>
      </p:sp>
      <p:sp>
        <p:nvSpPr>
          <p:cNvPr id="66" name="Google Shape;66;p11"/>
          <p:cNvSpPr/>
          <p:nvPr/>
        </p:nvSpPr>
        <p:spPr>
          <a:xfrm>
            <a:off x="1448525" y="508700"/>
            <a:ext cx="2020500" cy="2020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err="1">
                <a:latin typeface="PT Serif"/>
                <a:ea typeface="PT Serif"/>
                <a:cs typeface="PT Serif"/>
                <a:sym typeface="PT Serif"/>
              </a:rPr>
              <a:t>Seuran</a:t>
            </a:r>
            <a:endParaRPr sz="2400" b="1" dirty="0">
              <a:latin typeface="PT Serif"/>
              <a:ea typeface="PT Serif"/>
              <a:cs typeface="PT Serif"/>
              <a:sym typeface="PT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latin typeface="PT Serif"/>
                <a:ea typeface="PT Serif"/>
                <a:cs typeface="PT Serif"/>
                <a:sym typeface="PT Serif"/>
              </a:rPr>
              <a:t>logo</a:t>
            </a:r>
            <a:endParaRPr sz="2400" b="1" dirty="0"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76" y="204185"/>
            <a:ext cx="2715597" cy="26295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Crete Round</vt:lpstr>
      <vt:lpstr>Karma</vt:lpstr>
      <vt:lpstr>Karma Medium</vt:lpstr>
      <vt:lpstr>PT Serif</vt:lpstr>
      <vt:lpstr>Source Sans Pro</vt:lpstr>
      <vt:lpstr>Simple Light</vt:lpstr>
      <vt:lpstr>ALOITA  TAEKWON-DO!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OHJEET</dc:title>
  <dc:creator>Pilvio, Matti</dc:creator>
  <cp:lastModifiedBy>Pilvio, Matti</cp:lastModifiedBy>
  <cp:revision>7</cp:revision>
  <dcterms:modified xsi:type="dcterms:W3CDTF">2019-08-16T05:39:51Z</dcterms:modified>
</cp:coreProperties>
</file>