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3472A-9A82-489D-B995-027DDD01FBF8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7E5B6-9BBC-4D7A-B89C-EA323A83A2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0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40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30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66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86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9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81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86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01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70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7E5B6-9BBC-4D7A-B89C-EA323A83A2B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7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43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2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45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3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9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0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0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58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7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3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9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8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1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0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51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3E994B-8BCE-4B02-B64A-3E25B9821C34}" type="datetimeFigureOut">
              <a:rPr lang="sv-SE" smtClean="0"/>
              <a:t>2018-02-12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3C7F5-B5B6-44C5-BA57-2B52BE5153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4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Stadium Team </a:t>
            </a:r>
            <a:r>
              <a:rPr lang="sv-SE" dirty="0" err="1"/>
              <a:t>Sales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Nettitilausohje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378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6" y="-25505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4828" y="1164389"/>
            <a:ext cx="27200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Näette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tilaushistorianne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2522" y="5131837"/>
            <a:ext cx="314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Tästä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näette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tilausten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statuksen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8377" y="535185"/>
            <a:ext cx="263649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Voitte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luoda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6619" y="1704678"/>
            <a:ext cx="34381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Voitte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muokata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omia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tietojanne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2522" y="2277360"/>
            <a:ext cx="300845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Pääsette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kirjautumaan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ulos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298" y="658574"/>
            <a:ext cx="48071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sv-SE" dirty="0" err="1">
                <a:solidFill>
                  <a:srgbClr val="FF0000"/>
                </a:solidFill>
              </a:rPr>
              <a:t>Täältä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saatte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koko</a:t>
            </a:r>
            <a:r>
              <a:rPr lang="sv-SE" dirty="0">
                <a:solidFill>
                  <a:srgbClr val="FF0000"/>
                </a:solidFill>
              </a:rPr>
              <a:t> Team </a:t>
            </a:r>
            <a:r>
              <a:rPr lang="sv-SE" dirty="0" err="1">
                <a:solidFill>
                  <a:srgbClr val="FF0000"/>
                </a:solidFill>
              </a:rPr>
              <a:t>Sales</a:t>
            </a:r>
            <a:r>
              <a:rPr lang="sv-SE" dirty="0">
                <a:solidFill>
                  <a:srgbClr val="FF0000"/>
                </a:solidFill>
              </a:rPr>
              <a:t> –</a:t>
            </a:r>
            <a:r>
              <a:rPr lang="sv-SE" dirty="0" err="1">
                <a:solidFill>
                  <a:srgbClr val="FF0000"/>
                </a:solidFill>
              </a:rPr>
              <a:t>valikoiman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auki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9599" y="-84320"/>
            <a:ext cx="341593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Täältä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saatte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auki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valikon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josta</a:t>
            </a:r>
            <a:r>
              <a:rPr lang="sv-SE" dirty="0">
                <a:solidFill>
                  <a:srgbClr val="FF0000"/>
                </a:solidFill>
              </a:rPr>
              <a:t>: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2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6413" y="0"/>
            <a:ext cx="157448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9338" y="942392"/>
            <a:ext cx="4132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Rekisteröidy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kohdasta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>
                <a:solidFill>
                  <a:srgbClr val="FF0000"/>
                </a:solidFill>
              </a:rPr>
              <a:t>Rekisteröidy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tästä</a:t>
            </a:r>
            <a:r>
              <a:rPr lang="sv-SE" dirty="0">
                <a:solidFill>
                  <a:srgbClr val="FF0000"/>
                </a:solidFill>
              </a:rPr>
              <a:t>”</a:t>
            </a:r>
          </a:p>
          <a:p>
            <a:r>
              <a:rPr lang="sv-SE" dirty="0">
                <a:solidFill>
                  <a:srgbClr val="FF0000"/>
                </a:solidFill>
              </a:rPr>
              <a:t>Tai </a:t>
            </a:r>
            <a:r>
              <a:rPr lang="sv-SE" dirty="0" err="1">
                <a:solidFill>
                  <a:srgbClr val="FF0000"/>
                </a:solidFill>
              </a:rPr>
              <a:t>kirjaudu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sisään</a:t>
            </a:r>
            <a:r>
              <a:rPr lang="sv-SE" dirty="0">
                <a:solidFill>
                  <a:srgbClr val="FF0000"/>
                </a:solidFill>
              </a:rPr>
              <a:t> jo </a:t>
            </a:r>
            <a:r>
              <a:rPr lang="sv-SE" dirty="0" err="1">
                <a:solidFill>
                  <a:srgbClr val="FF0000"/>
                </a:solidFill>
              </a:rPr>
              <a:t>luoduilla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tunnuksilla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82675" cy="741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588" y="4842588"/>
            <a:ext cx="45366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Valitse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myymäläksi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oma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myymäläsi</a:t>
            </a:r>
            <a:r>
              <a:rPr lang="sv-SE" dirty="0">
                <a:solidFill>
                  <a:srgbClr val="FF0000"/>
                </a:solidFill>
              </a:rPr>
              <a:t> (Tammisto)</a:t>
            </a: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sv-SE" dirty="0" err="1">
                <a:solidFill>
                  <a:srgbClr val="FF0000"/>
                </a:solidFill>
              </a:rPr>
              <a:t>Valitse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avautuvasta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pudotusvalikosta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oma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seurasi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Ja klikkaa ”lisää”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922" y="2006082"/>
            <a:ext cx="341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Täytä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kaikki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yhteystietosi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(</a:t>
            </a:r>
            <a:r>
              <a:rPr lang="sv-SE" dirty="0" err="1">
                <a:solidFill>
                  <a:srgbClr val="FF0000"/>
                </a:solidFill>
              </a:rPr>
              <a:t>puhelinnumero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pakollinen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tilatessa</a:t>
            </a:r>
            <a:r>
              <a:rPr lang="sv-SE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2604" y="7175241"/>
            <a:ext cx="29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Rekisteröi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käyttäjätunnuksesi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848" y="92643"/>
            <a:ext cx="28924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REKISTERÖITYMINEN</a:t>
            </a:r>
          </a:p>
        </p:txBody>
      </p:sp>
    </p:spTree>
    <p:extLst>
      <p:ext uri="{BB962C8B-B14F-4D97-AF65-F5344CB8AC3E}">
        <p14:creationId xmlns:p14="http://schemas.microsoft.com/office/powerpoint/2010/main" val="81092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69" y="867747"/>
            <a:ext cx="49226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Sisäänkirjautuessa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teille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aukeaa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oma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seuramallistonne</a:t>
            </a:r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sv-SE" dirty="0" err="1">
                <a:solidFill>
                  <a:srgbClr val="FF0000"/>
                </a:solidFill>
              </a:rPr>
              <a:t>Tilataksesi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klikkaa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valittu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tuote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auki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1"/>
            <a:ext cx="12192000" cy="685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392" y="1321356"/>
            <a:ext cx="908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Täytä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riveittäin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tarvittavat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tiedot</a:t>
            </a:r>
            <a:r>
              <a:rPr lang="sv-SE" dirty="0">
                <a:solidFill>
                  <a:srgbClr val="FF0000"/>
                </a:solidFill>
              </a:rPr>
              <a:t> (</a:t>
            </a:r>
            <a:r>
              <a:rPr lang="sv-SE" dirty="0" err="1">
                <a:solidFill>
                  <a:srgbClr val="FF0000"/>
                </a:solidFill>
              </a:rPr>
              <a:t>Nimikointi</a:t>
            </a:r>
            <a:r>
              <a:rPr lang="sv-SE" dirty="0">
                <a:solidFill>
                  <a:srgbClr val="FF0000"/>
                </a:solidFill>
              </a:rPr>
              <a:t>-, </a:t>
            </a:r>
            <a:r>
              <a:rPr lang="sv-SE" dirty="0" err="1">
                <a:solidFill>
                  <a:srgbClr val="FF0000"/>
                </a:solidFill>
              </a:rPr>
              <a:t>Nimikirjaimet</a:t>
            </a:r>
            <a:r>
              <a:rPr lang="sv-SE" dirty="0">
                <a:solidFill>
                  <a:srgbClr val="FF0000"/>
                </a:solidFill>
              </a:rPr>
              <a:t>- ja </a:t>
            </a:r>
            <a:r>
              <a:rPr lang="sv-SE" dirty="0" err="1">
                <a:solidFill>
                  <a:srgbClr val="FF0000"/>
                </a:solidFill>
              </a:rPr>
              <a:t>Numero</a:t>
            </a:r>
            <a:r>
              <a:rPr lang="sv-SE" dirty="0">
                <a:solidFill>
                  <a:srgbClr val="FF0000"/>
                </a:solidFill>
              </a:rPr>
              <a:t> -</a:t>
            </a:r>
            <a:r>
              <a:rPr lang="sv-SE" dirty="0" err="1">
                <a:solidFill>
                  <a:srgbClr val="FF0000"/>
                </a:solidFill>
              </a:rPr>
              <a:t>kohdat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ovat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painatuksille</a:t>
            </a:r>
            <a:r>
              <a:rPr lang="sv-SE" dirty="0">
                <a:solidFill>
                  <a:srgbClr val="FF0000"/>
                </a:solidFill>
              </a:rPr>
              <a:t>)</a:t>
            </a:r>
          </a:p>
          <a:p>
            <a:r>
              <a:rPr lang="fi-FI" dirty="0">
                <a:solidFill>
                  <a:srgbClr val="FF0000"/>
                </a:solidFill>
              </a:rPr>
              <a:t>Etunimi ja Sukunimi kohdat ovat tilaajalle omia huomioita, emme huomioi niitä tilauksessa.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0098" y="2547257"/>
            <a:ext cx="55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sv-SE" dirty="0" err="1">
                <a:solidFill>
                  <a:srgbClr val="FF0000"/>
                </a:solidFill>
              </a:rPr>
              <a:t>Tästä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voit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lisätä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uuden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rivin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uudelle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pelaajalle</a:t>
            </a:r>
            <a:r>
              <a:rPr lang="sv-SE" dirty="0">
                <a:solidFill>
                  <a:srgbClr val="FF0000"/>
                </a:solidFill>
              </a:rPr>
              <a:t>/</a:t>
            </a:r>
            <a:r>
              <a:rPr lang="sv-SE" dirty="0" err="1">
                <a:solidFill>
                  <a:srgbClr val="FF0000"/>
                </a:solidFill>
              </a:rPr>
              <a:t>tilaajalle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92" y="3638221"/>
            <a:ext cx="911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Jos </a:t>
            </a:r>
            <a:r>
              <a:rPr lang="sv-SE" dirty="0" err="1">
                <a:solidFill>
                  <a:srgbClr val="FF0000"/>
                </a:solidFill>
              </a:rPr>
              <a:t>olet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luonut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joukkueen</a:t>
            </a:r>
            <a:r>
              <a:rPr lang="sv-SE" dirty="0">
                <a:solidFill>
                  <a:srgbClr val="FF0000"/>
                </a:solidFill>
              </a:rPr>
              <a:t> ja </a:t>
            </a:r>
            <a:r>
              <a:rPr lang="sv-SE" dirty="0" err="1">
                <a:solidFill>
                  <a:srgbClr val="FF0000"/>
                </a:solidFill>
              </a:rPr>
              <a:t>tahdot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käyttää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sitä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tuotteen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tilaamiseen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valitse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>
                <a:solidFill>
                  <a:srgbClr val="FF0000"/>
                </a:solidFill>
              </a:rPr>
              <a:t>Etsi</a:t>
            </a:r>
            <a:r>
              <a:rPr lang="sv-SE" dirty="0">
                <a:solidFill>
                  <a:srgbClr val="FF0000"/>
                </a:solidFill>
              </a:rPr>
              <a:t>/</a:t>
            </a:r>
            <a:r>
              <a:rPr lang="sv-SE" dirty="0" err="1">
                <a:solidFill>
                  <a:srgbClr val="FF0000"/>
                </a:solidFill>
              </a:rPr>
              <a:t>Luo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</a:t>
            </a:r>
            <a:r>
              <a:rPr lang="sv-SE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0828" y="4282751"/>
            <a:ext cx="17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sv-SE" dirty="0" err="1">
                <a:solidFill>
                  <a:srgbClr val="FF0000"/>
                </a:solidFill>
              </a:rPr>
              <a:t>Tuotteen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koot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8180" y="4860525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tuotenumero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7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3176" y="3059668"/>
            <a:ext cx="548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Kun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kaikki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tarvittavat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tiedot</a:t>
            </a:r>
            <a:r>
              <a:rPr lang="sv-SE" dirty="0">
                <a:solidFill>
                  <a:srgbClr val="FF0000"/>
                </a:solidFill>
              </a:rPr>
              <a:t> on </a:t>
            </a:r>
            <a:r>
              <a:rPr lang="sv-SE" dirty="0" err="1">
                <a:solidFill>
                  <a:srgbClr val="FF0000"/>
                </a:solidFill>
              </a:rPr>
              <a:t>täytetty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paina</a:t>
            </a:r>
            <a:r>
              <a:rPr lang="sv-SE" dirty="0">
                <a:solidFill>
                  <a:srgbClr val="FF0000"/>
                </a:solidFill>
              </a:rPr>
              <a:t> ”LISÄÄ”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0605" y="2009299"/>
            <a:ext cx="487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Voit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poistaa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rivejä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painamalla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roskakorin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kuvaa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3176" y="3429000"/>
            <a:ext cx="337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Tällöin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tuotteet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siirtyvät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ostoskoriin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931" y="112991"/>
            <a:ext cx="5914248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Kun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kaikki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tuotteet</a:t>
            </a:r>
            <a:r>
              <a:rPr lang="sv-SE" dirty="0">
                <a:solidFill>
                  <a:srgbClr val="FF0000"/>
                </a:solidFill>
              </a:rPr>
              <a:t> on </a:t>
            </a:r>
            <a:r>
              <a:rPr lang="sv-SE" dirty="0" err="1">
                <a:solidFill>
                  <a:srgbClr val="FF0000"/>
                </a:solidFill>
              </a:rPr>
              <a:t>lisätty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ostoskoriin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kikkaa</a:t>
            </a:r>
            <a:r>
              <a:rPr lang="sv-SE" dirty="0">
                <a:solidFill>
                  <a:srgbClr val="FF0000"/>
                </a:solidFill>
              </a:rPr>
              <a:t> sen </a:t>
            </a:r>
            <a:r>
              <a:rPr lang="sv-SE" dirty="0" err="1">
                <a:solidFill>
                  <a:srgbClr val="FF0000"/>
                </a:solidFill>
              </a:rPr>
              <a:t>kuvaa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350" y="1942822"/>
            <a:ext cx="268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Ostoskori</a:t>
            </a:r>
            <a:r>
              <a:rPr lang="sv-SE" dirty="0">
                <a:solidFill>
                  <a:srgbClr val="FF0000"/>
                </a:solidFill>
              </a:rPr>
              <a:t> –</a:t>
            </a:r>
            <a:r>
              <a:rPr lang="sv-SE" dirty="0" err="1">
                <a:solidFill>
                  <a:srgbClr val="FF0000"/>
                </a:solidFill>
              </a:rPr>
              <a:t>näkymä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aukeaa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204" y="3429000"/>
            <a:ext cx="42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Täytä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tähän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oma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joukkueesi</a:t>
            </a:r>
            <a:r>
              <a:rPr lang="sv-SE" dirty="0">
                <a:solidFill>
                  <a:srgbClr val="FF0000"/>
                </a:solidFill>
              </a:rPr>
              <a:t>/</a:t>
            </a:r>
            <a:r>
              <a:rPr lang="sv-SE" dirty="0" err="1">
                <a:solidFill>
                  <a:srgbClr val="FF0000"/>
                </a:solidFill>
              </a:rPr>
              <a:t>ikäluokkasi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224" y="5078541"/>
            <a:ext cx="342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Kirjoita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tähän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maksutapa</a:t>
            </a:r>
            <a:r>
              <a:rPr lang="sv-SE" dirty="0">
                <a:solidFill>
                  <a:srgbClr val="FF0000"/>
                </a:solidFill>
              </a:rPr>
              <a:t> ja </a:t>
            </a:r>
            <a:r>
              <a:rPr lang="sv-SE" dirty="0" err="1">
                <a:solidFill>
                  <a:srgbClr val="FF0000"/>
                </a:solidFill>
              </a:rPr>
              <a:t>kaikki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err="1">
                <a:solidFill>
                  <a:srgbClr val="FF0000"/>
                </a:solidFill>
              </a:rPr>
              <a:t>lisäinfo</a:t>
            </a:r>
            <a:r>
              <a:rPr lang="sv-SE" dirty="0">
                <a:solidFill>
                  <a:srgbClr val="FF0000"/>
                </a:solidFill>
              </a:rPr>
              <a:t> Team </a:t>
            </a:r>
            <a:r>
              <a:rPr lang="sv-SE" dirty="0" err="1">
                <a:solidFill>
                  <a:srgbClr val="FF0000"/>
                </a:solidFill>
              </a:rPr>
              <a:t>Sales</a:t>
            </a:r>
            <a:r>
              <a:rPr lang="sv-SE" dirty="0">
                <a:solidFill>
                  <a:srgbClr val="FF0000"/>
                </a:solidFill>
              </a:rPr>
              <a:t> –</a:t>
            </a:r>
            <a:r>
              <a:rPr lang="sv-SE" dirty="0" err="1">
                <a:solidFill>
                  <a:srgbClr val="FF0000"/>
                </a:solidFill>
              </a:rPr>
              <a:t>myyjälle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9012" y="6488668"/>
            <a:ext cx="254076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Lopuksi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vahvista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tilaus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6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6424" y="1204159"/>
            <a:ext cx="63775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Klikkaamalla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kuvaketta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näet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tarkemmat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tilaustiedot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tuotteesta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0376" y="4795935"/>
            <a:ext cx="53395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Muista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tallentaa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tilaus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aina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muutosten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yhteydessä</a:t>
            </a:r>
            <a:r>
              <a:rPr lang="sv-SE" dirty="0">
                <a:solidFill>
                  <a:srgbClr val="FF0000"/>
                </a:solidFill>
              </a:rPr>
              <a:t>!!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8024" y="658574"/>
            <a:ext cx="733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Täältä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voit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luoda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valmiiksi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joukkueen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tai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ladata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sen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excel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-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mallitiedostosta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2767" y="3631962"/>
            <a:ext cx="308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sv-SE" dirty="0">
                <a:solidFill>
                  <a:srgbClr val="FF0000"/>
                </a:solidFill>
              </a:rPr>
              <a:t>Anna </a:t>
            </a:r>
            <a:r>
              <a:rPr lang="sv-SE" dirty="0" err="1">
                <a:solidFill>
                  <a:srgbClr val="FF0000"/>
                </a:solidFill>
              </a:rPr>
              <a:t>joukkueelle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nimi</a:t>
            </a:r>
            <a:r>
              <a:rPr lang="sv-SE" dirty="0">
                <a:solidFill>
                  <a:srgbClr val="FF0000"/>
                </a:solidFill>
              </a:rPr>
              <a:t> ja </a:t>
            </a:r>
            <a:r>
              <a:rPr lang="sv-SE" dirty="0" err="1">
                <a:solidFill>
                  <a:srgbClr val="FF0000"/>
                </a:solidFill>
              </a:rPr>
              <a:t>laji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4784" y="4786604"/>
            <a:ext cx="381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Täytä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rivi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riviltä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jokaisen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jäsenen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tiedot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4824" y="5663682"/>
            <a:ext cx="385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Lisää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rivejä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joukkueen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jäsenille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v-SE" dirty="0" err="1">
                <a:solidFill>
                  <a:srgbClr val="FF0000"/>
                </a:solidFill>
                <a:sym typeface="Wingdings" panose="05000000000000000000" pitchFamily="2" charset="2"/>
              </a:rPr>
              <a:t>tästä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2686" y="6332815"/>
            <a:ext cx="2925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Muista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tallentaa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</a:t>
            </a:r>
            <a:r>
              <a:rPr lang="sv-SE" dirty="0">
                <a:solidFill>
                  <a:srgbClr val="FF0000"/>
                </a:solidFill>
              </a:rPr>
              <a:t>!! </a:t>
            </a:r>
            <a:r>
              <a:rPr lang="sv-SE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943" y="1736769"/>
            <a:ext cx="6333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Tässä </a:t>
            </a:r>
            <a:r>
              <a:rPr lang="sv-SE" dirty="0" err="1">
                <a:solidFill>
                  <a:srgbClr val="FF0000"/>
                </a:solidFill>
              </a:rPr>
              <a:t>näet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luodut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joukkueet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err="1">
                <a:solidFill>
                  <a:srgbClr val="FF0000"/>
                </a:solidFill>
              </a:rPr>
              <a:t>Ensimmäisestä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kuvakkeesta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voit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tarkastella</a:t>
            </a:r>
            <a:r>
              <a:rPr lang="sv-SE" dirty="0">
                <a:solidFill>
                  <a:srgbClr val="FF0000"/>
                </a:solidFill>
              </a:rPr>
              <a:t> ja </a:t>
            </a:r>
            <a:r>
              <a:rPr lang="sv-SE" dirty="0" err="1">
                <a:solidFill>
                  <a:srgbClr val="FF0000"/>
                </a:solidFill>
              </a:rPr>
              <a:t>muokata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joukkuetta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err="1">
                <a:solidFill>
                  <a:srgbClr val="FF0000"/>
                </a:solidFill>
              </a:rPr>
              <a:t>Toisesta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kuvakkeesta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voit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poistaa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163" y="5942568"/>
            <a:ext cx="491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Voit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myös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ladata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joukkueen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excel</a:t>
            </a:r>
            <a:r>
              <a:rPr lang="sv-SE" dirty="0">
                <a:solidFill>
                  <a:srgbClr val="FF0000"/>
                </a:solidFill>
              </a:rPr>
              <a:t> -</a:t>
            </a:r>
            <a:r>
              <a:rPr lang="sv-SE" dirty="0" err="1">
                <a:solidFill>
                  <a:srgbClr val="FF0000"/>
                </a:solidFill>
              </a:rPr>
              <a:t>mallitiedostosta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25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1217</TotalTime>
  <Words>298</Words>
  <Application>Microsoft Office PowerPoint</Application>
  <PresentationFormat>Laajakuva</PresentationFormat>
  <Paragraphs>67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Organic</vt:lpstr>
      <vt:lpstr>Stadium Team Sales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Stadium Team Sales</dc:title>
  <dc:creator>Teamsales Koskikeskus/ Ari Heinonen</dc:creator>
  <cp:lastModifiedBy>Kirsi Heikura</cp:lastModifiedBy>
  <cp:revision>25</cp:revision>
  <dcterms:created xsi:type="dcterms:W3CDTF">2017-02-02T13:43:31Z</dcterms:created>
  <dcterms:modified xsi:type="dcterms:W3CDTF">2018-02-12T12:33:02Z</dcterms:modified>
</cp:coreProperties>
</file>