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3"/>
  </p:normalViewPr>
  <p:slideViewPr>
    <p:cSldViewPr>
      <p:cViewPr varScale="1">
        <p:scale>
          <a:sx n="90" d="100"/>
          <a:sy n="90" d="100"/>
        </p:scale>
        <p:origin x="1744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2890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1271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3603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350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18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0620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6247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7499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632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08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3157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9637C-6116-4CA5-AFA5-BCA339FCEB21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D9C1D-CB5D-4EC5-8CD2-6FFBC720ADC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552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i 3"/>
          <p:cNvSpPr/>
          <p:nvPr/>
        </p:nvSpPr>
        <p:spPr>
          <a:xfrm>
            <a:off x="2128971" y="1362180"/>
            <a:ext cx="4337476" cy="4106065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cxnSp>
        <p:nvCxnSpPr>
          <p:cNvPr id="6" name="Suora yhdysviiva 5"/>
          <p:cNvCxnSpPr>
            <a:stCxn id="4" idx="0"/>
            <a:endCxn id="4" idx="4"/>
          </p:cNvCxnSpPr>
          <p:nvPr/>
        </p:nvCxnSpPr>
        <p:spPr>
          <a:xfrm>
            <a:off x="4297709" y="1362180"/>
            <a:ext cx="0" cy="410606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uora yhdysviiva 7"/>
          <p:cNvCxnSpPr>
            <a:stCxn id="4" idx="2"/>
            <a:endCxn id="4" idx="6"/>
          </p:cNvCxnSpPr>
          <p:nvPr/>
        </p:nvCxnSpPr>
        <p:spPr>
          <a:xfrm>
            <a:off x="2128971" y="3415213"/>
            <a:ext cx="43374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kstiruutu 9"/>
          <p:cNvSpPr txBox="1"/>
          <p:nvPr/>
        </p:nvSpPr>
        <p:spPr>
          <a:xfrm>
            <a:off x="3243676" y="404664"/>
            <a:ext cx="22152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Juniori STPS</a:t>
            </a:r>
          </a:p>
          <a:p>
            <a:pPr algn="ctr"/>
            <a:r>
              <a:rPr lang="fi-FI" sz="2400" b="1" dirty="0"/>
              <a:t>Jojon vuosikello</a:t>
            </a:r>
          </a:p>
        </p:txBody>
      </p:sp>
      <p:sp>
        <p:nvSpPr>
          <p:cNvPr id="26" name="Tekstiruutu 25"/>
          <p:cNvSpPr txBox="1"/>
          <p:nvPr/>
        </p:nvSpPr>
        <p:spPr>
          <a:xfrm>
            <a:off x="2528144" y="2342136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Vanhempainilta:</a:t>
            </a:r>
          </a:p>
          <a:p>
            <a:r>
              <a:rPr lang="fi-FI" sz="1000" dirty="0"/>
              <a:t>Seuraavan kauden toimintasuunnitelma ja budjetti</a:t>
            </a:r>
          </a:p>
        </p:txBody>
      </p:sp>
      <p:sp>
        <p:nvSpPr>
          <p:cNvPr id="27" name="Tekstiruutu 26"/>
          <p:cNvSpPr txBox="1"/>
          <p:nvPr/>
        </p:nvSpPr>
        <p:spPr>
          <a:xfrm>
            <a:off x="2894673" y="193280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Ilmoittautuminen</a:t>
            </a:r>
          </a:p>
          <a:p>
            <a:r>
              <a:rPr lang="fi-FI" sz="1000" dirty="0"/>
              <a:t>sarjoihin</a:t>
            </a:r>
          </a:p>
        </p:txBody>
      </p:sp>
      <p:sp>
        <p:nvSpPr>
          <p:cNvPr id="28" name="Tekstiruutu 27"/>
          <p:cNvSpPr txBox="1"/>
          <p:nvPr/>
        </p:nvSpPr>
        <p:spPr>
          <a:xfrm>
            <a:off x="4284259" y="289613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Sarjapeliaikataulujen julkaisu</a:t>
            </a:r>
          </a:p>
          <a:p>
            <a:r>
              <a:rPr lang="fi-FI" sz="1000" dirty="0"/>
              <a:t>mahdolliset ottelusiirrot</a:t>
            </a:r>
          </a:p>
        </p:txBody>
      </p:sp>
      <p:sp>
        <p:nvSpPr>
          <p:cNvPr id="29" name="Tekstiruutu 28"/>
          <p:cNvSpPr txBox="1"/>
          <p:nvPr/>
        </p:nvSpPr>
        <p:spPr>
          <a:xfrm>
            <a:off x="4351319" y="355990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Ilmoittautuminen </a:t>
            </a:r>
          </a:p>
          <a:p>
            <a:r>
              <a:rPr lang="fi-FI" sz="1000" dirty="0"/>
              <a:t>turnauksiin</a:t>
            </a:r>
          </a:p>
        </p:txBody>
      </p:sp>
      <p:sp>
        <p:nvSpPr>
          <p:cNvPr id="30" name="Tekstiruutu 29"/>
          <p:cNvSpPr txBox="1"/>
          <p:nvPr/>
        </p:nvSpPr>
        <p:spPr>
          <a:xfrm>
            <a:off x="2925613" y="4586064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Sarjojen</a:t>
            </a:r>
          </a:p>
          <a:p>
            <a:r>
              <a:rPr lang="fi-FI" sz="1000" dirty="0"/>
              <a:t>mahdolliset ottelusiirrot</a:t>
            </a:r>
          </a:p>
        </p:txBody>
      </p:sp>
      <p:sp>
        <p:nvSpPr>
          <p:cNvPr id="31" name="Tekstiruutu 30"/>
          <p:cNvSpPr txBox="1"/>
          <p:nvPr/>
        </p:nvSpPr>
        <p:spPr>
          <a:xfrm>
            <a:off x="4351319" y="4304748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Vapaaehtoinen vanhempainilta:</a:t>
            </a:r>
          </a:p>
          <a:p>
            <a:r>
              <a:rPr lang="fi-FI" sz="1000" dirty="0"/>
              <a:t>Tilannekatsaus ja </a:t>
            </a:r>
          </a:p>
          <a:p>
            <a:r>
              <a:rPr lang="fi-FI" sz="1000" dirty="0"/>
              <a:t>syksyn tavoitteet</a:t>
            </a:r>
          </a:p>
        </p:txBody>
      </p:sp>
      <p:sp>
        <p:nvSpPr>
          <p:cNvPr id="32" name="Tekstiruutu 31"/>
          <p:cNvSpPr txBox="1"/>
          <p:nvPr/>
        </p:nvSpPr>
        <p:spPr>
          <a:xfrm>
            <a:off x="5796136" y="1489211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Tammikuu</a:t>
            </a:r>
          </a:p>
        </p:txBody>
      </p:sp>
      <p:sp>
        <p:nvSpPr>
          <p:cNvPr id="33" name="Tekstiruutu 32"/>
          <p:cNvSpPr txBox="1"/>
          <p:nvPr/>
        </p:nvSpPr>
        <p:spPr>
          <a:xfrm>
            <a:off x="6439551" y="3718139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Huhtikuu</a:t>
            </a:r>
          </a:p>
        </p:txBody>
      </p:sp>
      <p:sp>
        <p:nvSpPr>
          <p:cNvPr id="34" name="Tekstiruutu 33"/>
          <p:cNvSpPr txBox="1"/>
          <p:nvPr/>
        </p:nvSpPr>
        <p:spPr>
          <a:xfrm>
            <a:off x="6228184" y="2116800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Helmikuu</a:t>
            </a:r>
          </a:p>
        </p:txBody>
      </p:sp>
      <p:sp>
        <p:nvSpPr>
          <p:cNvPr id="35" name="Tekstiruutu 34"/>
          <p:cNvSpPr txBox="1"/>
          <p:nvPr/>
        </p:nvSpPr>
        <p:spPr>
          <a:xfrm>
            <a:off x="6452301" y="2896134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Maaliskuu</a:t>
            </a:r>
          </a:p>
        </p:txBody>
      </p:sp>
      <p:sp>
        <p:nvSpPr>
          <p:cNvPr id="36" name="Tekstiruutu 35"/>
          <p:cNvSpPr txBox="1"/>
          <p:nvPr/>
        </p:nvSpPr>
        <p:spPr>
          <a:xfrm>
            <a:off x="6152232" y="4586064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Toukokuu</a:t>
            </a:r>
          </a:p>
        </p:txBody>
      </p:sp>
      <p:sp>
        <p:nvSpPr>
          <p:cNvPr id="37" name="Tekstiruutu 36"/>
          <p:cNvSpPr txBox="1"/>
          <p:nvPr/>
        </p:nvSpPr>
        <p:spPr>
          <a:xfrm>
            <a:off x="5400092" y="5222024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Kesäkuu</a:t>
            </a:r>
          </a:p>
        </p:txBody>
      </p:sp>
      <p:sp>
        <p:nvSpPr>
          <p:cNvPr id="38" name="Tekstiruutu 37"/>
          <p:cNvSpPr txBox="1"/>
          <p:nvPr/>
        </p:nvSpPr>
        <p:spPr>
          <a:xfrm>
            <a:off x="2263087" y="5225266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Heinäkuu</a:t>
            </a:r>
          </a:p>
        </p:txBody>
      </p:sp>
      <p:sp>
        <p:nvSpPr>
          <p:cNvPr id="39" name="Tekstiruutu 38"/>
          <p:cNvSpPr txBox="1"/>
          <p:nvPr/>
        </p:nvSpPr>
        <p:spPr>
          <a:xfrm>
            <a:off x="1660918" y="4496836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Elokuu</a:t>
            </a:r>
          </a:p>
        </p:txBody>
      </p:sp>
      <p:sp>
        <p:nvSpPr>
          <p:cNvPr id="40" name="Tekstiruutu 39"/>
          <p:cNvSpPr txBox="1"/>
          <p:nvPr/>
        </p:nvSpPr>
        <p:spPr>
          <a:xfrm>
            <a:off x="1300878" y="3816820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Syyskuu</a:t>
            </a:r>
          </a:p>
        </p:txBody>
      </p:sp>
      <p:sp>
        <p:nvSpPr>
          <p:cNvPr id="41" name="Tekstiruutu 40"/>
          <p:cNvSpPr txBox="1"/>
          <p:nvPr/>
        </p:nvSpPr>
        <p:spPr>
          <a:xfrm>
            <a:off x="2128970" y="1485290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Joulukuu</a:t>
            </a:r>
          </a:p>
        </p:txBody>
      </p:sp>
      <p:sp>
        <p:nvSpPr>
          <p:cNvPr id="42" name="Tekstiruutu 41"/>
          <p:cNvSpPr txBox="1"/>
          <p:nvPr/>
        </p:nvSpPr>
        <p:spPr>
          <a:xfrm>
            <a:off x="1441596" y="2219025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Marraskuu</a:t>
            </a:r>
          </a:p>
        </p:txBody>
      </p:sp>
      <p:sp>
        <p:nvSpPr>
          <p:cNvPr id="43" name="Tekstiruutu 42"/>
          <p:cNvSpPr txBox="1"/>
          <p:nvPr/>
        </p:nvSpPr>
        <p:spPr>
          <a:xfrm>
            <a:off x="1300878" y="2973079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b="1" dirty="0"/>
              <a:t>Lokakuu</a:t>
            </a:r>
          </a:p>
        </p:txBody>
      </p:sp>
      <p:sp>
        <p:nvSpPr>
          <p:cNvPr id="46" name="Tekstiruutu 45"/>
          <p:cNvSpPr txBox="1"/>
          <p:nvPr/>
        </p:nvSpPr>
        <p:spPr>
          <a:xfrm>
            <a:off x="4283968" y="2219025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Ilmoittautuminen </a:t>
            </a:r>
          </a:p>
          <a:p>
            <a:r>
              <a:rPr lang="fi-FI" sz="1000" dirty="0"/>
              <a:t>turnauksiin</a:t>
            </a:r>
          </a:p>
        </p:txBody>
      </p:sp>
      <p:sp>
        <p:nvSpPr>
          <p:cNvPr id="47" name="Tekstiruutu 46"/>
          <p:cNvSpPr txBox="1"/>
          <p:nvPr/>
        </p:nvSpPr>
        <p:spPr>
          <a:xfrm>
            <a:off x="4297709" y="2627464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Peliasujen tilaaminen</a:t>
            </a:r>
          </a:p>
        </p:txBody>
      </p:sp>
      <p:sp>
        <p:nvSpPr>
          <p:cNvPr id="48" name="Tekstiruutu 47"/>
          <p:cNvSpPr txBox="1"/>
          <p:nvPr/>
        </p:nvSpPr>
        <p:spPr>
          <a:xfrm>
            <a:off x="899592" y="6309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dirty="0"/>
          </a:p>
        </p:txBody>
      </p:sp>
      <p:sp>
        <p:nvSpPr>
          <p:cNvPr id="50" name="Tekstiruutu 49"/>
          <p:cNvSpPr txBox="1"/>
          <p:nvPr/>
        </p:nvSpPr>
        <p:spPr>
          <a:xfrm>
            <a:off x="4286030" y="1686580"/>
            <a:ext cx="20882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Tapahtumien merkintä </a:t>
            </a:r>
          </a:p>
          <a:p>
            <a:r>
              <a:rPr lang="fi-FI" sz="1000" dirty="0"/>
              <a:t>ja tiedotus </a:t>
            </a:r>
            <a:r>
              <a:rPr lang="fi-FI" sz="1000" dirty="0" err="1"/>
              <a:t>MyClubissa</a:t>
            </a:r>
            <a:r>
              <a:rPr lang="fi-FI" sz="1000" dirty="0"/>
              <a:t>,</a:t>
            </a:r>
          </a:p>
          <a:p>
            <a:r>
              <a:rPr lang="fi-FI" sz="1000" dirty="0"/>
              <a:t>Jäsenrekisterin ylläpito</a:t>
            </a:r>
          </a:p>
        </p:txBody>
      </p:sp>
      <p:sp>
        <p:nvSpPr>
          <p:cNvPr id="51" name="Tekstiruutu 50"/>
          <p:cNvSpPr txBox="1"/>
          <p:nvPr/>
        </p:nvSpPr>
        <p:spPr>
          <a:xfrm>
            <a:off x="0" y="5755538"/>
            <a:ext cx="9143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Kannusta valmentajia, pelaajia ja vanhempia – positiivisuus!</a:t>
            </a:r>
          </a:p>
          <a:p>
            <a:pPr algn="ctr"/>
            <a:r>
              <a:rPr lang="fi-FI" sz="1600" dirty="0"/>
              <a:t>Tiedota kuka, mitä, missä, milloin, miten ja miksi</a:t>
            </a:r>
          </a:p>
          <a:p>
            <a:pPr algn="ctr"/>
            <a:r>
              <a:rPr lang="fi-FI" sz="1600" dirty="0"/>
              <a:t>Verkostoidu muiden jojojen kanssa ja pyydä tarvittaessa apua seuralta</a:t>
            </a:r>
          </a:p>
          <a:p>
            <a:endParaRPr lang="fi-FI" dirty="0"/>
          </a:p>
        </p:txBody>
      </p:sp>
      <p:sp>
        <p:nvSpPr>
          <p:cNvPr id="58" name="Tekstiruutu 57"/>
          <p:cNvSpPr txBox="1"/>
          <p:nvPr/>
        </p:nvSpPr>
        <p:spPr>
          <a:xfrm>
            <a:off x="3173086" y="1558178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Pelaajalisenssien</a:t>
            </a:r>
          </a:p>
          <a:p>
            <a:r>
              <a:rPr lang="fi-FI" sz="1000" dirty="0"/>
              <a:t>hankkiminen</a:t>
            </a:r>
          </a:p>
        </p:txBody>
      </p:sp>
      <p:sp>
        <p:nvSpPr>
          <p:cNvPr id="59" name="Tekstiruutu 58"/>
          <p:cNvSpPr txBox="1"/>
          <p:nvPr/>
        </p:nvSpPr>
        <p:spPr>
          <a:xfrm>
            <a:off x="2409508" y="3683636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000" dirty="0"/>
              <a:t>Joukkueen omia aktiviteetteja:</a:t>
            </a:r>
          </a:p>
          <a:p>
            <a:r>
              <a:rPr lang="fi-FI" sz="1000" dirty="0"/>
              <a:t>Leirit, varainkeruu </a:t>
            </a:r>
            <a:r>
              <a:rPr lang="fi-FI" sz="1000" dirty="0" err="1"/>
              <a:t>ym</a:t>
            </a:r>
            <a:endParaRPr lang="fi-FI" sz="1000" dirty="0"/>
          </a:p>
        </p:txBody>
      </p:sp>
      <p:pic>
        <p:nvPicPr>
          <p:cNvPr id="3" name="Kuva 2" descr="Kuva, joka sisältää kohteen logo, Grafiikka, teksti, symboli&#10;&#10;Kuvaus luotu automaattisesti">
            <a:extLst>
              <a:ext uri="{FF2B5EF4-FFF2-40B4-BE49-F238E27FC236}">
                <a16:creationId xmlns:a16="http://schemas.microsoft.com/office/drawing/2014/main" id="{64E0C830-685A-A286-7170-AB6647714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01" y="233086"/>
            <a:ext cx="13335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1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89AD98B1E3FC74EB9D402C2C6E4DA9E" ma:contentTypeVersion="2" ma:contentTypeDescription="Luo uusi asiakirja." ma:contentTypeScope="" ma:versionID="7d1b81292f66e02e50184d1bf1cb7f46">
  <xsd:schema xmlns:xsd="http://www.w3.org/2001/XMLSchema" xmlns:xs="http://www.w3.org/2001/XMLSchema" xmlns:p="http://schemas.microsoft.com/office/2006/metadata/properties" xmlns:ns2="487c6175-43d7-4013-a12d-6c53345e598d" targetNamespace="http://schemas.microsoft.com/office/2006/metadata/properties" ma:root="true" ma:fieldsID="e95539e0ba58e69e2af16e2f3df330f9" ns2:_="">
    <xsd:import namespace="487c6175-43d7-4013-a12d-6c53345e59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c6175-43d7-4013-a12d-6c53345e59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2F9077-297D-47AE-B859-4A5C21FF40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c6175-43d7-4013-a12d-6c53345e59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A4610D-D860-49EB-8C03-0C1EC65E5D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D18AA5-7C44-4B60-825E-3AE60F1457F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93</Words>
  <Application>Microsoft Macintosh PowerPoint</Application>
  <PresentationFormat>Näytössä katseltava diaesitys (4:3)</PresentationFormat>
  <Paragraphs>40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Uusnäkki Heli</dc:creator>
  <cp:lastModifiedBy>Kalle Husso</cp:lastModifiedBy>
  <cp:revision>11</cp:revision>
  <dcterms:created xsi:type="dcterms:W3CDTF">2016-05-23T05:13:23Z</dcterms:created>
  <dcterms:modified xsi:type="dcterms:W3CDTF">2026-10-07T09:19:41Z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0x010100889AD98B1E3FC74EB9D402C2C6E4DA9E</vt:lpwstr>
  </property>
  <property fmtid="{D5CDD505-2E9C-101B-9397-08002B2CF9AE}" pid="3" name="Order">
    <vt:r8>1466400</vt:r8>
  </property>
</Properties>
</file>