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3"/>
  </p:sldMasterIdLst>
  <p:notesMasterIdLst>
    <p:notesMasterId r:id="rId18"/>
  </p:notesMasterIdLst>
  <p:handoutMasterIdLst>
    <p:handoutMasterId r:id="rId19"/>
  </p:handoutMasterIdLst>
  <p:sldIdLst>
    <p:sldId id="298" r:id="rId4"/>
    <p:sldId id="297" r:id="rId5"/>
    <p:sldId id="283" r:id="rId6"/>
    <p:sldId id="292" r:id="rId7"/>
    <p:sldId id="294" r:id="rId8"/>
    <p:sldId id="300" r:id="rId9"/>
    <p:sldId id="304" r:id="rId10"/>
    <p:sldId id="293" r:id="rId11"/>
    <p:sldId id="299" r:id="rId12"/>
    <p:sldId id="285" r:id="rId13"/>
    <p:sldId id="295" r:id="rId14"/>
    <p:sldId id="301" r:id="rId15"/>
    <p:sldId id="302" r:id="rId16"/>
    <p:sldId id="303" r:id="rId17"/>
  </p:sldIdLst>
  <p:sldSz cx="12192000" cy="6858000"/>
  <p:notesSz cx="6858000" cy="9144000"/>
  <p:defaultTextStyle>
    <a:defPPr rtl="0">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3" autoAdjust="0"/>
    <p:restoredTop sz="94574" autoAdjust="0"/>
  </p:normalViewPr>
  <p:slideViewPr>
    <p:cSldViewPr snapToGrid="0">
      <p:cViewPr varScale="1">
        <p:scale>
          <a:sx n="96" d="100"/>
          <a:sy n="96" d="100"/>
        </p:scale>
        <p:origin x="176" y="16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374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hyperlink" Target="https://www.juniori-stps.fi/joukkueet/stps-12/"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7DB6B3-5157-4D5B-92D8-B7D87FBE9AE1}"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fi-FI"/>
        </a:p>
      </dgm:t>
    </dgm:pt>
    <dgm:pt modelId="{377B0606-B811-4802-83B3-321E8EA657D4}">
      <dgm:prSet phldrT="[Teksti]" custT="1"/>
      <dgm:spPr/>
      <dgm:t>
        <a:bodyPr/>
        <a:lstStyle/>
        <a:p>
          <a:r>
            <a:rPr lang="fi-FI" sz="1800" b="1" dirty="0"/>
            <a:t>TYTÖT JA NAISET</a:t>
          </a:r>
        </a:p>
      </dgm:t>
    </dgm:pt>
    <dgm:pt modelId="{173EAD3D-2F70-453F-AF9C-BBC9C67FAFE4}" type="parTrans" cxnId="{8984B8B3-2335-40C1-9C9A-33D0FDFD704B}">
      <dgm:prSet/>
      <dgm:spPr/>
      <dgm:t>
        <a:bodyPr/>
        <a:lstStyle/>
        <a:p>
          <a:endParaRPr lang="fi-FI"/>
        </a:p>
      </dgm:t>
    </dgm:pt>
    <dgm:pt modelId="{5ED47CE3-4031-49C9-8536-1912195DC112}" type="sibTrans" cxnId="{8984B8B3-2335-40C1-9C9A-33D0FDFD704B}">
      <dgm:prSet/>
      <dgm:spPr/>
      <dgm:t>
        <a:bodyPr/>
        <a:lstStyle/>
        <a:p>
          <a:endParaRPr lang="fi-FI"/>
        </a:p>
      </dgm:t>
    </dgm:pt>
    <dgm:pt modelId="{60B20170-5A74-4925-9E13-ECE703A5F0FB}">
      <dgm:prSet phldrT="[Teksti]" custT="1"/>
      <dgm:spPr/>
      <dgm:t>
        <a:bodyPr/>
        <a:lstStyle/>
        <a:p>
          <a:r>
            <a:rPr lang="fi-FI" sz="1600" dirty="0"/>
            <a:t>Tytöt  2015-19</a:t>
          </a:r>
        </a:p>
      </dgm:t>
    </dgm:pt>
    <dgm:pt modelId="{11FD5B5E-8C35-4FA3-BC4E-013C78294994}" type="parTrans" cxnId="{1B57D255-669F-4A91-9220-DC24C0CED749}">
      <dgm:prSet/>
      <dgm:spPr/>
      <dgm:t>
        <a:bodyPr/>
        <a:lstStyle/>
        <a:p>
          <a:endParaRPr lang="fi-FI"/>
        </a:p>
      </dgm:t>
    </dgm:pt>
    <dgm:pt modelId="{CEABB408-4F59-4E8D-B997-178AFD6A8F73}" type="sibTrans" cxnId="{1B57D255-669F-4A91-9220-DC24C0CED749}">
      <dgm:prSet/>
      <dgm:spPr/>
      <dgm:t>
        <a:bodyPr/>
        <a:lstStyle/>
        <a:p>
          <a:endParaRPr lang="fi-FI"/>
        </a:p>
      </dgm:t>
    </dgm:pt>
    <dgm:pt modelId="{D6E747EF-86F6-4A10-BD62-6C31A4228965}">
      <dgm:prSet phldrT="[Teksti]" custT="1"/>
      <dgm:spPr/>
      <dgm:t>
        <a:bodyPr/>
        <a:lstStyle/>
        <a:p>
          <a:r>
            <a:rPr lang="fi-FI" sz="1600" dirty="0"/>
            <a:t>Tytöt 2011</a:t>
          </a:r>
        </a:p>
        <a:p>
          <a:endParaRPr lang="fi-FI" sz="1600" dirty="0"/>
        </a:p>
      </dgm:t>
    </dgm:pt>
    <dgm:pt modelId="{2F425E92-4329-402E-ACB9-655558252F01}" type="parTrans" cxnId="{FDD379AB-1D3C-4C93-BB57-9F25B138DA76}">
      <dgm:prSet/>
      <dgm:spPr/>
      <dgm:t>
        <a:bodyPr/>
        <a:lstStyle/>
        <a:p>
          <a:endParaRPr lang="fi-FI"/>
        </a:p>
      </dgm:t>
    </dgm:pt>
    <dgm:pt modelId="{2B08F80A-2EA1-478A-BE11-6BEB007B594D}" type="sibTrans" cxnId="{FDD379AB-1D3C-4C93-BB57-9F25B138DA76}">
      <dgm:prSet/>
      <dgm:spPr/>
      <dgm:t>
        <a:bodyPr/>
        <a:lstStyle/>
        <a:p>
          <a:endParaRPr lang="fi-FI"/>
        </a:p>
      </dgm:t>
    </dgm:pt>
    <dgm:pt modelId="{82062D61-7865-480D-87A3-02E0A8B8B8F3}">
      <dgm:prSet custT="1"/>
      <dgm:spPr/>
      <dgm:t>
        <a:bodyPr/>
        <a:lstStyle/>
        <a:p>
          <a:r>
            <a:rPr lang="fi-FI" sz="1600" dirty="0"/>
            <a:t>Naiset</a:t>
          </a:r>
        </a:p>
      </dgm:t>
    </dgm:pt>
    <dgm:pt modelId="{F94002C5-8DAF-4DB6-B3AA-29554D155D98}" type="parTrans" cxnId="{58518AFA-5ABE-46FF-B690-771982A80AE8}">
      <dgm:prSet/>
      <dgm:spPr/>
      <dgm:t>
        <a:bodyPr/>
        <a:lstStyle/>
        <a:p>
          <a:endParaRPr lang="fi-FI"/>
        </a:p>
      </dgm:t>
    </dgm:pt>
    <dgm:pt modelId="{240A4686-E897-46F2-AC90-90724D87217D}" type="sibTrans" cxnId="{58518AFA-5ABE-46FF-B690-771982A80AE8}">
      <dgm:prSet/>
      <dgm:spPr/>
      <dgm:t>
        <a:bodyPr/>
        <a:lstStyle/>
        <a:p>
          <a:endParaRPr lang="fi-FI"/>
        </a:p>
      </dgm:t>
    </dgm:pt>
    <dgm:pt modelId="{F04C6FEA-8373-4446-89C5-3718C78C1F09}">
      <dgm:prSet custT="1"/>
      <dgm:spPr/>
      <dgm:t>
        <a:bodyPr/>
        <a:lstStyle/>
        <a:p>
          <a:r>
            <a:rPr lang="fi-FI" sz="1600" dirty="0"/>
            <a:t>B-tytöt</a:t>
          </a:r>
        </a:p>
      </dgm:t>
    </dgm:pt>
    <dgm:pt modelId="{5CC51EA3-D56C-4042-9794-D093E0E9FEA7}" type="parTrans" cxnId="{E6A4E354-AE15-4EC8-963B-5B0B2994FC30}">
      <dgm:prSet/>
      <dgm:spPr/>
      <dgm:t>
        <a:bodyPr/>
        <a:lstStyle/>
        <a:p>
          <a:endParaRPr lang="fi-FI"/>
        </a:p>
      </dgm:t>
    </dgm:pt>
    <dgm:pt modelId="{84C169C3-E1B2-4E28-82D5-EC3B4AECBAF2}" type="sibTrans" cxnId="{E6A4E354-AE15-4EC8-963B-5B0B2994FC30}">
      <dgm:prSet/>
      <dgm:spPr/>
      <dgm:t>
        <a:bodyPr/>
        <a:lstStyle/>
        <a:p>
          <a:endParaRPr lang="fi-FI"/>
        </a:p>
      </dgm:t>
    </dgm:pt>
    <dgm:pt modelId="{C1AE0E1F-98A3-C64F-A9A7-A6A6AFB43B93}">
      <dgm:prSet phldrT="[Teksti]" custScaleX="102209" custRadScaleRad="113013" custRadScaleInc="-3294"/>
      <dgm:spPr/>
    </dgm:pt>
    <dgm:pt modelId="{55812DC5-6BA6-9441-8298-EF198AB3CD78}" type="sibTrans" cxnId="{AC56DD90-2FC2-CD45-8BA2-5C72A8B9BC0E}">
      <dgm:prSet/>
      <dgm:spPr/>
      <dgm:t>
        <a:bodyPr/>
        <a:lstStyle/>
        <a:p>
          <a:endParaRPr lang="fi-FI"/>
        </a:p>
      </dgm:t>
    </dgm:pt>
    <dgm:pt modelId="{5F3F67E7-3E9C-CE49-A4B1-FBE142677928}" type="parTrans" cxnId="{AC56DD90-2FC2-CD45-8BA2-5C72A8B9BC0E}">
      <dgm:prSet/>
      <dgm:spPr/>
      <dgm:t>
        <a:bodyPr/>
        <a:lstStyle/>
        <a:p>
          <a:endParaRPr lang="fi-FI"/>
        </a:p>
      </dgm:t>
    </dgm:pt>
    <dgm:pt modelId="{A2CA9D61-D9B4-6D44-85D6-43EFC22A2E61}">
      <dgm:prSet/>
      <dgm:spPr/>
    </dgm:pt>
    <dgm:pt modelId="{31B98B54-1EB7-564D-8D6D-E73A5D62A88C}" type="parTrans" cxnId="{ED57E746-AC66-2F41-A22C-1E9C67A44820}">
      <dgm:prSet/>
      <dgm:spPr/>
      <dgm:t>
        <a:bodyPr/>
        <a:lstStyle/>
        <a:p>
          <a:endParaRPr lang="fi-FI"/>
        </a:p>
      </dgm:t>
    </dgm:pt>
    <dgm:pt modelId="{1A53CFC0-A755-384B-A8BE-8537880272C3}" type="sibTrans" cxnId="{ED57E746-AC66-2F41-A22C-1E9C67A44820}">
      <dgm:prSet/>
      <dgm:spPr/>
      <dgm:t>
        <a:bodyPr/>
        <a:lstStyle/>
        <a:p>
          <a:endParaRPr lang="fi-FI"/>
        </a:p>
      </dgm:t>
    </dgm:pt>
    <dgm:pt modelId="{AAF4D7A7-EBA9-A444-AE6E-876DB7A94103}">
      <dgm:prSet/>
      <dgm:spPr/>
      <dgm:t>
        <a:bodyPr/>
        <a:lstStyle/>
        <a:p>
          <a:endParaRPr lang="fi-FI" dirty="0"/>
        </a:p>
      </dgm:t>
    </dgm:pt>
    <dgm:pt modelId="{03D81460-62D2-104C-B096-E60573479855}" type="parTrans" cxnId="{A4CD67A3-01EB-1046-BF27-0B3328ED48F7}">
      <dgm:prSet/>
      <dgm:spPr/>
      <dgm:t>
        <a:bodyPr/>
        <a:lstStyle/>
        <a:p>
          <a:endParaRPr lang="fi-FI"/>
        </a:p>
      </dgm:t>
    </dgm:pt>
    <dgm:pt modelId="{CE6DB013-4CAB-B444-8F48-B13BE253909B}" type="sibTrans" cxnId="{A4CD67A3-01EB-1046-BF27-0B3328ED48F7}">
      <dgm:prSet/>
      <dgm:spPr/>
      <dgm:t>
        <a:bodyPr/>
        <a:lstStyle/>
        <a:p>
          <a:endParaRPr lang="fi-FI"/>
        </a:p>
      </dgm:t>
    </dgm:pt>
    <dgm:pt modelId="{E39A8530-D0CA-DA40-BBBA-70CBC7EF5C22}">
      <dgm:prSet custT="1"/>
      <dgm:spPr/>
      <dgm:t>
        <a:bodyPr/>
        <a:lstStyle/>
        <a:p>
          <a:r>
            <a:rPr lang="fi-FI" sz="1600" dirty="0"/>
            <a:t>Tytöt 2012-14</a:t>
          </a:r>
        </a:p>
      </dgm:t>
    </dgm:pt>
    <dgm:pt modelId="{DACF2C6F-8970-BD4B-A2C1-FCCE28AFD64D}" type="parTrans" cxnId="{DE7F8D95-0AA2-2F4F-A8EB-52F656F84A05}">
      <dgm:prSet/>
      <dgm:spPr/>
      <dgm:t>
        <a:bodyPr/>
        <a:lstStyle/>
        <a:p>
          <a:endParaRPr lang="fi-FI"/>
        </a:p>
      </dgm:t>
    </dgm:pt>
    <dgm:pt modelId="{9E479223-3017-384B-8553-1DFE035E4141}" type="sibTrans" cxnId="{DE7F8D95-0AA2-2F4F-A8EB-52F656F84A05}">
      <dgm:prSet/>
      <dgm:spPr/>
      <dgm:t>
        <a:bodyPr/>
        <a:lstStyle/>
        <a:p>
          <a:endParaRPr lang="fi-FI"/>
        </a:p>
      </dgm:t>
    </dgm:pt>
    <dgm:pt modelId="{DFA6C0DB-91BB-4521-B887-A6451664BBAC}" type="pres">
      <dgm:prSet presAssocID="{237DB6B3-5157-4D5B-92D8-B7D87FBE9AE1}" presName="cycle" presStyleCnt="0">
        <dgm:presLayoutVars>
          <dgm:chMax val="1"/>
          <dgm:dir/>
          <dgm:animLvl val="ctr"/>
          <dgm:resizeHandles val="exact"/>
        </dgm:presLayoutVars>
      </dgm:prSet>
      <dgm:spPr/>
    </dgm:pt>
    <dgm:pt modelId="{A5B71C64-59BB-4239-9EE6-D7202372B6A2}" type="pres">
      <dgm:prSet presAssocID="{377B0606-B811-4802-83B3-321E8EA657D4}" presName="centerShape" presStyleLbl="node0" presStyleIdx="0" presStyleCnt="1"/>
      <dgm:spPr/>
    </dgm:pt>
    <dgm:pt modelId="{CA5F333E-EA56-42E5-8B2E-00E428725CC6}" type="pres">
      <dgm:prSet presAssocID="{11FD5B5E-8C35-4FA3-BC4E-013C78294994}" presName="parTrans" presStyleLbl="bgSibTrans2D1" presStyleIdx="0" presStyleCnt="5"/>
      <dgm:spPr/>
    </dgm:pt>
    <dgm:pt modelId="{1EDDC455-5D7E-4207-BBD3-B4E8EB7B23FF}" type="pres">
      <dgm:prSet presAssocID="{60B20170-5A74-4925-9E13-ECE703A5F0FB}" presName="node" presStyleLbl="node1" presStyleIdx="0" presStyleCnt="5" custScaleX="102209" custRadScaleRad="113013" custRadScaleInc="-3294">
        <dgm:presLayoutVars>
          <dgm:bulletEnabled val="1"/>
        </dgm:presLayoutVars>
      </dgm:prSet>
      <dgm:spPr/>
    </dgm:pt>
    <dgm:pt modelId="{6A593564-62CB-0E4A-B68C-8FD28A7815DF}" type="pres">
      <dgm:prSet presAssocID="{DACF2C6F-8970-BD4B-A2C1-FCCE28AFD64D}" presName="parTrans" presStyleLbl="bgSibTrans2D1" presStyleIdx="1" presStyleCnt="5"/>
      <dgm:spPr/>
    </dgm:pt>
    <dgm:pt modelId="{8A72D5E1-4498-8C40-854C-DEE9392EC64D}" type="pres">
      <dgm:prSet presAssocID="{E39A8530-D0CA-DA40-BBBA-70CBC7EF5C22}" presName="node" presStyleLbl="node1" presStyleIdx="1" presStyleCnt="5">
        <dgm:presLayoutVars>
          <dgm:bulletEnabled val="1"/>
        </dgm:presLayoutVars>
      </dgm:prSet>
      <dgm:spPr/>
    </dgm:pt>
    <dgm:pt modelId="{F8FD32D1-75D0-4220-B7D3-E84B4D0A12D2}" type="pres">
      <dgm:prSet presAssocID="{2F425E92-4329-402E-ACB9-655558252F01}" presName="parTrans" presStyleLbl="bgSibTrans2D1" presStyleIdx="2" presStyleCnt="5"/>
      <dgm:spPr/>
    </dgm:pt>
    <dgm:pt modelId="{1CF37072-BB5E-4218-9488-62CF5E1347AA}" type="pres">
      <dgm:prSet presAssocID="{D6E747EF-86F6-4A10-BD62-6C31A4228965}" presName="node" presStyleLbl="node1" presStyleIdx="2" presStyleCnt="5">
        <dgm:presLayoutVars>
          <dgm:bulletEnabled val="1"/>
        </dgm:presLayoutVars>
      </dgm:prSet>
      <dgm:spPr/>
    </dgm:pt>
    <dgm:pt modelId="{6093F1D8-D7B6-41E8-B9BA-3E7FD2FF48C7}" type="pres">
      <dgm:prSet presAssocID="{5CC51EA3-D56C-4042-9794-D093E0E9FEA7}" presName="parTrans" presStyleLbl="bgSibTrans2D1" presStyleIdx="3" presStyleCnt="5"/>
      <dgm:spPr/>
    </dgm:pt>
    <dgm:pt modelId="{D80F94FB-6E6A-4843-BC9B-5FF157CD6AEE}" type="pres">
      <dgm:prSet presAssocID="{F04C6FEA-8373-4446-89C5-3718C78C1F09}" presName="node" presStyleLbl="node1" presStyleIdx="3" presStyleCnt="5">
        <dgm:presLayoutVars>
          <dgm:bulletEnabled val="1"/>
        </dgm:presLayoutVars>
      </dgm:prSet>
      <dgm:spPr/>
    </dgm:pt>
    <dgm:pt modelId="{F6A2930C-C219-4266-B42C-5850E7EDB5DF}" type="pres">
      <dgm:prSet presAssocID="{F94002C5-8DAF-4DB6-B3AA-29554D155D98}" presName="parTrans" presStyleLbl="bgSibTrans2D1" presStyleIdx="4" presStyleCnt="5"/>
      <dgm:spPr/>
    </dgm:pt>
    <dgm:pt modelId="{C3A8E158-BA32-422A-BEF7-ADF18B8E647B}" type="pres">
      <dgm:prSet presAssocID="{82062D61-7865-480D-87A3-02E0A8B8B8F3}" presName="node" presStyleLbl="node1" presStyleIdx="4" presStyleCnt="5" custRadScaleRad="110662" custRadScaleInc="121">
        <dgm:presLayoutVars>
          <dgm:bulletEnabled val="1"/>
        </dgm:presLayoutVars>
      </dgm:prSet>
      <dgm:spPr/>
    </dgm:pt>
  </dgm:ptLst>
  <dgm:cxnLst>
    <dgm:cxn modelId="{27218600-061C-4795-858B-857AF5604354}" type="presOf" srcId="{237DB6B3-5157-4D5B-92D8-B7D87FBE9AE1}" destId="{DFA6C0DB-91BB-4521-B887-A6451664BBAC}" srcOrd="0" destOrd="0" presId="urn:microsoft.com/office/officeart/2005/8/layout/radial4"/>
    <dgm:cxn modelId="{A7476E12-2256-4AC9-A75B-643DFD78E221}" type="presOf" srcId="{11FD5B5E-8C35-4FA3-BC4E-013C78294994}" destId="{CA5F333E-EA56-42E5-8B2E-00E428725CC6}" srcOrd="0" destOrd="0" presId="urn:microsoft.com/office/officeart/2005/8/layout/radial4"/>
    <dgm:cxn modelId="{8B4B1534-659C-4B1A-BB46-4B9449BDFA43}" type="presOf" srcId="{377B0606-B811-4802-83B3-321E8EA657D4}" destId="{A5B71C64-59BB-4239-9EE6-D7202372B6A2}" srcOrd="0" destOrd="0" presId="urn:microsoft.com/office/officeart/2005/8/layout/radial4"/>
    <dgm:cxn modelId="{ED57E746-AC66-2F41-A22C-1E9C67A44820}" srcId="{237DB6B3-5157-4D5B-92D8-B7D87FBE9AE1}" destId="{A2CA9D61-D9B4-6D44-85D6-43EFC22A2E61}" srcOrd="1" destOrd="0" parTransId="{31B98B54-1EB7-564D-8D6D-E73A5D62A88C}" sibTransId="{1A53CFC0-A755-384B-A8BE-8537880272C3}"/>
    <dgm:cxn modelId="{17B71748-F878-4089-B814-E5CE2E17FA54}" type="presOf" srcId="{F94002C5-8DAF-4DB6-B3AA-29554D155D98}" destId="{F6A2930C-C219-4266-B42C-5850E7EDB5DF}" srcOrd="0" destOrd="0" presId="urn:microsoft.com/office/officeart/2005/8/layout/radial4"/>
    <dgm:cxn modelId="{FE6A1B49-4187-48B7-8A11-9CDC0A08BC26}" type="presOf" srcId="{D6E747EF-86F6-4A10-BD62-6C31A4228965}" destId="{1CF37072-BB5E-4218-9488-62CF5E1347AA}" srcOrd="0" destOrd="0" presId="urn:microsoft.com/office/officeart/2005/8/layout/radial4"/>
    <dgm:cxn modelId="{CBA9FB4B-E488-4B47-8989-248BF4D4B00B}" type="presOf" srcId="{E39A8530-D0CA-DA40-BBBA-70CBC7EF5C22}" destId="{8A72D5E1-4498-8C40-854C-DEE9392EC64D}" srcOrd="0" destOrd="0" presId="urn:microsoft.com/office/officeart/2005/8/layout/radial4"/>
    <dgm:cxn modelId="{E6A4E354-AE15-4EC8-963B-5B0B2994FC30}" srcId="{377B0606-B811-4802-83B3-321E8EA657D4}" destId="{F04C6FEA-8373-4446-89C5-3718C78C1F09}" srcOrd="3" destOrd="0" parTransId="{5CC51EA3-D56C-4042-9794-D093E0E9FEA7}" sibTransId="{84C169C3-E1B2-4E28-82D5-EC3B4AECBAF2}"/>
    <dgm:cxn modelId="{1B57D255-669F-4A91-9220-DC24C0CED749}" srcId="{377B0606-B811-4802-83B3-321E8EA657D4}" destId="{60B20170-5A74-4925-9E13-ECE703A5F0FB}" srcOrd="0" destOrd="0" parTransId="{11FD5B5E-8C35-4FA3-BC4E-013C78294994}" sibTransId="{CEABB408-4F59-4E8D-B997-178AFD6A8F73}"/>
    <dgm:cxn modelId="{9AD2938E-83C2-4AA5-B870-AA378ADF1C8C}" type="presOf" srcId="{2F425E92-4329-402E-ACB9-655558252F01}" destId="{F8FD32D1-75D0-4220-B7D3-E84B4D0A12D2}" srcOrd="0" destOrd="0" presId="urn:microsoft.com/office/officeart/2005/8/layout/radial4"/>
    <dgm:cxn modelId="{AC56DD90-2FC2-CD45-8BA2-5C72A8B9BC0E}" srcId="{237DB6B3-5157-4D5B-92D8-B7D87FBE9AE1}" destId="{C1AE0E1F-98A3-C64F-A9A7-A6A6AFB43B93}" srcOrd="3" destOrd="0" parTransId="{5F3F67E7-3E9C-CE49-A4B1-FBE142677928}" sibTransId="{55812DC5-6BA6-9441-8298-EF198AB3CD78}"/>
    <dgm:cxn modelId="{3AFE7A95-0F8B-479D-B9A7-64922C52818B}" type="presOf" srcId="{60B20170-5A74-4925-9E13-ECE703A5F0FB}" destId="{1EDDC455-5D7E-4207-BBD3-B4E8EB7B23FF}" srcOrd="0" destOrd="0" presId="urn:microsoft.com/office/officeart/2005/8/layout/radial4"/>
    <dgm:cxn modelId="{DE7F8D95-0AA2-2F4F-A8EB-52F656F84A05}" srcId="{377B0606-B811-4802-83B3-321E8EA657D4}" destId="{E39A8530-D0CA-DA40-BBBA-70CBC7EF5C22}" srcOrd="1" destOrd="0" parTransId="{DACF2C6F-8970-BD4B-A2C1-FCCE28AFD64D}" sibTransId="{9E479223-3017-384B-8553-1DFE035E4141}"/>
    <dgm:cxn modelId="{4637A596-ECEC-C440-B1E1-DC8BF9F0C6C5}" type="presOf" srcId="{DACF2C6F-8970-BD4B-A2C1-FCCE28AFD64D}" destId="{6A593564-62CB-0E4A-B68C-8FD28A7815DF}" srcOrd="0" destOrd="0" presId="urn:microsoft.com/office/officeart/2005/8/layout/radial4"/>
    <dgm:cxn modelId="{A4CD67A3-01EB-1046-BF27-0B3328ED48F7}" srcId="{237DB6B3-5157-4D5B-92D8-B7D87FBE9AE1}" destId="{AAF4D7A7-EBA9-A444-AE6E-876DB7A94103}" srcOrd="2" destOrd="0" parTransId="{03D81460-62D2-104C-B096-E60573479855}" sibTransId="{CE6DB013-4CAB-B444-8F48-B13BE253909B}"/>
    <dgm:cxn modelId="{AA25BFA7-F603-4D5A-8CE3-A8C841C96F3F}" type="presOf" srcId="{5CC51EA3-D56C-4042-9794-D093E0E9FEA7}" destId="{6093F1D8-D7B6-41E8-B9BA-3E7FD2FF48C7}" srcOrd="0" destOrd="0" presId="urn:microsoft.com/office/officeart/2005/8/layout/radial4"/>
    <dgm:cxn modelId="{FDD379AB-1D3C-4C93-BB57-9F25B138DA76}" srcId="{377B0606-B811-4802-83B3-321E8EA657D4}" destId="{D6E747EF-86F6-4A10-BD62-6C31A4228965}" srcOrd="2" destOrd="0" parTransId="{2F425E92-4329-402E-ACB9-655558252F01}" sibTransId="{2B08F80A-2EA1-478A-BE11-6BEB007B594D}"/>
    <dgm:cxn modelId="{8984B8B3-2335-40C1-9C9A-33D0FDFD704B}" srcId="{237DB6B3-5157-4D5B-92D8-B7D87FBE9AE1}" destId="{377B0606-B811-4802-83B3-321E8EA657D4}" srcOrd="0" destOrd="0" parTransId="{173EAD3D-2F70-453F-AF9C-BBC9C67FAFE4}" sibTransId="{5ED47CE3-4031-49C9-8536-1912195DC112}"/>
    <dgm:cxn modelId="{1355F5B6-F3C6-4BFB-804E-5ECA546BBA3E}" type="presOf" srcId="{F04C6FEA-8373-4446-89C5-3718C78C1F09}" destId="{D80F94FB-6E6A-4843-BC9B-5FF157CD6AEE}" srcOrd="0" destOrd="0" presId="urn:microsoft.com/office/officeart/2005/8/layout/radial4"/>
    <dgm:cxn modelId="{BD87EED5-6D63-42C9-AF90-4511CD6865B4}" type="presOf" srcId="{82062D61-7865-480D-87A3-02E0A8B8B8F3}" destId="{C3A8E158-BA32-422A-BEF7-ADF18B8E647B}" srcOrd="0" destOrd="0" presId="urn:microsoft.com/office/officeart/2005/8/layout/radial4"/>
    <dgm:cxn modelId="{58518AFA-5ABE-46FF-B690-771982A80AE8}" srcId="{377B0606-B811-4802-83B3-321E8EA657D4}" destId="{82062D61-7865-480D-87A3-02E0A8B8B8F3}" srcOrd="4" destOrd="0" parTransId="{F94002C5-8DAF-4DB6-B3AA-29554D155D98}" sibTransId="{240A4686-E897-46F2-AC90-90724D87217D}"/>
    <dgm:cxn modelId="{540D4DCE-2B7B-4C01-8086-273DED621DA0}" type="presParOf" srcId="{DFA6C0DB-91BB-4521-B887-A6451664BBAC}" destId="{A5B71C64-59BB-4239-9EE6-D7202372B6A2}" srcOrd="0" destOrd="0" presId="urn:microsoft.com/office/officeart/2005/8/layout/radial4"/>
    <dgm:cxn modelId="{A04595DF-F9CA-4709-99D9-C0FAA89AB7D8}" type="presParOf" srcId="{DFA6C0DB-91BB-4521-B887-A6451664BBAC}" destId="{CA5F333E-EA56-42E5-8B2E-00E428725CC6}" srcOrd="1" destOrd="0" presId="urn:microsoft.com/office/officeart/2005/8/layout/radial4"/>
    <dgm:cxn modelId="{A5CB5E75-A04D-4ECC-8839-70BFC05AD325}" type="presParOf" srcId="{DFA6C0DB-91BB-4521-B887-A6451664BBAC}" destId="{1EDDC455-5D7E-4207-BBD3-B4E8EB7B23FF}" srcOrd="2" destOrd="0" presId="urn:microsoft.com/office/officeart/2005/8/layout/radial4"/>
    <dgm:cxn modelId="{49F3C505-6268-A341-A9B9-272F38937F75}" type="presParOf" srcId="{DFA6C0DB-91BB-4521-B887-A6451664BBAC}" destId="{6A593564-62CB-0E4A-B68C-8FD28A7815DF}" srcOrd="3" destOrd="0" presId="urn:microsoft.com/office/officeart/2005/8/layout/radial4"/>
    <dgm:cxn modelId="{91ED7CCB-34DF-7645-94E0-1765D5809B33}" type="presParOf" srcId="{DFA6C0DB-91BB-4521-B887-A6451664BBAC}" destId="{8A72D5E1-4498-8C40-854C-DEE9392EC64D}" srcOrd="4" destOrd="0" presId="urn:microsoft.com/office/officeart/2005/8/layout/radial4"/>
    <dgm:cxn modelId="{8414C8C0-D5D1-43B6-8515-520F66901D64}" type="presParOf" srcId="{DFA6C0DB-91BB-4521-B887-A6451664BBAC}" destId="{F8FD32D1-75D0-4220-B7D3-E84B4D0A12D2}" srcOrd="5" destOrd="0" presId="urn:microsoft.com/office/officeart/2005/8/layout/radial4"/>
    <dgm:cxn modelId="{69972218-182F-47BE-B153-5989D677200C}" type="presParOf" srcId="{DFA6C0DB-91BB-4521-B887-A6451664BBAC}" destId="{1CF37072-BB5E-4218-9488-62CF5E1347AA}" srcOrd="6" destOrd="0" presId="urn:microsoft.com/office/officeart/2005/8/layout/radial4"/>
    <dgm:cxn modelId="{FADDCFF1-45E7-49E4-9BD6-08B31A532BE9}" type="presParOf" srcId="{DFA6C0DB-91BB-4521-B887-A6451664BBAC}" destId="{6093F1D8-D7B6-41E8-B9BA-3E7FD2FF48C7}" srcOrd="7" destOrd="0" presId="urn:microsoft.com/office/officeart/2005/8/layout/radial4"/>
    <dgm:cxn modelId="{AA2A862D-2205-4F14-AC6A-9D97DFBE53A0}" type="presParOf" srcId="{DFA6C0DB-91BB-4521-B887-A6451664BBAC}" destId="{D80F94FB-6E6A-4843-BC9B-5FF157CD6AEE}" srcOrd="8" destOrd="0" presId="urn:microsoft.com/office/officeart/2005/8/layout/radial4"/>
    <dgm:cxn modelId="{DAB87284-FF75-4D3F-825A-01942E1DD400}" type="presParOf" srcId="{DFA6C0DB-91BB-4521-B887-A6451664BBAC}" destId="{F6A2930C-C219-4266-B42C-5850E7EDB5DF}" srcOrd="9" destOrd="0" presId="urn:microsoft.com/office/officeart/2005/8/layout/radial4"/>
    <dgm:cxn modelId="{F87AFBB6-F77F-473F-84CB-04238C31BDF8}" type="presParOf" srcId="{DFA6C0DB-91BB-4521-B887-A6451664BBAC}" destId="{C3A8E158-BA32-422A-BEF7-ADF18B8E647B}"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7DB6B3-5157-4D5B-92D8-B7D87FBE9AE1}"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fi-FI"/>
        </a:p>
      </dgm:t>
    </dgm:pt>
    <dgm:pt modelId="{377B0606-B811-4802-83B3-321E8EA657D4}">
      <dgm:prSet phldrT="[Teksti]" custT="1"/>
      <dgm:spPr/>
      <dgm:t>
        <a:bodyPr/>
        <a:lstStyle/>
        <a:p>
          <a:r>
            <a:rPr lang="fi-FI" sz="1800" dirty="0"/>
            <a:t>Pojat </a:t>
          </a:r>
        </a:p>
      </dgm:t>
    </dgm:pt>
    <dgm:pt modelId="{173EAD3D-2F70-453F-AF9C-BBC9C67FAFE4}" type="parTrans" cxnId="{8984B8B3-2335-40C1-9C9A-33D0FDFD704B}">
      <dgm:prSet/>
      <dgm:spPr/>
      <dgm:t>
        <a:bodyPr/>
        <a:lstStyle/>
        <a:p>
          <a:endParaRPr lang="fi-FI"/>
        </a:p>
      </dgm:t>
    </dgm:pt>
    <dgm:pt modelId="{5ED47CE3-4031-49C9-8536-1912195DC112}" type="sibTrans" cxnId="{8984B8B3-2335-40C1-9C9A-33D0FDFD704B}">
      <dgm:prSet/>
      <dgm:spPr/>
      <dgm:t>
        <a:bodyPr/>
        <a:lstStyle/>
        <a:p>
          <a:endParaRPr lang="fi-FI"/>
        </a:p>
      </dgm:t>
    </dgm:pt>
    <dgm:pt modelId="{60B20170-5A74-4925-9E13-ECE703A5F0FB}">
      <dgm:prSet phldrT="[Teksti]" custT="1"/>
      <dgm:spPr/>
      <dgm:t>
        <a:bodyPr/>
        <a:lstStyle/>
        <a:p>
          <a:r>
            <a:rPr lang="fi-FI" sz="1600" dirty="0"/>
            <a:t>Pojat</a:t>
          </a:r>
        </a:p>
        <a:p>
          <a:r>
            <a:rPr lang="fi-FI" sz="1600" dirty="0"/>
            <a:t>2016</a:t>
          </a:r>
        </a:p>
      </dgm:t>
    </dgm:pt>
    <dgm:pt modelId="{11FD5B5E-8C35-4FA3-BC4E-013C78294994}" type="parTrans" cxnId="{1B57D255-669F-4A91-9220-DC24C0CED749}">
      <dgm:prSet/>
      <dgm:spPr/>
      <dgm:t>
        <a:bodyPr/>
        <a:lstStyle/>
        <a:p>
          <a:endParaRPr lang="fi-FI"/>
        </a:p>
      </dgm:t>
    </dgm:pt>
    <dgm:pt modelId="{CEABB408-4F59-4E8D-B997-178AFD6A8F73}" type="sibTrans" cxnId="{1B57D255-669F-4A91-9220-DC24C0CED749}">
      <dgm:prSet/>
      <dgm:spPr/>
      <dgm:t>
        <a:bodyPr/>
        <a:lstStyle/>
        <a:p>
          <a:endParaRPr lang="fi-FI"/>
        </a:p>
      </dgm:t>
    </dgm:pt>
    <dgm:pt modelId="{D6E747EF-86F6-4A10-BD62-6C31A4228965}">
      <dgm:prSet phldrT="[Teksti]" custT="1"/>
      <dgm:spPr/>
      <dgm:t>
        <a:bodyPr/>
        <a:lstStyle/>
        <a:p>
          <a:r>
            <a:rPr lang="fi-FI" sz="1600" dirty="0"/>
            <a:t>Pojat</a:t>
          </a:r>
        </a:p>
        <a:p>
          <a:r>
            <a:rPr lang="fi-FI" sz="1600" dirty="0"/>
            <a:t>2015</a:t>
          </a:r>
        </a:p>
      </dgm:t>
    </dgm:pt>
    <dgm:pt modelId="{2F425E92-4329-402E-ACB9-655558252F01}" type="parTrans" cxnId="{FDD379AB-1D3C-4C93-BB57-9F25B138DA76}">
      <dgm:prSet/>
      <dgm:spPr/>
      <dgm:t>
        <a:bodyPr/>
        <a:lstStyle/>
        <a:p>
          <a:endParaRPr lang="fi-FI"/>
        </a:p>
      </dgm:t>
    </dgm:pt>
    <dgm:pt modelId="{2B08F80A-2EA1-478A-BE11-6BEB007B594D}" type="sibTrans" cxnId="{FDD379AB-1D3C-4C93-BB57-9F25B138DA76}">
      <dgm:prSet/>
      <dgm:spPr/>
      <dgm:t>
        <a:bodyPr/>
        <a:lstStyle/>
        <a:p>
          <a:endParaRPr lang="fi-FI"/>
        </a:p>
      </dgm:t>
    </dgm:pt>
    <dgm:pt modelId="{CA717C58-B9B8-4742-9CA2-A04FEDDA4B3D}">
      <dgm:prSet phldrT="[Teksti]" custT="1"/>
      <dgm:spPr/>
      <dgm:t>
        <a:bodyPr/>
        <a:lstStyle/>
        <a:p>
          <a:r>
            <a:rPr lang="fi-FI" sz="1600" dirty="0"/>
            <a:t>Pojat</a:t>
          </a:r>
        </a:p>
        <a:p>
          <a:r>
            <a:rPr lang="fi-FI" sz="1600" dirty="0"/>
            <a:t>2014</a:t>
          </a:r>
        </a:p>
      </dgm:t>
    </dgm:pt>
    <dgm:pt modelId="{D0476B4F-EA11-48D1-AC81-8AAD3E417744}" type="parTrans" cxnId="{18A8365B-0F42-4279-A0E5-1CADEE573AF5}">
      <dgm:prSet/>
      <dgm:spPr/>
      <dgm:t>
        <a:bodyPr/>
        <a:lstStyle/>
        <a:p>
          <a:endParaRPr lang="fi-FI"/>
        </a:p>
      </dgm:t>
    </dgm:pt>
    <dgm:pt modelId="{90A33175-476E-4485-82CB-F914A9AB10F0}" type="sibTrans" cxnId="{18A8365B-0F42-4279-A0E5-1CADEE573AF5}">
      <dgm:prSet/>
      <dgm:spPr/>
      <dgm:t>
        <a:bodyPr/>
        <a:lstStyle/>
        <a:p>
          <a:endParaRPr lang="fi-FI"/>
        </a:p>
      </dgm:t>
    </dgm:pt>
    <dgm:pt modelId="{C4F8C7F7-478C-437B-B489-01A24F5BA6DD}">
      <dgm:prSet custT="1"/>
      <dgm:spPr/>
      <dgm:t>
        <a:bodyPr/>
        <a:lstStyle/>
        <a:p>
          <a:r>
            <a:rPr lang="fi-FI" sz="1600" dirty="0"/>
            <a:t>Pojat </a:t>
          </a:r>
        </a:p>
        <a:p>
          <a:r>
            <a:rPr lang="fi-FI" sz="1600" dirty="0"/>
            <a:t>2013</a:t>
          </a:r>
        </a:p>
      </dgm:t>
    </dgm:pt>
    <dgm:pt modelId="{03D07EAB-5026-4786-A693-FC5D5C6CDB8C}" type="parTrans" cxnId="{E723631B-F05A-4B1D-B5FE-22E2A0173535}">
      <dgm:prSet/>
      <dgm:spPr/>
      <dgm:t>
        <a:bodyPr/>
        <a:lstStyle/>
        <a:p>
          <a:endParaRPr lang="fi-FI"/>
        </a:p>
      </dgm:t>
    </dgm:pt>
    <dgm:pt modelId="{4D3B7E2D-86BE-4A02-B865-E0E93F8561F3}" type="sibTrans" cxnId="{E723631B-F05A-4B1D-B5FE-22E2A0173535}">
      <dgm:prSet/>
      <dgm:spPr/>
      <dgm:t>
        <a:bodyPr/>
        <a:lstStyle/>
        <a:p>
          <a:endParaRPr lang="fi-FI"/>
        </a:p>
      </dgm:t>
    </dgm:pt>
    <dgm:pt modelId="{46714F59-2CA8-48DF-97F9-BE331BB3B3D1}">
      <dgm:prSet custT="1"/>
      <dgm:spPr/>
      <dgm:t>
        <a:bodyPr/>
        <a:lstStyle/>
        <a:p>
          <a:r>
            <a:rPr lang="fi-FI" sz="1600" dirty="0"/>
            <a:t>Pojat</a:t>
          </a:r>
        </a:p>
        <a:p>
          <a:r>
            <a:rPr lang="fi-FI" sz="1600" dirty="0"/>
            <a:t>2011</a:t>
          </a:r>
        </a:p>
      </dgm:t>
    </dgm:pt>
    <dgm:pt modelId="{B6260597-8E49-4DCD-B701-D29BB800648A}" type="parTrans" cxnId="{9855F13F-CA90-4D82-BCED-D57422C61E21}">
      <dgm:prSet/>
      <dgm:spPr/>
      <dgm:t>
        <a:bodyPr/>
        <a:lstStyle/>
        <a:p>
          <a:endParaRPr lang="fi-FI"/>
        </a:p>
      </dgm:t>
    </dgm:pt>
    <dgm:pt modelId="{CC54E66F-847C-4A29-AD41-97C10B841DE1}" type="sibTrans" cxnId="{9855F13F-CA90-4D82-BCED-D57422C61E21}">
      <dgm:prSet/>
      <dgm:spPr/>
      <dgm:t>
        <a:bodyPr/>
        <a:lstStyle/>
        <a:p>
          <a:endParaRPr lang="fi-FI"/>
        </a:p>
      </dgm:t>
    </dgm:pt>
    <dgm:pt modelId="{FAC9CA78-79F4-4A9A-98E3-22E8DAC3B5BE}">
      <dgm:prSet custT="1"/>
      <dgm:spPr/>
      <dgm:t>
        <a:bodyPr/>
        <a:lstStyle/>
        <a:p>
          <a:r>
            <a:rPr lang="fi-FI" sz="1600" dirty="0"/>
            <a:t>Pojat 2012</a:t>
          </a:r>
        </a:p>
      </dgm:t>
      <dgm:extLst>
        <a:ext uri="{E40237B7-FDA0-4F09-8148-C483321AD2D9}">
          <dgm14:cNvPr xmlns:dgm14="http://schemas.microsoft.com/office/drawing/2010/diagram" id="0" name="">
            <a:hlinkClick xmlns:r="http://schemas.openxmlformats.org/officeDocument/2006/relationships" r:id="rId1"/>
          </dgm14:cNvPr>
        </a:ext>
      </dgm:extLst>
    </dgm:pt>
    <dgm:pt modelId="{16597204-F343-48D3-800C-8DCBFC6BC7A6}" type="parTrans" cxnId="{E8140CBC-3D72-4AC0-A385-2A3F10A47616}">
      <dgm:prSet/>
      <dgm:spPr/>
      <dgm:t>
        <a:bodyPr/>
        <a:lstStyle/>
        <a:p>
          <a:endParaRPr lang="fi-FI"/>
        </a:p>
      </dgm:t>
    </dgm:pt>
    <dgm:pt modelId="{6BB10524-410B-4E4F-B073-7034C7EE9E56}" type="sibTrans" cxnId="{E8140CBC-3D72-4AC0-A385-2A3F10A47616}">
      <dgm:prSet/>
      <dgm:spPr/>
      <dgm:t>
        <a:bodyPr/>
        <a:lstStyle/>
        <a:p>
          <a:endParaRPr lang="fi-FI"/>
        </a:p>
      </dgm:t>
    </dgm:pt>
    <dgm:pt modelId="{2BBA4662-5311-4314-804A-9E5229604562}">
      <dgm:prSet custT="1"/>
      <dgm:spPr/>
      <dgm:t>
        <a:bodyPr/>
        <a:lstStyle/>
        <a:p>
          <a:r>
            <a:rPr lang="fi-FI" sz="1600" dirty="0"/>
            <a:t>B-pojat</a:t>
          </a:r>
        </a:p>
      </dgm:t>
    </dgm:pt>
    <dgm:pt modelId="{16CCD018-757F-4BC8-8826-96C6BB28CF83}" type="parTrans" cxnId="{36F2218A-48B8-4D3F-80CB-438530752C5E}">
      <dgm:prSet/>
      <dgm:spPr/>
      <dgm:t>
        <a:bodyPr/>
        <a:lstStyle/>
        <a:p>
          <a:endParaRPr lang="fi-FI"/>
        </a:p>
      </dgm:t>
    </dgm:pt>
    <dgm:pt modelId="{3E39DB2C-B5CD-4DE8-A3A9-BC579B3D4C73}" type="sibTrans" cxnId="{36F2218A-48B8-4D3F-80CB-438530752C5E}">
      <dgm:prSet/>
      <dgm:spPr/>
      <dgm:t>
        <a:bodyPr/>
        <a:lstStyle/>
        <a:p>
          <a:endParaRPr lang="fi-FI"/>
        </a:p>
      </dgm:t>
    </dgm:pt>
    <dgm:pt modelId="{33D88C25-3A54-4A22-A76E-B2810BE34DF5}">
      <dgm:prSet custT="1"/>
      <dgm:spPr/>
      <dgm:t>
        <a:bodyPr/>
        <a:lstStyle/>
        <a:p>
          <a:r>
            <a:rPr lang="fi-FI" sz="1600" dirty="0"/>
            <a:t>Pojat </a:t>
          </a:r>
        </a:p>
        <a:p>
          <a:r>
            <a:rPr lang="fi-FI" sz="1600" dirty="0"/>
            <a:t>2019-20</a:t>
          </a:r>
        </a:p>
      </dgm:t>
    </dgm:pt>
    <dgm:pt modelId="{A6619898-765F-4777-9A47-DCC66E538653}" type="parTrans" cxnId="{9A3D1AF7-AD2C-4FC9-A1F3-55D5848745BD}">
      <dgm:prSet/>
      <dgm:spPr/>
      <dgm:t>
        <a:bodyPr/>
        <a:lstStyle/>
        <a:p>
          <a:endParaRPr lang="fi-FI"/>
        </a:p>
      </dgm:t>
    </dgm:pt>
    <dgm:pt modelId="{2CFF44E8-77E5-4405-8849-E35A35207F9F}" type="sibTrans" cxnId="{9A3D1AF7-AD2C-4FC9-A1F3-55D5848745BD}">
      <dgm:prSet/>
      <dgm:spPr/>
      <dgm:t>
        <a:bodyPr/>
        <a:lstStyle/>
        <a:p>
          <a:endParaRPr lang="fi-FI"/>
        </a:p>
      </dgm:t>
    </dgm:pt>
    <dgm:pt modelId="{9C88A29F-6A45-45A4-B5C9-4688C5A92DF3}">
      <dgm:prSet custT="1"/>
      <dgm:spPr/>
      <dgm:t>
        <a:bodyPr/>
        <a:lstStyle/>
        <a:p>
          <a:r>
            <a:rPr lang="fi-FI" sz="1600" dirty="0"/>
            <a:t>Pojat </a:t>
          </a:r>
        </a:p>
        <a:p>
          <a:r>
            <a:rPr lang="fi-FI" sz="1600" dirty="0"/>
            <a:t>2010</a:t>
          </a:r>
        </a:p>
      </dgm:t>
    </dgm:pt>
    <dgm:pt modelId="{3E4FC349-04EE-48DE-ABD2-4C8417086F82}" type="parTrans" cxnId="{42CC95DF-47A2-4712-8C24-21460C846BB5}">
      <dgm:prSet/>
      <dgm:spPr/>
      <dgm:t>
        <a:bodyPr/>
        <a:lstStyle/>
        <a:p>
          <a:endParaRPr lang="fi-FI"/>
        </a:p>
      </dgm:t>
    </dgm:pt>
    <dgm:pt modelId="{8C3CA0AE-8E9B-451C-B8A5-393113754D83}" type="sibTrans" cxnId="{42CC95DF-47A2-4712-8C24-21460C846BB5}">
      <dgm:prSet/>
      <dgm:spPr/>
      <dgm:t>
        <a:bodyPr/>
        <a:lstStyle/>
        <a:p>
          <a:endParaRPr lang="fi-FI"/>
        </a:p>
      </dgm:t>
    </dgm:pt>
    <dgm:pt modelId="{53F44889-79F8-D149-91F8-0EC46C209ADE}">
      <dgm:prSet custT="1"/>
      <dgm:spPr/>
      <dgm:t>
        <a:bodyPr/>
        <a:lstStyle/>
        <a:p>
          <a:r>
            <a:rPr lang="fi-FI" sz="1600" dirty="0"/>
            <a:t>POJAT 2017-18</a:t>
          </a:r>
        </a:p>
      </dgm:t>
    </dgm:pt>
    <dgm:pt modelId="{5F739C85-2934-9E48-9AF0-F7CAF53024E8}" type="parTrans" cxnId="{63A5001A-CB44-7E4B-99D1-48E25E2A18B1}">
      <dgm:prSet/>
      <dgm:spPr/>
      <dgm:t>
        <a:bodyPr/>
        <a:lstStyle/>
        <a:p>
          <a:endParaRPr lang="fi-FI"/>
        </a:p>
      </dgm:t>
    </dgm:pt>
    <dgm:pt modelId="{4EDC6716-B292-8C4D-9DE9-198AB990308C}" type="sibTrans" cxnId="{63A5001A-CB44-7E4B-99D1-48E25E2A18B1}">
      <dgm:prSet/>
      <dgm:spPr/>
      <dgm:t>
        <a:bodyPr/>
        <a:lstStyle/>
        <a:p>
          <a:endParaRPr lang="fi-FI"/>
        </a:p>
      </dgm:t>
    </dgm:pt>
    <dgm:pt modelId="{DFA6C0DB-91BB-4521-B887-A6451664BBAC}" type="pres">
      <dgm:prSet presAssocID="{237DB6B3-5157-4D5B-92D8-B7D87FBE9AE1}" presName="cycle" presStyleCnt="0">
        <dgm:presLayoutVars>
          <dgm:chMax val="1"/>
          <dgm:dir/>
          <dgm:animLvl val="ctr"/>
          <dgm:resizeHandles val="exact"/>
        </dgm:presLayoutVars>
      </dgm:prSet>
      <dgm:spPr/>
    </dgm:pt>
    <dgm:pt modelId="{A5B71C64-59BB-4239-9EE6-D7202372B6A2}" type="pres">
      <dgm:prSet presAssocID="{377B0606-B811-4802-83B3-321E8EA657D4}" presName="centerShape" presStyleLbl="node0" presStyleIdx="0" presStyleCnt="1"/>
      <dgm:spPr/>
    </dgm:pt>
    <dgm:pt modelId="{E5B84B3E-F0E8-425D-9993-63299C6152F1}" type="pres">
      <dgm:prSet presAssocID="{A6619898-765F-4777-9A47-DCC66E538653}" presName="parTrans" presStyleLbl="bgSibTrans2D1" presStyleIdx="0" presStyleCnt="10"/>
      <dgm:spPr/>
    </dgm:pt>
    <dgm:pt modelId="{57A743F8-5408-4CB1-89E2-AE6E3E21CB26}" type="pres">
      <dgm:prSet presAssocID="{33D88C25-3A54-4A22-A76E-B2810BE34DF5}" presName="node" presStyleLbl="node1" presStyleIdx="0" presStyleCnt="10">
        <dgm:presLayoutVars>
          <dgm:bulletEnabled val="1"/>
        </dgm:presLayoutVars>
      </dgm:prSet>
      <dgm:spPr/>
    </dgm:pt>
    <dgm:pt modelId="{EE04638B-37B2-5C43-B8CF-E201865AE745}" type="pres">
      <dgm:prSet presAssocID="{5F739C85-2934-9E48-9AF0-F7CAF53024E8}" presName="parTrans" presStyleLbl="bgSibTrans2D1" presStyleIdx="1" presStyleCnt="10"/>
      <dgm:spPr/>
    </dgm:pt>
    <dgm:pt modelId="{5F9EFECF-8716-EB46-AA27-3B92400DD29C}" type="pres">
      <dgm:prSet presAssocID="{53F44889-79F8-D149-91F8-0EC46C209ADE}" presName="node" presStyleLbl="node1" presStyleIdx="1" presStyleCnt="10">
        <dgm:presLayoutVars>
          <dgm:bulletEnabled val="1"/>
        </dgm:presLayoutVars>
      </dgm:prSet>
      <dgm:spPr/>
    </dgm:pt>
    <dgm:pt modelId="{CA5F333E-EA56-42E5-8B2E-00E428725CC6}" type="pres">
      <dgm:prSet presAssocID="{11FD5B5E-8C35-4FA3-BC4E-013C78294994}" presName="parTrans" presStyleLbl="bgSibTrans2D1" presStyleIdx="2" presStyleCnt="10"/>
      <dgm:spPr/>
    </dgm:pt>
    <dgm:pt modelId="{1EDDC455-5D7E-4207-BBD3-B4E8EB7B23FF}" type="pres">
      <dgm:prSet presAssocID="{60B20170-5A74-4925-9E13-ECE703A5F0FB}" presName="node" presStyleLbl="node1" presStyleIdx="2" presStyleCnt="10">
        <dgm:presLayoutVars>
          <dgm:bulletEnabled val="1"/>
        </dgm:presLayoutVars>
      </dgm:prSet>
      <dgm:spPr/>
    </dgm:pt>
    <dgm:pt modelId="{F8FD32D1-75D0-4220-B7D3-E84B4D0A12D2}" type="pres">
      <dgm:prSet presAssocID="{2F425E92-4329-402E-ACB9-655558252F01}" presName="parTrans" presStyleLbl="bgSibTrans2D1" presStyleIdx="3" presStyleCnt="10"/>
      <dgm:spPr/>
    </dgm:pt>
    <dgm:pt modelId="{1CF37072-BB5E-4218-9488-62CF5E1347AA}" type="pres">
      <dgm:prSet presAssocID="{D6E747EF-86F6-4A10-BD62-6C31A4228965}" presName="node" presStyleLbl="node1" presStyleIdx="3" presStyleCnt="10">
        <dgm:presLayoutVars>
          <dgm:bulletEnabled val="1"/>
        </dgm:presLayoutVars>
      </dgm:prSet>
      <dgm:spPr/>
    </dgm:pt>
    <dgm:pt modelId="{29DE59F8-5F23-4888-86BD-F85781A5A000}" type="pres">
      <dgm:prSet presAssocID="{D0476B4F-EA11-48D1-AC81-8AAD3E417744}" presName="parTrans" presStyleLbl="bgSibTrans2D1" presStyleIdx="4" presStyleCnt="10"/>
      <dgm:spPr/>
    </dgm:pt>
    <dgm:pt modelId="{4E599457-CCE5-48BB-80B7-8978069EEC45}" type="pres">
      <dgm:prSet presAssocID="{CA717C58-B9B8-4742-9CA2-A04FEDDA4B3D}" presName="node" presStyleLbl="node1" presStyleIdx="4" presStyleCnt="10">
        <dgm:presLayoutVars>
          <dgm:bulletEnabled val="1"/>
        </dgm:presLayoutVars>
      </dgm:prSet>
      <dgm:spPr/>
    </dgm:pt>
    <dgm:pt modelId="{7CC6A6B1-85CD-4F52-A700-32CB815E5FB7}" type="pres">
      <dgm:prSet presAssocID="{03D07EAB-5026-4786-A693-FC5D5C6CDB8C}" presName="parTrans" presStyleLbl="bgSibTrans2D1" presStyleIdx="5" presStyleCnt="10"/>
      <dgm:spPr/>
    </dgm:pt>
    <dgm:pt modelId="{E6864AD3-BC77-419A-B724-1A56836E0120}" type="pres">
      <dgm:prSet presAssocID="{C4F8C7F7-478C-437B-B489-01A24F5BA6DD}" presName="node" presStyleLbl="node1" presStyleIdx="5" presStyleCnt="10">
        <dgm:presLayoutVars>
          <dgm:bulletEnabled val="1"/>
        </dgm:presLayoutVars>
      </dgm:prSet>
      <dgm:spPr/>
    </dgm:pt>
    <dgm:pt modelId="{946976DE-01EE-41BE-8C02-FF003537FC17}" type="pres">
      <dgm:prSet presAssocID="{16597204-F343-48D3-800C-8DCBFC6BC7A6}" presName="parTrans" presStyleLbl="bgSibTrans2D1" presStyleIdx="6" presStyleCnt="10"/>
      <dgm:spPr/>
    </dgm:pt>
    <dgm:pt modelId="{29DBA0AA-D73D-4D67-9044-DCE7A0167FBB}" type="pres">
      <dgm:prSet presAssocID="{FAC9CA78-79F4-4A9A-98E3-22E8DAC3B5BE}" presName="node" presStyleLbl="node1" presStyleIdx="6" presStyleCnt="10" custScaleX="111693">
        <dgm:presLayoutVars>
          <dgm:bulletEnabled val="1"/>
        </dgm:presLayoutVars>
      </dgm:prSet>
      <dgm:spPr/>
    </dgm:pt>
    <dgm:pt modelId="{BCBD3DC3-57E7-467B-8A96-082779BF8798}" type="pres">
      <dgm:prSet presAssocID="{B6260597-8E49-4DCD-B701-D29BB800648A}" presName="parTrans" presStyleLbl="bgSibTrans2D1" presStyleIdx="7" presStyleCnt="10"/>
      <dgm:spPr/>
    </dgm:pt>
    <dgm:pt modelId="{DDE8EC86-53E6-4165-BAA3-4F6E092E1FEC}" type="pres">
      <dgm:prSet presAssocID="{46714F59-2CA8-48DF-97F9-BE331BB3B3D1}" presName="node" presStyleLbl="node1" presStyleIdx="7" presStyleCnt="10">
        <dgm:presLayoutVars>
          <dgm:bulletEnabled val="1"/>
        </dgm:presLayoutVars>
      </dgm:prSet>
      <dgm:spPr/>
    </dgm:pt>
    <dgm:pt modelId="{B2341B00-D10D-4C23-82E2-7EF422EEFFBB}" type="pres">
      <dgm:prSet presAssocID="{3E4FC349-04EE-48DE-ABD2-4C8417086F82}" presName="parTrans" presStyleLbl="bgSibTrans2D1" presStyleIdx="8" presStyleCnt="10"/>
      <dgm:spPr/>
    </dgm:pt>
    <dgm:pt modelId="{45C82BFA-A8D3-41FA-96F0-3350D041A351}" type="pres">
      <dgm:prSet presAssocID="{9C88A29F-6A45-45A4-B5C9-4688C5A92DF3}" presName="node" presStyleLbl="node1" presStyleIdx="8" presStyleCnt="10">
        <dgm:presLayoutVars>
          <dgm:bulletEnabled val="1"/>
        </dgm:presLayoutVars>
      </dgm:prSet>
      <dgm:spPr/>
    </dgm:pt>
    <dgm:pt modelId="{4305D068-BFFC-4215-82B4-BA4524239139}" type="pres">
      <dgm:prSet presAssocID="{16CCD018-757F-4BC8-8826-96C6BB28CF83}" presName="parTrans" presStyleLbl="bgSibTrans2D1" presStyleIdx="9" presStyleCnt="10"/>
      <dgm:spPr/>
    </dgm:pt>
    <dgm:pt modelId="{465A8DB9-2DA2-4406-B69B-D6C5C35E595E}" type="pres">
      <dgm:prSet presAssocID="{2BBA4662-5311-4314-804A-9E5229604562}" presName="node" presStyleLbl="node1" presStyleIdx="9" presStyleCnt="10">
        <dgm:presLayoutVars>
          <dgm:bulletEnabled val="1"/>
        </dgm:presLayoutVars>
      </dgm:prSet>
      <dgm:spPr/>
    </dgm:pt>
  </dgm:ptLst>
  <dgm:cxnLst>
    <dgm:cxn modelId="{27218600-061C-4795-858B-857AF5604354}" type="presOf" srcId="{237DB6B3-5157-4D5B-92D8-B7D87FBE9AE1}" destId="{DFA6C0DB-91BB-4521-B887-A6451664BBAC}" srcOrd="0" destOrd="0" presId="urn:microsoft.com/office/officeart/2005/8/layout/radial4"/>
    <dgm:cxn modelId="{A7476E12-2256-4AC9-A75B-643DFD78E221}" type="presOf" srcId="{11FD5B5E-8C35-4FA3-BC4E-013C78294994}" destId="{CA5F333E-EA56-42E5-8B2E-00E428725CC6}" srcOrd="0" destOrd="0" presId="urn:microsoft.com/office/officeart/2005/8/layout/radial4"/>
    <dgm:cxn modelId="{63A5001A-CB44-7E4B-99D1-48E25E2A18B1}" srcId="{377B0606-B811-4802-83B3-321E8EA657D4}" destId="{53F44889-79F8-D149-91F8-0EC46C209ADE}" srcOrd="1" destOrd="0" parTransId="{5F739C85-2934-9E48-9AF0-F7CAF53024E8}" sibTransId="{4EDC6716-B292-8C4D-9DE9-198AB990308C}"/>
    <dgm:cxn modelId="{E723631B-F05A-4B1D-B5FE-22E2A0173535}" srcId="{377B0606-B811-4802-83B3-321E8EA657D4}" destId="{C4F8C7F7-478C-437B-B489-01A24F5BA6DD}" srcOrd="5" destOrd="0" parTransId="{03D07EAB-5026-4786-A693-FC5D5C6CDB8C}" sibTransId="{4D3B7E2D-86BE-4A02-B865-E0E93F8561F3}"/>
    <dgm:cxn modelId="{E6F0EB32-4E53-4CD8-9441-AD89D7369838}" type="presOf" srcId="{2BBA4662-5311-4314-804A-9E5229604562}" destId="{465A8DB9-2DA2-4406-B69B-D6C5C35E595E}" srcOrd="0" destOrd="0" presId="urn:microsoft.com/office/officeart/2005/8/layout/radial4"/>
    <dgm:cxn modelId="{1D686133-2C7F-46EC-B34E-0E3FBA9EDE16}" type="presOf" srcId="{9C88A29F-6A45-45A4-B5C9-4688C5A92DF3}" destId="{45C82BFA-A8D3-41FA-96F0-3350D041A351}" srcOrd="0" destOrd="0" presId="urn:microsoft.com/office/officeart/2005/8/layout/radial4"/>
    <dgm:cxn modelId="{8B4B1534-659C-4B1A-BB46-4B9449BDFA43}" type="presOf" srcId="{377B0606-B811-4802-83B3-321E8EA657D4}" destId="{A5B71C64-59BB-4239-9EE6-D7202372B6A2}" srcOrd="0" destOrd="0" presId="urn:microsoft.com/office/officeart/2005/8/layout/radial4"/>
    <dgm:cxn modelId="{5B73603B-FC9D-4608-9960-41B7002F0A7C}" type="presOf" srcId="{C4F8C7F7-478C-437B-B489-01A24F5BA6DD}" destId="{E6864AD3-BC77-419A-B724-1A56836E0120}" srcOrd="0" destOrd="0" presId="urn:microsoft.com/office/officeart/2005/8/layout/radial4"/>
    <dgm:cxn modelId="{9855F13F-CA90-4D82-BCED-D57422C61E21}" srcId="{377B0606-B811-4802-83B3-321E8EA657D4}" destId="{46714F59-2CA8-48DF-97F9-BE331BB3B3D1}" srcOrd="7" destOrd="0" parTransId="{B6260597-8E49-4DCD-B701-D29BB800648A}" sibTransId="{CC54E66F-847C-4A29-AD41-97C10B841DE1}"/>
    <dgm:cxn modelId="{FE6A1B49-4187-48B7-8A11-9CDC0A08BC26}" type="presOf" srcId="{D6E747EF-86F6-4A10-BD62-6C31A4228965}" destId="{1CF37072-BB5E-4218-9488-62CF5E1347AA}" srcOrd="0" destOrd="0" presId="urn:microsoft.com/office/officeart/2005/8/layout/radial4"/>
    <dgm:cxn modelId="{1B57D255-669F-4A91-9220-DC24C0CED749}" srcId="{377B0606-B811-4802-83B3-321E8EA657D4}" destId="{60B20170-5A74-4925-9E13-ECE703A5F0FB}" srcOrd="2" destOrd="0" parTransId="{11FD5B5E-8C35-4FA3-BC4E-013C78294994}" sibTransId="{CEABB408-4F59-4E8D-B997-178AFD6A8F73}"/>
    <dgm:cxn modelId="{F5D2185A-E4CA-4056-8C3D-EADD35649FE8}" type="presOf" srcId="{A6619898-765F-4777-9A47-DCC66E538653}" destId="{E5B84B3E-F0E8-425D-9993-63299C6152F1}" srcOrd="0" destOrd="0" presId="urn:microsoft.com/office/officeart/2005/8/layout/radial4"/>
    <dgm:cxn modelId="{18A8365B-0F42-4279-A0E5-1CADEE573AF5}" srcId="{377B0606-B811-4802-83B3-321E8EA657D4}" destId="{CA717C58-B9B8-4742-9CA2-A04FEDDA4B3D}" srcOrd="4" destOrd="0" parTransId="{D0476B4F-EA11-48D1-AC81-8AAD3E417744}" sibTransId="{90A33175-476E-4485-82CB-F914A9AB10F0}"/>
    <dgm:cxn modelId="{B658DE6C-1870-43DE-89F4-EA2B476CC89B}" type="presOf" srcId="{46714F59-2CA8-48DF-97F9-BE331BB3B3D1}" destId="{DDE8EC86-53E6-4165-BAA3-4F6E092E1FEC}" srcOrd="0" destOrd="0" presId="urn:microsoft.com/office/officeart/2005/8/layout/radial4"/>
    <dgm:cxn modelId="{49A8757B-08C2-4090-BCEE-4FF21A3B1EB1}" type="presOf" srcId="{16CCD018-757F-4BC8-8826-96C6BB28CF83}" destId="{4305D068-BFFC-4215-82B4-BA4524239139}" srcOrd="0" destOrd="0" presId="urn:microsoft.com/office/officeart/2005/8/layout/radial4"/>
    <dgm:cxn modelId="{1F6B887C-04E4-4B72-8091-0C86059E2F2B}" type="presOf" srcId="{33D88C25-3A54-4A22-A76E-B2810BE34DF5}" destId="{57A743F8-5408-4CB1-89E2-AE6E3E21CB26}" srcOrd="0" destOrd="0" presId="urn:microsoft.com/office/officeart/2005/8/layout/radial4"/>
    <dgm:cxn modelId="{36F2218A-48B8-4D3F-80CB-438530752C5E}" srcId="{377B0606-B811-4802-83B3-321E8EA657D4}" destId="{2BBA4662-5311-4314-804A-9E5229604562}" srcOrd="9" destOrd="0" parTransId="{16CCD018-757F-4BC8-8826-96C6BB28CF83}" sibTransId="{3E39DB2C-B5CD-4DE8-A3A9-BC579B3D4C73}"/>
    <dgm:cxn modelId="{9AD2938E-83C2-4AA5-B870-AA378ADF1C8C}" type="presOf" srcId="{2F425E92-4329-402E-ACB9-655558252F01}" destId="{F8FD32D1-75D0-4220-B7D3-E84B4D0A12D2}" srcOrd="0" destOrd="0" presId="urn:microsoft.com/office/officeart/2005/8/layout/radial4"/>
    <dgm:cxn modelId="{18D48D8F-CF82-4B72-B9BD-6CF5E82AB318}" type="presOf" srcId="{3E4FC349-04EE-48DE-ABD2-4C8417086F82}" destId="{B2341B00-D10D-4C23-82E2-7EF422EEFFBB}" srcOrd="0" destOrd="0" presId="urn:microsoft.com/office/officeart/2005/8/layout/radial4"/>
    <dgm:cxn modelId="{3AFE7A95-0F8B-479D-B9A7-64922C52818B}" type="presOf" srcId="{60B20170-5A74-4925-9E13-ECE703A5F0FB}" destId="{1EDDC455-5D7E-4207-BBD3-B4E8EB7B23FF}" srcOrd="0" destOrd="0" presId="urn:microsoft.com/office/officeart/2005/8/layout/radial4"/>
    <dgm:cxn modelId="{FD67E9A9-DB3A-E744-BDE1-9065A8270D6E}" type="presOf" srcId="{53F44889-79F8-D149-91F8-0EC46C209ADE}" destId="{5F9EFECF-8716-EB46-AA27-3B92400DD29C}" srcOrd="0" destOrd="0" presId="urn:microsoft.com/office/officeart/2005/8/layout/radial4"/>
    <dgm:cxn modelId="{0237FEA9-1137-482E-99E5-5AA7C99440C3}" type="presOf" srcId="{FAC9CA78-79F4-4A9A-98E3-22E8DAC3B5BE}" destId="{29DBA0AA-D73D-4D67-9044-DCE7A0167FBB}" srcOrd="0" destOrd="0" presId="urn:microsoft.com/office/officeart/2005/8/layout/radial4"/>
    <dgm:cxn modelId="{FDD379AB-1D3C-4C93-BB57-9F25B138DA76}" srcId="{377B0606-B811-4802-83B3-321E8EA657D4}" destId="{D6E747EF-86F6-4A10-BD62-6C31A4228965}" srcOrd="3" destOrd="0" parTransId="{2F425E92-4329-402E-ACB9-655558252F01}" sibTransId="{2B08F80A-2EA1-478A-BE11-6BEB007B594D}"/>
    <dgm:cxn modelId="{C796D3AC-3356-6348-85B5-2211E63F3591}" type="presOf" srcId="{5F739C85-2934-9E48-9AF0-F7CAF53024E8}" destId="{EE04638B-37B2-5C43-B8CF-E201865AE745}" srcOrd="0" destOrd="0" presId="urn:microsoft.com/office/officeart/2005/8/layout/radial4"/>
    <dgm:cxn modelId="{8984B8B3-2335-40C1-9C9A-33D0FDFD704B}" srcId="{237DB6B3-5157-4D5B-92D8-B7D87FBE9AE1}" destId="{377B0606-B811-4802-83B3-321E8EA657D4}" srcOrd="0" destOrd="0" parTransId="{173EAD3D-2F70-453F-AF9C-BBC9C67FAFE4}" sibTransId="{5ED47CE3-4031-49C9-8536-1912195DC112}"/>
    <dgm:cxn modelId="{D9B481B7-4F42-4F3F-B9F4-242D24CA2526}" type="presOf" srcId="{03D07EAB-5026-4786-A693-FC5D5C6CDB8C}" destId="{7CC6A6B1-85CD-4F52-A700-32CB815E5FB7}" srcOrd="0" destOrd="0" presId="urn:microsoft.com/office/officeart/2005/8/layout/radial4"/>
    <dgm:cxn modelId="{7952D6B7-AD97-42C4-8A83-812E0FB93D05}" type="presOf" srcId="{16597204-F343-48D3-800C-8DCBFC6BC7A6}" destId="{946976DE-01EE-41BE-8C02-FF003537FC17}" srcOrd="0" destOrd="0" presId="urn:microsoft.com/office/officeart/2005/8/layout/radial4"/>
    <dgm:cxn modelId="{E8140CBC-3D72-4AC0-A385-2A3F10A47616}" srcId="{377B0606-B811-4802-83B3-321E8EA657D4}" destId="{FAC9CA78-79F4-4A9A-98E3-22E8DAC3B5BE}" srcOrd="6" destOrd="0" parTransId="{16597204-F343-48D3-800C-8DCBFC6BC7A6}" sibTransId="{6BB10524-410B-4E4F-B073-7034C7EE9E56}"/>
    <dgm:cxn modelId="{D75E14C4-6BFF-49B9-8474-C90606F6F0D8}" type="presOf" srcId="{D0476B4F-EA11-48D1-AC81-8AAD3E417744}" destId="{29DE59F8-5F23-4888-86BD-F85781A5A000}" srcOrd="0" destOrd="0" presId="urn:microsoft.com/office/officeart/2005/8/layout/radial4"/>
    <dgm:cxn modelId="{DF2D4DDC-B78B-41E9-8CAF-AA69DD7187E5}" type="presOf" srcId="{CA717C58-B9B8-4742-9CA2-A04FEDDA4B3D}" destId="{4E599457-CCE5-48BB-80B7-8978069EEC45}" srcOrd="0" destOrd="0" presId="urn:microsoft.com/office/officeart/2005/8/layout/radial4"/>
    <dgm:cxn modelId="{42CC95DF-47A2-4712-8C24-21460C846BB5}" srcId="{377B0606-B811-4802-83B3-321E8EA657D4}" destId="{9C88A29F-6A45-45A4-B5C9-4688C5A92DF3}" srcOrd="8" destOrd="0" parTransId="{3E4FC349-04EE-48DE-ABD2-4C8417086F82}" sibTransId="{8C3CA0AE-8E9B-451C-B8A5-393113754D83}"/>
    <dgm:cxn modelId="{75B0ADE7-B0D5-46B8-9CB6-A8F1718CFA8F}" type="presOf" srcId="{B6260597-8E49-4DCD-B701-D29BB800648A}" destId="{BCBD3DC3-57E7-467B-8A96-082779BF8798}" srcOrd="0" destOrd="0" presId="urn:microsoft.com/office/officeart/2005/8/layout/radial4"/>
    <dgm:cxn modelId="{9A3D1AF7-AD2C-4FC9-A1F3-55D5848745BD}" srcId="{377B0606-B811-4802-83B3-321E8EA657D4}" destId="{33D88C25-3A54-4A22-A76E-B2810BE34DF5}" srcOrd="0" destOrd="0" parTransId="{A6619898-765F-4777-9A47-DCC66E538653}" sibTransId="{2CFF44E8-77E5-4405-8849-E35A35207F9F}"/>
    <dgm:cxn modelId="{540D4DCE-2B7B-4C01-8086-273DED621DA0}" type="presParOf" srcId="{DFA6C0DB-91BB-4521-B887-A6451664BBAC}" destId="{A5B71C64-59BB-4239-9EE6-D7202372B6A2}" srcOrd="0" destOrd="0" presId="urn:microsoft.com/office/officeart/2005/8/layout/radial4"/>
    <dgm:cxn modelId="{E2925906-6C75-4835-8530-275EBB8DB70F}" type="presParOf" srcId="{DFA6C0DB-91BB-4521-B887-A6451664BBAC}" destId="{E5B84B3E-F0E8-425D-9993-63299C6152F1}" srcOrd="1" destOrd="0" presId="urn:microsoft.com/office/officeart/2005/8/layout/radial4"/>
    <dgm:cxn modelId="{08D57AAD-22F3-4ABD-9C8E-5EBE6B729561}" type="presParOf" srcId="{DFA6C0DB-91BB-4521-B887-A6451664BBAC}" destId="{57A743F8-5408-4CB1-89E2-AE6E3E21CB26}" srcOrd="2" destOrd="0" presId="urn:microsoft.com/office/officeart/2005/8/layout/radial4"/>
    <dgm:cxn modelId="{DDB35E3A-39EF-3C4D-B5FE-87CAA5EB4FC8}" type="presParOf" srcId="{DFA6C0DB-91BB-4521-B887-A6451664BBAC}" destId="{EE04638B-37B2-5C43-B8CF-E201865AE745}" srcOrd="3" destOrd="0" presId="urn:microsoft.com/office/officeart/2005/8/layout/radial4"/>
    <dgm:cxn modelId="{272DA988-8BA8-E844-8D43-D2B61B812F18}" type="presParOf" srcId="{DFA6C0DB-91BB-4521-B887-A6451664BBAC}" destId="{5F9EFECF-8716-EB46-AA27-3B92400DD29C}" srcOrd="4" destOrd="0" presId="urn:microsoft.com/office/officeart/2005/8/layout/radial4"/>
    <dgm:cxn modelId="{A04595DF-F9CA-4709-99D9-C0FAA89AB7D8}" type="presParOf" srcId="{DFA6C0DB-91BB-4521-B887-A6451664BBAC}" destId="{CA5F333E-EA56-42E5-8B2E-00E428725CC6}" srcOrd="5" destOrd="0" presId="urn:microsoft.com/office/officeart/2005/8/layout/radial4"/>
    <dgm:cxn modelId="{A5CB5E75-A04D-4ECC-8839-70BFC05AD325}" type="presParOf" srcId="{DFA6C0DB-91BB-4521-B887-A6451664BBAC}" destId="{1EDDC455-5D7E-4207-BBD3-B4E8EB7B23FF}" srcOrd="6" destOrd="0" presId="urn:microsoft.com/office/officeart/2005/8/layout/radial4"/>
    <dgm:cxn modelId="{8414C8C0-D5D1-43B6-8515-520F66901D64}" type="presParOf" srcId="{DFA6C0DB-91BB-4521-B887-A6451664BBAC}" destId="{F8FD32D1-75D0-4220-B7D3-E84B4D0A12D2}" srcOrd="7" destOrd="0" presId="urn:microsoft.com/office/officeart/2005/8/layout/radial4"/>
    <dgm:cxn modelId="{69972218-182F-47BE-B153-5989D677200C}" type="presParOf" srcId="{DFA6C0DB-91BB-4521-B887-A6451664BBAC}" destId="{1CF37072-BB5E-4218-9488-62CF5E1347AA}" srcOrd="8" destOrd="0" presId="urn:microsoft.com/office/officeart/2005/8/layout/radial4"/>
    <dgm:cxn modelId="{9A027114-EFE6-467B-AF6D-08A1FD345900}" type="presParOf" srcId="{DFA6C0DB-91BB-4521-B887-A6451664BBAC}" destId="{29DE59F8-5F23-4888-86BD-F85781A5A000}" srcOrd="9" destOrd="0" presId="urn:microsoft.com/office/officeart/2005/8/layout/radial4"/>
    <dgm:cxn modelId="{706A586F-9138-4500-B394-C1DC3153773F}" type="presParOf" srcId="{DFA6C0DB-91BB-4521-B887-A6451664BBAC}" destId="{4E599457-CCE5-48BB-80B7-8978069EEC45}" srcOrd="10" destOrd="0" presId="urn:microsoft.com/office/officeart/2005/8/layout/radial4"/>
    <dgm:cxn modelId="{6083E11D-80E2-48EC-AD09-EC2088CB8EA9}" type="presParOf" srcId="{DFA6C0DB-91BB-4521-B887-A6451664BBAC}" destId="{7CC6A6B1-85CD-4F52-A700-32CB815E5FB7}" srcOrd="11" destOrd="0" presId="urn:microsoft.com/office/officeart/2005/8/layout/radial4"/>
    <dgm:cxn modelId="{71ABFD9F-E5EB-4E08-B1F4-2B0292D1DC4B}" type="presParOf" srcId="{DFA6C0DB-91BB-4521-B887-A6451664BBAC}" destId="{E6864AD3-BC77-419A-B724-1A56836E0120}" srcOrd="12" destOrd="0" presId="urn:microsoft.com/office/officeart/2005/8/layout/radial4"/>
    <dgm:cxn modelId="{8BFC3211-1501-4B20-A52B-F4596DD6274F}" type="presParOf" srcId="{DFA6C0DB-91BB-4521-B887-A6451664BBAC}" destId="{946976DE-01EE-41BE-8C02-FF003537FC17}" srcOrd="13" destOrd="0" presId="urn:microsoft.com/office/officeart/2005/8/layout/radial4"/>
    <dgm:cxn modelId="{9F51A26D-71E5-44EC-8519-C63CEE0AA7DD}" type="presParOf" srcId="{DFA6C0DB-91BB-4521-B887-A6451664BBAC}" destId="{29DBA0AA-D73D-4D67-9044-DCE7A0167FBB}" srcOrd="14" destOrd="0" presId="urn:microsoft.com/office/officeart/2005/8/layout/radial4"/>
    <dgm:cxn modelId="{4BA64693-852F-4526-9386-6FA16156805C}" type="presParOf" srcId="{DFA6C0DB-91BB-4521-B887-A6451664BBAC}" destId="{BCBD3DC3-57E7-467B-8A96-082779BF8798}" srcOrd="15" destOrd="0" presId="urn:microsoft.com/office/officeart/2005/8/layout/radial4"/>
    <dgm:cxn modelId="{CA99E566-00D6-4121-A071-B0AC928529F9}" type="presParOf" srcId="{DFA6C0DB-91BB-4521-B887-A6451664BBAC}" destId="{DDE8EC86-53E6-4165-BAA3-4F6E092E1FEC}" srcOrd="16" destOrd="0" presId="urn:microsoft.com/office/officeart/2005/8/layout/radial4"/>
    <dgm:cxn modelId="{AF7BE780-E627-4AD2-A82F-CBC97C835485}" type="presParOf" srcId="{DFA6C0DB-91BB-4521-B887-A6451664BBAC}" destId="{B2341B00-D10D-4C23-82E2-7EF422EEFFBB}" srcOrd="17" destOrd="0" presId="urn:microsoft.com/office/officeart/2005/8/layout/radial4"/>
    <dgm:cxn modelId="{7DDB950A-87A4-474D-A492-5D9E1EA288FB}" type="presParOf" srcId="{DFA6C0DB-91BB-4521-B887-A6451664BBAC}" destId="{45C82BFA-A8D3-41FA-96F0-3350D041A351}" srcOrd="18" destOrd="0" presId="urn:microsoft.com/office/officeart/2005/8/layout/radial4"/>
    <dgm:cxn modelId="{F9ECB2E7-8EE6-466D-974D-A25EB1017572}" type="presParOf" srcId="{DFA6C0DB-91BB-4521-B887-A6451664BBAC}" destId="{4305D068-BFFC-4215-82B4-BA4524239139}" srcOrd="19" destOrd="0" presId="urn:microsoft.com/office/officeart/2005/8/layout/radial4"/>
    <dgm:cxn modelId="{6B6F4E13-113C-45BD-AE60-BAB32C29D6DD}" type="presParOf" srcId="{DFA6C0DB-91BB-4521-B887-A6451664BBAC}" destId="{465A8DB9-2DA2-4406-B69B-D6C5C35E595E}"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71C64-59BB-4239-9EE6-D7202372B6A2}">
      <dsp:nvSpPr>
        <dsp:cNvPr id="0" name=""/>
        <dsp:cNvSpPr/>
      </dsp:nvSpPr>
      <dsp:spPr>
        <a:xfrm>
          <a:off x="3598202" y="2330393"/>
          <a:ext cx="1725556" cy="172555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i-FI" sz="1800" b="1" kern="1200" dirty="0"/>
            <a:t>TYTÖT JA NAISET</a:t>
          </a:r>
        </a:p>
      </dsp:txBody>
      <dsp:txXfrm>
        <a:off x="3850904" y="2583095"/>
        <a:ext cx="1220152" cy="1220152"/>
      </dsp:txXfrm>
    </dsp:sp>
    <dsp:sp modelId="{CA5F333E-EA56-42E5-8B2E-00E428725CC6}">
      <dsp:nvSpPr>
        <dsp:cNvPr id="0" name=""/>
        <dsp:cNvSpPr/>
      </dsp:nvSpPr>
      <dsp:spPr>
        <a:xfrm rot="10728850">
          <a:off x="1594948" y="2987009"/>
          <a:ext cx="1893462" cy="491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DDC455-5D7E-4207-BBD3-B4E8EB7B23FF}">
      <dsp:nvSpPr>
        <dsp:cNvPr id="0" name=""/>
        <dsp:cNvSpPr/>
      </dsp:nvSpPr>
      <dsp:spPr>
        <a:xfrm>
          <a:off x="757406" y="2596782"/>
          <a:ext cx="1675490" cy="13114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Tytöt  2015-19</a:t>
          </a:r>
        </a:p>
      </dsp:txBody>
      <dsp:txXfrm>
        <a:off x="795816" y="2635192"/>
        <a:ext cx="1598670" cy="1234603"/>
      </dsp:txXfrm>
    </dsp:sp>
    <dsp:sp modelId="{6A593564-62CB-0E4A-B68C-8FD28A7815DF}">
      <dsp:nvSpPr>
        <dsp:cNvPr id="0" name=""/>
        <dsp:cNvSpPr/>
      </dsp:nvSpPr>
      <dsp:spPr>
        <a:xfrm rot="13500000">
          <a:off x="2435873" y="1712951"/>
          <a:ext cx="1581556" cy="491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72D5E1-4498-8C40-854C-DEE9392EC64D}">
      <dsp:nvSpPr>
        <dsp:cNvPr id="0" name=""/>
        <dsp:cNvSpPr/>
      </dsp:nvSpPr>
      <dsp:spPr>
        <a:xfrm>
          <a:off x="1847847" y="743966"/>
          <a:ext cx="1639278" cy="13114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Tytöt 2012-14</a:t>
          </a:r>
        </a:p>
      </dsp:txBody>
      <dsp:txXfrm>
        <a:off x="1886257" y="782376"/>
        <a:ext cx="1562458" cy="1234603"/>
      </dsp:txXfrm>
    </dsp:sp>
    <dsp:sp modelId="{F8FD32D1-75D0-4220-B7D3-E84B4D0A12D2}">
      <dsp:nvSpPr>
        <dsp:cNvPr id="0" name=""/>
        <dsp:cNvSpPr/>
      </dsp:nvSpPr>
      <dsp:spPr>
        <a:xfrm rot="16200000">
          <a:off x="3670202" y="1201675"/>
          <a:ext cx="1581556" cy="491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F37072-BB5E-4218-9488-62CF5E1347AA}">
      <dsp:nvSpPr>
        <dsp:cNvPr id="0" name=""/>
        <dsp:cNvSpPr/>
      </dsp:nvSpPr>
      <dsp:spPr>
        <a:xfrm>
          <a:off x="3641341" y="1077"/>
          <a:ext cx="1639278" cy="13114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Tytöt 2011</a:t>
          </a:r>
        </a:p>
        <a:p>
          <a:pPr marL="0" lvl="0" indent="0" algn="ctr" defTabSz="711200">
            <a:lnSpc>
              <a:spcPct val="90000"/>
            </a:lnSpc>
            <a:spcBef>
              <a:spcPct val="0"/>
            </a:spcBef>
            <a:spcAft>
              <a:spcPct val="35000"/>
            </a:spcAft>
            <a:buNone/>
          </a:pPr>
          <a:endParaRPr lang="fi-FI" sz="1600" kern="1200" dirty="0"/>
        </a:p>
      </dsp:txBody>
      <dsp:txXfrm>
        <a:off x="3679751" y="39487"/>
        <a:ext cx="1562458" cy="1234603"/>
      </dsp:txXfrm>
    </dsp:sp>
    <dsp:sp modelId="{6093F1D8-D7B6-41E8-B9BA-3E7FD2FF48C7}">
      <dsp:nvSpPr>
        <dsp:cNvPr id="0" name=""/>
        <dsp:cNvSpPr/>
      </dsp:nvSpPr>
      <dsp:spPr>
        <a:xfrm rot="18900000">
          <a:off x="4904531" y="1712951"/>
          <a:ext cx="1581556" cy="491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0F94FB-6E6A-4843-BC9B-5FF157CD6AEE}">
      <dsp:nvSpPr>
        <dsp:cNvPr id="0" name=""/>
        <dsp:cNvSpPr/>
      </dsp:nvSpPr>
      <dsp:spPr>
        <a:xfrm>
          <a:off x="5434834" y="743966"/>
          <a:ext cx="1639278" cy="13114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B-tytöt</a:t>
          </a:r>
        </a:p>
      </dsp:txBody>
      <dsp:txXfrm>
        <a:off x="5473244" y="782376"/>
        <a:ext cx="1562458" cy="1234603"/>
      </dsp:txXfrm>
    </dsp:sp>
    <dsp:sp modelId="{F6A2930C-C219-4266-B42C-5850E7EDB5DF}">
      <dsp:nvSpPr>
        <dsp:cNvPr id="0" name=""/>
        <dsp:cNvSpPr/>
      </dsp:nvSpPr>
      <dsp:spPr>
        <a:xfrm rot="2614">
          <a:off x="5430680" y="2948715"/>
          <a:ext cx="1837112" cy="49178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A8E158-BA32-422A-BEF7-ADF18B8E647B}">
      <dsp:nvSpPr>
        <dsp:cNvPr id="0" name=""/>
        <dsp:cNvSpPr/>
      </dsp:nvSpPr>
      <dsp:spPr>
        <a:xfrm>
          <a:off x="6448152" y="2539594"/>
          <a:ext cx="1639278" cy="131142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Naiset</a:t>
          </a:r>
        </a:p>
      </dsp:txBody>
      <dsp:txXfrm>
        <a:off x="6486562" y="2578004"/>
        <a:ext cx="1562458" cy="1234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71C64-59BB-4239-9EE6-D7202372B6A2}">
      <dsp:nvSpPr>
        <dsp:cNvPr id="0" name=""/>
        <dsp:cNvSpPr/>
      </dsp:nvSpPr>
      <dsp:spPr>
        <a:xfrm>
          <a:off x="5244440" y="3520908"/>
          <a:ext cx="1435264" cy="1435264"/>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i-FI" sz="1800" kern="1200" dirty="0"/>
            <a:t>Pojat </a:t>
          </a:r>
        </a:p>
      </dsp:txBody>
      <dsp:txXfrm>
        <a:off x="5454630" y="3731098"/>
        <a:ext cx="1014884" cy="1014884"/>
      </dsp:txXfrm>
    </dsp:sp>
    <dsp:sp modelId="{E5B84B3E-F0E8-425D-9993-63299C6152F1}">
      <dsp:nvSpPr>
        <dsp:cNvPr id="0" name=""/>
        <dsp:cNvSpPr/>
      </dsp:nvSpPr>
      <dsp:spPr>
        <a:xfrm rot="10800000">
          <a:off x="2069045" y="4034015"/>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A743F8-5408-4CB1-89E2-AE6E3E21CB26}">
      <dsp:nvSpPr>
        <dsp:cNvPr id="0" name=""/>
        <dsp:cNvSpPr/>
      </dsp:nvSpPr>
      <dsp:spPr>
        <a:xfrm>
          <a:off x="1566702" y="3836666"/>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 </a:t>
          </a:r>
        </a:p>
        <a:p>
          <a:pPr marL="0" lvl="0" indent="0" algn="ctr" defTabSz="711200">
            <a:lnSpc>
              <a:spcPct val="90000"/>
            </a:lnSpc>
            <a:spcBef>
              <a:spcPct val="0"/>
            </a:spcBef>
            <a:spcAft>
              <a:spcPct val="35000"/>
            </a:spcAft>
            <a:buNone/>
          </a:pPr>
          <a:r>
            <a:rPr lang="fi-FI" sz="1600" kern="1200" dirty="0"/>
            <a:t>2019-20</a:t>
          </a:r>
        </a:p>
      </dsp:txBody>
      <dsp:txXfrm>
        <a:off x="1590243" y="3860207"/>
        <a:ext cx="957602" cy="756665"/>
      </dsp:txXfrm>
    </dsp:sp>
    <dsp:sp modelId="{EE04638B-37B2-5C43-B8CF-E201865AE745}">
      <dsp:nvSpPr>
        <dsp:cNvPr id="0" name=""/>
        <dsp:cNvSpPr/>
      </dsp:nvSpPr>
      <dsp:spPr>
        <a:xfrm rot="12000000">
          <a:off x="2213339" y="3215679"/>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9EFECF-8716-EB46-AA27-3B92400DD29C}">
      <dsp:nvSpPr>
        <dsp:cNvPr id="0" name=""/>
        <dsp:cNvSpPr/>
      </dsp:nvSpPr>
      <dsp:spPr>
        <a:xfrm>
          <a:off x="1801481" y="2505172"/>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 2017-18</a:t>
          </a:r>
        </a:p>
      </dsp:txBody>
      <dsp:txXfrm>
        <a:off x="1825022" y="2528713"/>
        <a:ext cx="957602" cy="756665"/>
      </dsp:txXfrm>
    </dsp:sp>
    <dsp:sp modelId="{CA5F333E-EA56-42E5-8B2E-00E428725CC6}">
      <dsp:nvSpPr>
        <dsp:cNvPr id="0" name=""/>
        <dsp:cNvSpPr/>
      </dsp:nvSpPr>
      <dsp:spPr>
        <a:xfrm rot="13200000">
          <a:off x="2628819" y="2496047"/>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DDC455-5D7E-4207-BBD3-B4E8EB7B23FF}">
      <dsp:nvSpPr>
        <dsp:cNvPr id="0" name=""/>
        <dsp:cNvSpPr/>
      </dsp:nvSpPr>
      <dsp:spPr>
        <a:xfrm>
          <a:off x="2477498" y="1334277"/>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a:t>
          </a:r>
        </a:p>
        <a:p>
          <a:pPr marL="0" lvl="0" indent="0" algn="ctr" defTabSz="711200">
            <a:lnSpc>
              <a:spcPct val="90000"/>
            </a:lnSpc>
            <a:spcBef>
              <a:spcPct val="0"/>
            </a:spcBef>
            <a:spcAft>
              <a:spcPct val="35000"/>
            </a:spcAft>
            <a:buNone/>
          </a:pPr>
          <a:r>
            <a:rPr lang="fi-FI" sz="1600" kern="1200" dirty="0"/>
            <a:t>2016</a:t>
          </a:r>
        </a:p>
      </dsp:txBody>
      <dsp:txXfrm>
        <a:off x="2501039" y="1357818"/>
        <a:ext cx="957602" cy="756665"/>
      </dsp:txXfrm>
    </dsp:sp>
    <dsp:sp modelId="{F8FD32D1-75D0-4220-B7D3-E84B4D0A12D2}">
      <dsp:nvSpPr>
        <dsp:cNvPr id="0" name=""/>
        <dsp:cNvSpPr/>
      </dsp:nvSpPr>
      <dsp:spPr>
        <a:xfrm rot="14400000">
          <a:off x="3265371" y="1961917"/>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F37072-BB5E-4218-9488-62CF5E1347AA}">
      <dsp:nvSpPr>
        <dsp:cNvPr id="0" name=""/>
        <dsp:cNvSpPr/>
      </dsp:nvSpPr>
      <dsp:spPr>
        <a:xfrm>
          <a:off x="3513216" y="465206"/>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a:t>
          </a:r>
        </a:p>
        <a:p>
          <a:pPr marL="0" lvl="0" indent="0" algn="ctr" defTabSz="711200">
            <a:lnSpc>
              <a:spcPct val="90000"/>
            </a:lnSpc>
            <a:spcBef>
              <a:spcPct val="0"/>
            </a:spcBef>
            <a:spcAft>
              <a:spcPct val="35000"/>
            </a:spcAft>
            <a:buNone/>
          </a:pPr>
          <a:r>
            <a:rPr lang="fi-FI" sz="1600" kern="1200" dirty="0"/>
            <a:t>2015</a:t>
          </a:r>
        </a:p>
      </dsp:txBody>
      <dsp:txXfrm>
        <a:off x="3536757" y="488747"/>
        <a:ext cx="957602" cy="756665"/>
      </dsp:txXfrm>
    </dsp:sp>
    <dsp:sp modelId="{29DE59F8-5F23-4888-86BD-F85781A5A000}">
      <dsp:nvSpPr>
        <dsp:cNvPr id="0" name=""/>
        <dsp:cNvSpPr/>
      </dsp:nvSpPr>
      <dsp:spPr>
        <a:xfrm rot="15600000">
          <a:off x="4046218" y="1677712"/>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599457-CCE5-48BB-80B7-8978069EEC45}">
      <dsp:nvSpPr>
        <dsp:cNvPr id="0" name=""/>
        <dsp:cNvSpPr/>
      </dsp:nvSpPr>
      <dsp:spPr>
        <a:xfrm>
          <a:off x="4783712" y="2783"/>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a:t>
          </a:r>
        </a:p>
        <a:p>
          <a:pPr marL="0" lvl="0" indent="0" algn="ctr" defTabSz="711200">
            <a:lnSpc>
              <a:spcPct val="90000"/>
            </a:lnSpc>
            <a:spcBef>
              <a:spcPct val="0"/>
            </a:spcBef>
            <a:spcAft>
              <a:spcPct val="35000"/>
            </a:spcAft>
            <a:buNone/>
          </a:pPr>
          <a:r>
            <a:rPr lang="fi-FI" sz="1600" kern="1200" dirty="0"/>
            <a:t>2014</a:t>
          </a:r>
        </a:p>
      </dsp:txBody>
      <dsp:txXfrm>
        <a:off x="4807253" y="26324"/>
        <a:ext cx="957602" cy="756665"/>
      </dsp:txXfrm>
    </dsp:sp>
    <dsp:sp modelId="{7CC6A6B1-85CD-4F52-A700-32CB815E5FB7}">
      <dsp:nvSpPr>
        <dsp:cNvPr id="0" name=""/>
        <dsp:cNvSpPr/>
      </dsp:nvSpPr>
      <dsp:spPr>
        <a:xfrm rot="16800000">
          <a:off x="4877178" y="1677712"/>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864AD3-BC77-419A-B724-1A56836E0120}">
      <dsp:nvSpPr>
        <dsp:cNvPr id="0" name=""/>
        <dsp:cNvSpPr/>
      </dsp:nvSpPr>
      <dsp:spPr>
        <a:xfrm>
          <a:off x="6135747" y="2783"/>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 </a:t>
          </a:r>
        </a:p>
        <a:p>
          <a:pPr marL="0" lvl="0" indent="0" algn="ctr" defTabSz="711200">
            <a:lnSpc>
              <a:spcPct val="90000"/>
            </a:lnSpc>
            <a:spcBef>
              <a:spcPct val="0"/>
            </a:spcBef>
            <a:spcAft>
              <a:spcPct val="35000"/>
            </a:spcAft>
            <a:buNone/>
          </a:pPr>
          <a:r>
            <a:rPr lang="fi-FI" sz="1600" kern="1200" dirty="0"/>
            <a:t>2013</a:t>
          </a:r>
        </a:p>
      </dsp:txBody>
      <dsp:txXfrm>
        <a:off x="6159288" y="26324"/>
        <a:ext cx="957602" cy="756665"/>
      </dsp:txXfrm>
    </dsp:sp>
    <dsp:sp modelId="{946976DE-01EE-41BE-8C02-FF003537FC17}">
      <dsp:nvSpPr>
        <dsp:cNvPr id="0" name=""/>
        <dsp:cNvSpPr/>
      </dsp:nvSpPr>
      <dsp:spPr>
        <a:xfrm rot="18000000">
          <a:off x="5658024" y="1961917"/>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DBA0AA-D73D-4D67-9044-DCE7A0167FBB}">
      <dsp:nvSpPr>
        <dsp:cNvPr id="0" name=""/>
        <dsp:cNvSpPr/>
      </dsp:nvSpPr>
      <dsp:spPr>
        <a:xfrm>
          <a:off x="7347504" y="465206"/>
          <a:ext cx="1122162"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 2012</a:t>
          </a:r>
        </a:p>
      </dsp:txBody>
      <dsp:txXfrm>
        <a:off x="7371045" y="488747"/>
        <a:ext cx="1075080" cy="756665"/>
      </dsp:txXfrm>
    </dsp:sp>
    <dsp:sp modelId="{BCBD3DC3-57E7-467B-8A96-082779BF8798}">
      <dsp:nvSpPr>
        <dsp:cNvPr id="0" name=""/>
        <dsp:cNvSpPr/>
      </dsp:nvSpPr>
      <dsp:spPr>
        <a:xfrm rot="19200000">
          <a:off x="6294576" y="2496047"/>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E8EC86-53E6-4165-BAA3-4F6E092E1FEC}">
      <dsp:nvSpPr>
        <dsp:cNvPr id="0" name=""/>
        <dsp:cNvSpPr/>
      </dsp:nvSpPr>
      <dsp:spPr>
        <a:xfrm>
          <a:off x="8441961" y="1334277"/>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a:t>
          </a:r>
        </a:p>
        <a:p>
          <a:pPr marL="0" lvl="0" indent="0" algn="ctr" defTabSz="711200">
            <a:lnSpc>
              <a:spcPct val="90000"/>
            </a:lnSpc>
            <a:spcBef>
              <a:spcPct val="0"/>
            </a:spcBef>
            <a:spcAft>
              <a:spcPct val="35000"/>
            </a:spcAft>
            <a:buNone/>
          </a:pPr>
          <a:r>
            <a:rPr lang="fi-FI" sz="1600" kern="1200" dirty="0"/>
            <a:t>2011</a:t>
          </a:r>
        </a:p>
      </dsp:txBody>
      <dsp:txXfrm>
        <a:off x="8465502" y="1357818"/>
        <a:ext cx="957602" cy="756665"/>
      </dsp:txXfrm>
    </dsp:sp>
    <dsp:sp modelId="{B2341B00-D10D-4C23-82E2-7EF422EEFFBB}">
      <dsp:nvSpPr>
        <dsp:cNvPr id="0" name=""/>
        <dsp:cNvSpPr/>
      </dsp:nvSpPr>
      <dsp:spPr>
        <a:xfrm rot="20400000">
          <a:off x="6710056" y="3215679"/>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C82BFA-A8D3-41FA-96F0-3350D041A351}">
      <dsp:nvSpPr>
        <dsp:cNvPr id="0" name=""/>
        <dsp:cNvSpPr/>
      </dsp:nvSpPr>
      <dsp:spPr>
        <a:xfrm>
          <a:off x="9117979" y="2505172"/>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Pojat </a:t>
          </a:r>
        </a:p>
        <a:p>
          <a:pPr marL="0" lvl="0" indent="0" algn="ctr" defTabSz="711200">
            <a:lnSpc>
              <a:spcPct val="90000"/>
            </a:lnSpc>
            <a:spcBef>
              <a:spcPct val="0"/>
            </a:spcBef>
            <a:spcAft>
              <a:spcPct val="35000"/>
            </a:spcAft>
            <a:buNone/>
          </a:pPr>
          <a:r>
            <a:rPr lang="fi-FI" sz="1600" kern="1200" dirty="0"/>
            <a:t>2010</a:t>
          </a:r>
        </a:p>
      </dsp:txBody>
      <dsp:txXfrm>
        <a:off x="9141520" y="2528713"/>
        <a:ext cx="957602" cy="756665"/>
      </dsp:txXfrm>
    </dsp:sp>
    <dsp:sp modelId="{4305D068-BFFC-4215-82B4-BA4524239139}">
      <dsp:nvSpPr>
        <dsp:cNvPr id="0" name=""/>
        <dsp:cNvSpPr/>
      </dsp:nvSpPr>
      <dsp:spPr>
        <a:xfrm>
          <a:off x="6854351" y="4034015"/>
          <a:ext cx="3000748" cy="40905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5A8DB9-2DA2-4406-B69B-D6C5C35E595E}">
      <dsp:nvSpPr>
        <dsp:cNvPr id="0" name=""/>
        <dsp:cNvSpPr/>
      </dsp:nvSpPr>
      <dsp:spPr>
        <a:xfrm>
          <a:off x="9352757" y="3836666"/>
          <a:ext cx="1004684" cy="80374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fi-FI" sz="1600" kern="1200" dirty="0"/>
            <a:t>B-pojat</a:t>
          </a:r>
        </a:p>
      </dsp:txBody>
      <dsp:txXfrm>
        <a:off x="9376298" y="3860207"/>
        <a:ext cx="957602" cy="75666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dirty="0"/>
          </a:p>
        </p:txBody>
      </p:sp>
      <p:sp>
        <p:nvSpPr>
          <p:cNvPr id="3" name="Päivämäärän paikkamerkki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4ABCB5A-CAE4-4C59-9CD1-287820B227FE}" type="datetime1">
              <a:rPr lang="fi-FI" smtClean="0"/>
              <a:t>24.8.2026</a:t>
            </a:fld>
            <a:endParaRPr lang="fi-FI" dirty="0"/>
          </a:p>
        </p:txBody>
      </p:sp>
      <p:sp>
        <p:nvSpPr>
          <p:cNvPr id="4" name="Alatunnisteen paikkamerkki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dirty="0"/>
          </a:p>
        </p:txBody>
      </p:sp>
      <p:sp>
        <p:nvSpPr>
          <p:cNvPr id="5" name="Dian numeron paikkamerkki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fi-FI" smtClean="0"/>
              <a:t>‹#›</a:t>
            </a:fld>
            <a:endParaRPr lang="fi-FI"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i-FI" dirty="0"/>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9F13B-6FD1-464A-9B15-E52DC68C22A7}" type="datetime1">
              <a:rPr lang="fi-FI" smtClean="0"/>
              <a:pPr/>
              <a:t>24.8.2026</a:t>
            </a:fld>
            <a:endParaRPr lang="fi-FI" dirty="0"/>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i-FI" dirty="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i-FI" dirty="0"/>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fi-FI" smtClean="0"/>
              <a:t>‹#›</a:t>
            </a:fld>
            <a:endParaRPr lang="fi-FI"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1</a:t>
            </a:fld>
            <a:endParaRPr lang="fi-FI" dirty="0"/>
          </a:p>
        </p:txBody>
      </p:sp>
    </p:spTree>
    <p:extLst>
      <p:ext uri="{BB962C8B-B14F-4D97-AF65-F5344CB8AC3E}">
        <p14:creationId xmlns:p14="http://schemas.microsoft.com/office/powerpoint/2010/main" val="138777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2</a:t>
            </a:fld>
            <a:endParaRPr lang="fi-FI" dirty="0"/>
          </a:p>
        </p:txBody>
      </p:sp>
    </p:spTree>
    <p:extLst>
      <p:ext uri="{BB962C8B-B14F-4D97-AF65-F5344CB8AC3E}">
        <p14:creationId xmlns:p14="http://schemas.microsoft.com/office/powerpoint/2010/main" val="326431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3</a:t>
            </a:fld>
            <a:endParaRPr lang="fi-FI" dirty="0"/>
          </a:p>
        </p:txBody>
      </p:sp>
    </p:spTree>
    <p:extLst>
      <p:ext uri="{BB962C8B-B14F-4D97-AF65-F5344CB8AC3E}">
        <p14:creationId xmlns:p14="http://schemas.microsoft.com/office/powerpoint/2010/main" val="1743089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4</a:t>
            </a:fld>
            <a:endParaRPr lang="fi-FI" dirty="0"/>
          </a:p>
        </p:txBody>
      </p:sp>
    </p:spTree>
    <p:extLst>
      <p:ext uri="{BB962C8B-B14F-4D97-AF65-F5344CB8AC3E}">
        <p14:creationId xmlns:p14="http://schemas.microsoft.com/office/powerpoint/2010/main" val="2830310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5</a:t>
            </a:fld>
            <a:endParaRPr lang="fi-FI" dirty="0"/>
          </a:p>
        </p:txBody>
      </p:sp>
    </p:spTree>
    <p:extLst>
      <p:ext uri="{BB962C8B-B14F-4D97-AF65-F5344CB8AC3E}">
        <p14:creationId xmlns:p14="http://schemas.microsoft.com/office/powerpoint/2010/main" val="256841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B0C1C-4B4E-34F8-C9ED-394A71249C3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D9604F0-6C98-7C21-2FF7-E2075992EB27}"/>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3091517B-8FA0-1AC2-645D-77BBCA760971}"/>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97CCF80B-5B89-A281-34E9-E74F892A90F9}"/>
              </a:ext>
            </a:extLst>
          </p:cNvPr>
          <p:cNvSpPr>
            <a:spLocks noGrp="1"/>
          </p:cNvSpPr>
          <p:nvPr>
            <p:ph type="sldNum" sz="quarter" idx="10"/>
          </p:nvPr>
        </p:nvSpPr>
        <p:spPr/>
        <p:txBody>
          <a:bodyPr/>
          <a:lstStyle/>
          <a:p>
            <a:pPr rtl="0"/>
            <a:fld id="{8530193B-564F-4854-8A52-728F3FB19C85}" type="slidenum">
              <a:rPr lang="fi-FI" smtClean="0"/>
              <a:t>7</a:t>
            </a:fld>
            <a:endParaRPr lang="fi-FI" dirty="0"/>
          </a:p>
        </p:txBody>
      </p:sp>
    </p:spTree>
    <p:extLst>
      <p:ext uri="{BB962C8B-B14F-4D97-AF65-F5344CB8AC3E}">
        <p14:creationId xmlns:p14="http://schemas.microsoft.com/office/powerpoint/2010/main" val="1596454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8</a:t>
            </a:fld>
            <a:endParaRPr lang="fi-FI" dirty="0"/>
          </a:p>
        </p:txBody>
      </p:sp>
    </p:spTree>
    <p:extLst>
      <p:ext uri="{BB962C8B-B14F-4D97-AF65-F5344CB8AC3E}">
        <p14:creationId xmlns:p14="http://schemas.microsoft.com/office/powerpoint/2010/main" val="4008290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10</a:t>
            </a:fld>
            <a:endParaRPr lang="fi-FI" dirty="0"/>
          </a:p>
        </p:txBody>
      </p:sp>
    </p:spTree>
    <p:extLst>
      <p:ext uri="{BB962C8B-B14F-4D97-AF65-F5344CB8AC3E}">
        <p14:creationId xmlns:p14="http://schemas.microsoft.com/office/powerpoint/2010/main" val="3157227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rtl="0"/>
            <a:fld id="{8530193B-564F-4854-8A52-728F3FB19C85}" type="slidenum">
              <a:rPr lang="fi-FI" smtClean="0"/>
              <a:t>11</a:t>
            </a:fld>
            <a:endParaRPr lang="fi-FI" dirty="0"/>
          </a:p>
        </p:txBody>
      </p:sp>
    </p:spTree>
    <p:extLst>
      <p:ext uri="{BB962C8B-B14F-4D97-AF65-F5344CB8AC3E}">
        <p14:creationId xmlns:p14="http://schemas.microsoft.com/office/powerpoint/2010/main" val="436344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41" name="Kuvan paikkamerkki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noProof="0"/>
              <a:t>Lisää tai vedä ja pudota valokuva tähän</a:t>
            </a:r>
          </a:p>
        </p:txBody>
      </p:sp>
      <p:sp>
        <p:nvSpPr>
          <p:cNvPr id="2" name="Otsikk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lnSpc>
                <a:spcPct val="70000"/>
              </a:lnSpc>
              <a:defRPr lang="en-ZA" sz="4800" b="1" spc="-300" dirty="0"/>
            </a:lvl1pPr>
          </a:lstStyle>
          <a:p>
            <a:pPr lvl="0" algn="r" rtl="0"/>
            <a:r>
              <a:rPr lang="fi-FI" noProof="0"/>
              <a:t>Muokkaa esityksen otsikkoa napsauttamalla</a:t>
            </a:r>
          </a:p>
        </p:txBody>
      </p:sp>
      <p:sp>
        <p:nvSpPr>
          <p:cNvPr id="3" name="Alaotsikko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rtl="0"/>
            <a:r>
              <a:rPr lang="fi-FI" noProof="0"/>
              <a:t>Muokkaa alaotsikon perustyyliä napsautt.</a:t>
            </a:r>
          </a:p>
        </p:txBody>
      </p:sp>
      <p:sp>
        <p:nvSpPr>
          <p:cNvPr id="13" name="Suorakulmi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4" name="Suorakulmi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15" name="Suorakulmi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8" name="Suorakulmio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7" name="Alaotsikko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512000"/>
            <a:ext cx="5472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6" name="Tekstin paikkamerkki 4">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6299887" y="1511250"/>
            <a:ext cx="5472113" cy="4680000"/>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fi-FI" dirty="0"/>
              <a:t>Lisää alatunniste</a:t>
            </a:r>
          </a:p>
        </p:txBody>
      </p:sp>
      <p:sp>
        <p:nvSpPr>
          <p:cNvPr id="5" name="Dian numeron paikkamerkki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sarak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9" name="Alaotsikko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360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5" name="Tekstin paikkamerkki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4301550" y="1511476"/>
            <a:ext cx="3600450" cy="4679249"/>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11" name="Tekstin paikkamerkki 5">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8171550" y="1511475"/>
            <a:ext cx="3600450" cy="4679250"/>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6D4BCA97-F31B-451D-82F8-6E000DF2118A}"/>
              </a:ext>
            </a:extLst>
          </p:cNvPr>
          <p:cNvSpPr>
            <a:spLocks noGrp="1"/>
          </p:cNvSpPr>
          <p:nvPr>
            <p:ph type="ftr" sz="quarter" idx="14"/>
          </p:nvPr>
        </p:nvSpPr>
        <p:spPr/>
        <p:txBody>
          <a:bodyPr rtlCol="0"/>
          <a:lstStyle/>
          <a:p>
            <a:pPr rtl="0"/>
            <a:r>
              <a:rPr lang="fi-FI" dirty="0"/>
              <a:t>Lisää alatunniste</a:t>
            </a:r>
          </a:p>
        </p:txBody>
      </p:sp>
      <p:sp>
        <p:nvSpPr>
          <p:cNvPr id="6" name="Dian numeron paikkamerkki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sarak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10" name="Alaotsikko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216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5" name="Tekstin paikkamerkki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726412" y="1512000"/>
            <a:ext cx="2160588" cy="4679250"/>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13" name="Tekstin paikkamerkki 5">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021412" y="1512000"/>
            <a:ext cx="2160588" cy="4679250"/>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15" name="Tekstin paikkamerkki 6">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7316412" y="1507535"/>
            <a:ext cx="2160588" cy="4679250"/>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17" name="Tekstin paikkamerkki 7">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9611412" y="1507535"/>
            <a:ext cx="2160588" cy="4683715"/>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2D09234E-176D-4BBF-9391-7B6F018C51AB}"/>
              </a:ext>
            </a:extLst>
          </p:cNvPr>
          <p:cNvSpPr>
            <a:spLocks noGrp="1"/>
          </p:cNvSpPr>
          <p:nvPr>
            <p:ph type="ftr" sz="quarter" idx="16"/>
          </p:nvPr>
        </p:nvSpPr>
        <p:spPr/>
        <p:txBody>
          <a:bodyPr rtlCol="0"/>
          <a:lstStyle/>
          <a:p>
            <a:pPr rtl="0"/>
            <a:r>
              <a:rPr lang="fi-FI" dirty="0"/>
              <a:t>Lisää alatunniste</a:t>
            </a:r>
          </a:p>
        </p:txBody>
      </p:sp>
      <p:sp>
        <p:nvSpPr>
          <p:cNvPr id="6" name="Dian numeron paikkamerkki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5" name="Alaotsikko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Alatunnisteen paikkamerkki 2">
            <a:extLst>
              <a:ext uri="{FF2B5EF4-FFF2-40B4-BE49-F238E27FC236}">
                <a16:creationId xmlns:a16="http://schemas.microsoft.com/office/drawing/2014/main" id="{08CCB8C2-B6A2-4C69-8D3A-57420A034BA4}"/>
              </a:ext>
            </a:extLst>
          </p:cNvPr>
          <p:cNvSpPr>
            <a:spLocks noGrp="1"/>
          </p:cNvSpPr>
          <p:nvPr>
            <p:ph type="ftr" sz="quarter" idx="12"/>
          </p:nvPr>
        </p:nvSpPr>
        <p:spPr/>
        <p:txBody>
          <a:bodyPr rtlCol="0"/>
          <a:lstStyle/>
          <a:p>
            <a:pPr rtl="0"/>
            <a:r>
              <a:rPr lang="fi-FI" dirty="0"/>
              <a:t>Lisää alatunniste</a:t>
            </a:r>
          </a:p>
        </p:txBody>
      </p:sp>
      <p:sp>
        <p:nvSpPr>
          <p:cNvPr id="4" name="Dian numeron paikkamerkki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
        <p:nvSpPr>
          <p:cNvPr id="2" name="Alatunnisteen paikkamerkki 1">
            <a:extLst>
              <a:ext uri="{FF2B5EF4-FFF2-40B4-BE49-F238E27FC236}">
                <a16:creationId xmlns:a16="http://schemas.microsoft.com/office/drawing/2014/main" id="{16D0504D-4610-4E9E-A2DB-8B701F044BBC}"/>
              </a:ext>
            </a:extLst>
          </p:cNvPr>
          <p:cNvSpPr>
            <a:spLocks noGrp="1"/>
          </p:cNvSpPr>
          <p:nvPr>
            <p:ph type="ftr" sz="quarter" idx="12"/>
          </p:nvPr>
        </p:nvSpPr>
        <p:spPr/>
        <p:txBody>
          <a:bodyPr rtlCol="0"/>
          <a:lstStyle/>
          <a:p>
            <a:pPr rtl="0"/>
            <a:r>
              <a:rPr lang="fi-FI" dirty="0"/>
              <a:t>Lisää alatunniste</a:t>
            </a:r>
          </a:p>
        </p:txBody>
      </p:sp>
      <p:sp>
        <p:nvSpPr>
          <p:cNvPr id="3" name="Dian numeron paikkamerkki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rtlCol="0"/>
          <a:lstStyle/>
          <a:p>
            <a:pPr rtl="0"/>
            <a:fld id="{19B51A1E-902D-48AF-9020-955120F399B6}" type="slidenum">
              <a:rPr lang="fi-FI" smtClean="0"/>
              <a:pPr/>
              <a:t>‹#›</a:t>
            </a:fld>
            <a:endParaRPr lang="fi-FI" dirty="0"/>
          </a:p>
        </p:txBody>
      </p:sp>
      <p:sp>
        <p:nvSpPr>
          <p:cNvPr id="4" name="Otsikko 3">
            <a:extLst>
              <a:ext uri="{FF2B5EF4-FFF2-40B4-BE49-F238E27FC236}">
                <a16:creationId xmlns:a16="http://schemas.microsoft.com/office/drawing/2014/main" id="{90694D9D-C633-4D52-965E-E5BBD9883037}"/>
              </a:ext>
            </a:extLst>
          </p:cNvPr>
          <p:cNvSpPr>
            <a:spLocks noGrp="1"/>
          </p:cNvSpPr>
          <p:nvPr>
            <p:ph type="title" hasCustomPrompt="1"/>
          </p:nvPr>
        </p:nvSpPr>
        <p:spPr/>
        <p:txBody>
          <a:bodyPr rtlCol="0"/>
          <a:lstStyle/>
          <a:p>
            <a:pPr rtl="0"/>
            <a:r>
              <a:rPr lang="fi-FI" dirty="0"/>
              <a:t>Muokkaa otsikon perustyyliä napsauttamalla</a:t>
            </a:r>
          </a:p>
        </p:txBody>
      </p:sp>
    </p:spTree>
    <p:extLst>
      <p:ext uri="{BB962C8B-B14F-4D97-AF65-F5344CB8AC3E}">
        <p14:creationId xmlns:p14="http://schemas.microsoft.com/office/powerpoint/2010/main" val="113976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rotindia 1">
    <p:spTree>
      <p:nvGrpSpPr>
        <p:cNvPr id="1" name=""/>
        <p:cNvGrpSpPr/>
        <p:nvPr/>
      </p:nvGrpSpPr>
      <p:grpSpPr>
        <a:xfrm>
          <a:off x="0" y="0"/>
          <a:ext cx="0" cy="0"/>
          <a:chOff x="0" y="0"/>
          <a:chExt cx="0" cy="0"/>
        </a:xfrm>
      </p:grpSpPr>
      <p:sp>
        <p:nvSpPr>
          <p:cNvPr id="41" name="Kuvan paikkamerkki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a:t>
            </a:r>
            <a:br>
              <a:rPr lang="fi-FI" dirty="0"/>
            </a:br>
            <a:r>
              <a:rPr lang="fi-FI" dirty="0"/>
              <a:t>valokuva tähän</a:t>
            </a:r>
          </a:p>
        </p:txBody>
      </p:sp>
      <p:sp>
        <p:nvSpPr>
          <p:cNvPr id="2" name="Otsikk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4800" b="1" spc="-300" dirty="0"/>
            </a:lvl1pPr>
          </a:lstStyle>
          <a:p>
            <a:pPr lvl="0" algn="r" rtl="0"/>
            <a:r>
              <a:rPr lang="fi-FI" dirty="0"/>
              <a:t>Muokkaa osan erotinta napsauttamalla</a:t>
            </a:r>
          </a:p>
        </p:txBody>
      </p:sp>
      <p:sp>
        <p:nvSpPr>
          <p:cNvPr id="7" name="Alaotsikko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fi-FI" dirty="0"/>
              <a:t>Muokkaa alaotsikon perustyyliä </a:t>
            </a:r>
            <a:r>
              <a:rPr lang="fi-FI" dirty="0" err="1"/>
              <a:t>napsautt</a:t>
            </a:r>
            <a:r>
              <a:rPr lang="fi-FI" dirty="0"/>
              <a:t>.</a:t>
            </a:r>
          </a:p>
        </p:txBody>
      </p:sp>
      <p:sp>
        <p:nvSpPr>
          <p:cNvPr id="4" name="Alatunnisteen paikkamerkki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fi-FI" dirty="0"/>
              <a:t>Lisää alatunniste</a:t>
            </a:r>
          </a:p>
        </p:txBody>
      </p:sp>
      <p:sp>
        <p:nvSpPr>
          <p:cNvPr id="8" name="Suorakulmio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3" name="Suorakulmi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4" name="Suorakulmi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5" name="Suorakulmi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5" name="Dian numeron paikkamerkki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rotindia 2">
    <p:spTree>
      <p:nvGrpSpPr>
        <p:cNvPr id="1" name=""/>
        <p:cNvGrpSpPr/>
        <p:nvPr/>
      </p:nvGrpSpPr>
      <p:grpSpPr>
        <a:xfrm>
          <a:off x="0" y="0"/>
          <a:ext cx="0" cy="0"/>
          <a:chOff x="0" y="0"/>
          <a:chExt cx="0" cy="0"/>
        </a:xfrm>
      </p:grpSpPr>
      <p:sp>
        <p:nvSpPr>
          <p:cNvPr id="41" name="Kuvan paikkamerkki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a:t>
            </a:r>
            <a:br>
              <a:rPr lang="fi-FI" dirty="0"/>
            </a:br>
            <a:r>
              <a:rPr lang="fi-FI" dirty="0"/>
              <a:t>valokuva tähän</a:t>
            </a:r>
          </a:p>
        </p:txBody>
      </p:sp>
      <p:sp>
        <p:nvSpPr>
          <p:cNvPr id="3" name="Otsikko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rtlCol="0"/>
          <a:lstStyle>
            <a:lvl1pPr>
              <a:defRPr sz="4800" b="1" spc="-300">
                <a:solidFill>
                  <a:schemeClr val="tx1">
                    <a:lumMod val="75000"/>
                    <a:lumOff val="25000"/>
                  </a:schemeClr>
                </a:solidFill>
                <a:latin typeface="+mj-lt"/>
              </a:defRPr>
            </a:lvl1pPr>
          </a:lstStyle>
          <a:p>
            <a:pPr rtl="0"/>
            <a:r>
              <a:rPr lang="fi-FI" dirty="0"/>
              <a:t>Muokkaa osan erotinta napsauttamalla</a:t>
            </a:r>
          </a:p>
        </p:txBody>
      </p:sp>
      <p:sp>
        <p:nvSpPr>
          <p:cNvPr id="7" name="Alaotsikko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rtlCol="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fi-FI" dirty="0"/>
              <a:t>Muokkaa alaotsikon perustyyliä </a:t>
            </a:r>
            <a:r>
              <a:rPr lang="fi-FI" dirty="0" err="1"/>
              <a:t>napsautt</a:t>
            </a:r>
            <a:r>
              <a:rPr lang="fi-FI" dirty="0"/>
              <a:t>.</a:t>
            </a:r>
          </a:p>
        </p:txBody>
      </p:sp>
      <p:sp>
        <p:nvSpPr>
          <p:cNvPr id="4" name="Alatunnisteen paikkamerkki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fi-FI" dirty="0"/>
              <a:t>Lisää alatunniste</a:t>
            </a:r>
          </a:p>
        </p:txBody>
      </p:sp>
      <p:sp>
        <p:nvSpPr>
          <p:cNvPr id="8" name="Suorakulmio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i-FI" dirty="0"/>
          </a:p>
        </p:txBody>
      </p:sp>
      <p:sp>
        <p:nvSpPr>
          <p:cNvPr id="13" name="Suorakulmi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4" name="Suorakulmi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5" name="Suorakulmi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5" name="Dian numeron paikkamerkki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in kuva-asettelu 1">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valokuva</a:t>
            </a:r>
          </a:p>
        </p:txBody>
      </p:sp>
      <p:sp>
        <p:nvSpPr>
          <p:cNvPr id="2" name="Otsikko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3800" b="1" spc="-300">
                <a:solidFill>
                  <a:schemeClr val="tx1">
                    <a:lumMod val="75000"/>
                    <a:lumOff val="25000"/>
                  </a:schemeClr>
                </a:solidFill>
              </a:defRPr>
            </a:lvl1pPr>
          </a:lstStyle>
          <a:p>
            <a:pPr rtl="0"/>
            <a:r>
              <a:rPr lang="fi-FI" dirty="0"/>
              <a:t>Muokkaa sivun otsikkoa</a:t>
            </a:r>
          </a:p>
        </p:txBody>
      </p:sp>
      <p:sp>
        <p:nvSpPr>
          <p:cNvPr id="10" name="Alaotsikko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fi-FI" dirty="0"/>
              <a:t>Lisää alatunniste</a:t>
            </a:r>
          </a:p>
        </p:txBody>
      </p:sp>
      <p:sp>
        <p:nvSpPr>
          <p:cNvPr id="5" name="Dian numeron paikkamerkki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
        <p:nvSpPr>
          <p:cNvPr id="8" name="Suorakulmio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i-FI"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in kuva-asettelu 2">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valokuva</a:t>
            </a:r>
          </a:p>
        </p:txBody>
      </p:sp>
      <p:sp>
        <p:nvSpPr>
          <p:cNvPr id="2" name="Otsikko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rtlCol="0"/>
          <a:lstStyle>
            <a:lvl1pPr algn="l">
              <a:defRPr sz="4000" b="1" spc="-300">
                <a:solidFill>
                  <a:schemeClr val="tx1">
                    <a:lumMod val="75000"/>
                    <a:lumOff val="25000"/>
                  </a:schemeClr>
                </a:solidFill>
              </a:defRPr>
            </a:lvl1pPr>
          </a:lstStyle>
          <a:p>
            <a:pPr rtl="0"/>
            <a:r>
              <a:rPr lang="fi-FI" dirty="0"/>
              <a:t>Muokkaa sivun otsikkoa napsauttamalla</a:t>
            </a:r>
          </a:p>
        </p:txBody>
      </p:sp>
      <p:sp>
        <p:nvSpPr>
          <p:cNvPr id="10" name="Alaotsikko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fi-FI" dirty="0"/>
              <a:t>Lisää alatunniste</a:t>
            </a:r>
          </a:p>
        </p:txBody>
      </p:sp>
      <p:sp>
        <p:nvSpPr>
          <p:cNvPr id="5" name="Dian numeron paikkamerkki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
        <p:nvSpPr>
          <p:cNvPr id="8" name="Suorakulmio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i-FI"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9" name="Alaotsikko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Vertailu, vasen paikkamerkki 1">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515834"/>
            <a:ext cx="5472000" cy="360000"/>
          </a:xfrm>
        </p:spPr>
        <p:txBody>
          <a:bodyPr rtlCol="0"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i-FI" dirty="0"/>
              <a:t>Muokkaa tekstin perustyyliä</a:t>
            </a:r>
          </a:p>
        </p:txBody>
      </p:sp>
      <p:sp>
        <p:nvSpPr>
          <p:cNvPr id="4" name="Sisällön paikkamerkki 2">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12" name="Vertailu, vasen paikkamerkki 2">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300000" y="1516359"/>
            <a:ext cx="5472000" cy="358775"/>
          </a:xfrm>
        </p:spPr>
        <p:txBody>
          <a:bodyPr rtlCol="0"/>
          <a:lstStyle>
            <a:lvl1pPr marL="0" indent="0">
              <a:buNone/>
              <a:defRPr sz="2400" b="1"/>
            </a:lvl1pPr>
          </a:lstStyle>
          <a:p>
            <a:pPr lvl="0" rtl="0"/>
            <a:r>
              <a:rPr lang="fi-FI" dirty="0"/>
              <a:t>Muokkaa tekstin perustyyliä</a:t>
            </a:r>
          </a:p>
        </p:txBody>
      </p:sp>
      <p:sp>
        <p:nvSpPr>
          <p:cNvPr id="8" name="Tekstin paikkamerkki 4">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299887" y="2020359"/>
            <a:ext cx="5472113" cy="4170891"/>
          </a:xfrm>
        </p:spPr>
        <p:txBody>
          <a:bodyPr rtlCol="0"/>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5" name="Alatunnisteen paikkamerkki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fi-FI" dirty="0"/>
              <a:t>Lisää alatunniste</a:t>
            </a:r>
          </a:p>
        </p:txBody>
      </p:sp>
      <p:sp>
        <p:nvSpPr>
          <p:cNvPr id="6" name="Dian numeron paikkamerkki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uri valokuva">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valokuva</a:t>
            </a:r>
          </a:p>
        </p:txBody>
      </p:sp>
      <p:sp>
        <p:nvSpPr>
          <p:cNvPr id="3" name="Sisällön paikkamerkki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Kirjoita kuvateksti</a:t>
            </a:r>
          </a:p>
        </p:txBody>
      </p:sp>
      <p:sp>
        <p:nvSpPr>
          <p:cNvPr id="4" name="Alatunnisteen paikkamerkki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fi-FI" dirty="0"/>
              <a:t>Lisää alatunniste</a:t>
            </a:r>
          </a:p>
        </p:txBody>
      </p:sp>
      <p:sp>
        <p:nvSpPr>
          <p:cNvPr id="2" name="Dian numeron paikkamerkki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fi-FI" smtClean="0"/>
              <a:pPr/>
              <a:t>‹#›</a:t>
            </a:fld>
            <a:endParaRPr lang="fi-FI" dirty="0"/>
          </a:p>
        </p:txBody>
      </p:sp>
      <p:sp>
        <p:nvSpPr>
          <p:cNvPr id="5" name="Otsikko 4">
            <a:extLst>
              <a:ext uri="{FF2B5EF4-FFF2-40B4-BE49-F238E27FC236}">
                <a16:creationId xmlns:a16="http://schemas.microsoft.com/office/drawing/2014/main" id="{7F8E7C83-06D7-4C5B-85B7-0E5713B4FAB3}"/>
              </a:ext>
            </a:extLst>
          </p:cNvPr>
          <p:cNvSpPr>
            <a:spLocks noGrp="1"/>
          </p:cNvSpPr>
          <p:nvPr>
            <p:ph type="title" hasCustomPrompt="1"/>
          </p:nvPr>
        </p:nvSpPr>
        <p:spPr/>
        <p:txBody>
          <a:bodyPr rtlCol="0"/>
          <a:lstStyle/>
          <a:p>
            <a:pPr rtl="0"/>
            <a:r>
              <a:rPr lang="fi-FI" dirty="0"/>
              <a:t>Muokkaa otsikon perustyyliä napsauttamalla</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iitos!">
    <p:spTree>
      <p:nvGrpSpPr>
        <p:cNvPr id="1" name=""/>
        <p:cNvGrpSpPr/>
        <p:nvPr/>
      </p:nvGrpSpPr>
      <p:grpSpPr>
        <a:xfrm>
          <a:off x="0" y="0"/>
          <a:ext cx="0" cy="0"/>
          <a:chOff x="0" y="0"/>
          <a:chExt cx="0" cy="0"/>
        </a:xfrm>
      </p:grpSpPr>
      <p:sp>
        <p:nvSpPr>
          <p:cNvPr id="41" name="Kuvan paikkamerkki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fi-FI" dirty="0"/>
              <a:t>Lisää tai vedä ja pudota valokuva tähän</a:t>
            </a:r>
          </a:p>
        </p:txBody>
      </p:sp>
      <p:sp>
        <p:nvSpPr>
          <p:cNvPr id="2" name="Otsikk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rtl="0"/>
            <a:r>
              <a:rPr lang="fi-FI" dirty="0"/>
              <a:t>Kiitos!</a:t>
            </a:r>
          </a:p>
        </p:txBody>
      </p:sp>
      <p:sp>
        <p:nvSpPr>
          <p:cNvPr id="9" name="Tekstin paikkamerkki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Koko nimi</a:t>
            </a:r>
          </a:p>
        </p:txBody>
      </p:sp>
      <p:sp>
        <p:nvSpPr>
          <p:cNvPr id="10" name="Tekstin paikkamerkki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Puhelinnumero</a:t>
            </a:r>
          </a:p>
        </p:txBody>
      </p:sp>
      <p:sp>
        <p:nvSpPr>
          <p:cNvPr id="11" name="Tekstin paikkamerkki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Sähköpostin tai sosiaalisen median kahva</a:t>
            </a:r>
          </a:p>
        </p:txBody>
      </p:sp>
      <p:sp>
        <p:nvSpPr>
          <p:cNvPr id="12" name="Tekstin paikkamerkki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Yrityksen sivusto</a:t>
            </a:r>
          </a:p>
        </p:txBody>
      </p:sp>
      <p:sp>
        <p:nvSpPr>
          <p:cNvPr id="15" name="Suorakulmi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4" name="Suorakulmi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13" name="Suorakulmi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8" name="Suorakulmio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dirty="0"/>
          </a:p>
        </p:txBody>
      </p:sp>
      <p:sp>
        <p:nvSpPr>
          <p:cNvPr id="5" name="Dian numeron paikkamerkki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fi-FI" dirty="0"/>
              <a:t>Muokkaa sivun otsikkoa napsauttamalla</a:t>
            </a:r>
          </a:p>
        </p:txBody>
      </p:sp>
      <p:sp>
        <p:nvSpPr>
          <p:cNvPr id="7" name="Alaotsikko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fi-FI" dirty="0"/>
              <a:t>Alaotsikko</a:t>
            </a:r>
          </a:p>
        </p:txBody>
      </p:sp>
      <p:sp>
        <p:nvSpPr>
          <p:cNvPr id="3" name="Sisällön paikkamerkki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i-FI" dirty="0"/>
              <a:t>Muokkaa tekstin perustyyliä</a:t>
            </a:r>
          </a:p>
          <a:p>
            <a:pPr lvl="1" rtl="0"/>
            <a:r>
              <a:rPr lang="fi-FI" dirty="0"/>
              <a:t>Toinen taso</a:t>
            </a:r>
          </a:p>
          <a:p>
            <a:pPr lvl="2" rtl="0"/>
            <a:r>
              <a:rPr lang="fi-FI" dirty="0"/>
              <a:t>Kolmas taso</a:t>
            </a:r>
          </a:p>
          <a:p>
            <a:pPr lvl="3" rtl="0"/>
            <a:r>
              <a:rPr lang="fi-FI" dirty="0"/>
              <a:t>Neljäs taso</a:t>
            </a:r>
          </a:p>
          <a:p>
            <a:pPr lvl="4" rtl="0"/>
            <a:r>
              <a:rPr lang="fi-FI" dirty="0"/>
              <a:t>Viides taso</a:t>
            </a:r>
          </a:p>
        </p:txBody>
      </p:sp>
      <p:sp>
        <p:nvSpPr>
          <p:cNvPr id="4" name="Alatunnisteen paikkamerkki 3">
            <a:extLst>
              <a:ext uri="{FF2B5EF4-FFF2-40B4-BE49-F238E27FC236}">
                <a16:creationId xmlns:a16="http://schemas.microsoft.com/office/drawing/2014/main" id="{E8FE0EB3-0FF4-4285-B9D3-90A5751B7BBF}"/>
              </a:ext>
            </a:extLst>
          </p:cNvPr>
          <p:cNvSpPr>
            <a:spLocks noGrp="1"/>
          </p:cNvSpPr>
          <p:nvPr>
            <p:ph type="ftr" sz="quarter" idx="12"/>
          </p:nvPr>
        </p:nvSpPr>
        <p:spPr/>
        <p:txBody>
          <a:bodyPr rtlCol="0"/>
          <a:lstStyle/>
          <a:p>
            <a:pPr rtl="0"/>
            <a:r>
              <a:rPr lang="fi-FI" dirty="0"/>
              <a:t>Lisää alatunniste</a:t>
            </a:r>
          </a:p>
        </p:txBody>
      </p:sp>
      <p:sp>
        <p:nvSpPr>
          <p:cNvPr id="5" name="Dian numeron paikkamerkki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rtlCol="0"/>
          <a:lstStyle/>
          <a:p>
            <a:pPr rtl="0"/>
            <a:fld id="{19B51A1E-902D-48AF-9020-955120F399B6}" type="slidenum">
              <a:rPr lang="fi-FI" smtClean="0"/>
              <a:pPr/>
              <a:t>‹#›</a:t>
            </a:fld>
            <a:endParaRPr lang="fi-FI"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8" name="Suorakulmio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31" name="Puolivapaa piirto: Muoto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 name="Otsikon paikkamerkki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pPr rtl="0"/>
            <a:r>
              <a:rPr lang="fi-FI" noProof="0"/>
              <a:t>Muokkaa sivun otsikkoa napsauttamalla</a:t>
            </a:r>
          </a:p>
        </p:txBody>
      </p:sp>
      <p:sp>
        <p:nvSpPr>
          <p:cNvPr id="3" name="Tekstin paikkamerkki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rtl="0"/>
            <a:r>
              <a:rPr lang="fi-FI" noProof="0"/>
              <a:t>Muokkaa tekstin perustyyliä</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5" name="Alatunnisteen paikkamerkki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pPr rtl="0"/>
            <a:r>
              <a:rPr lang="fi-FI" noProof="0"/>
              <a:t>Lisää alatunniste</a:t>
            </a:r>
          </a:p>
        </p:txBody>
      </p:sp>
      <p:sp>
        <p:nvSpPr>
          <p:cNvPr id="6" name="Dian numeron paikkamerkki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pPr rtl="0"/>
            <a:fld id="{19B51A1E-902D-48AF-9020-955120F399B6}" type="slidenum">
              <a:rPr lang="fi-FI" noProof="0" smtClean="0"/>
              <a:pPr/>
              <a:t>‹#›</a:t>
            </a:fld>
            <a:endParaRPr lang="fi-FI" noProof="0"/>
          </a:p>
        </p:txBody>
      </p:sp>
      <p:sp>
        <p:nvSpPr>
          <p:cNvPr id="4" name="Tekstiruutu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rtl="0">
              <a:lnSpc>
                <a:spcPts val="1000"/>
              </a:lnSpc>
            </a:pPr>
            <a:r>
              <a:rPr lang="fi-FI" sz="2500" b="1" i="0" spc="-100" noProof="0">
                <a:solidFill>
                  <a:schemeClr val="accent1"/>
                </a:solidFill>
                <a:latin typeface="+mj-lt"/>
              </a:rPr>
              <a:t>TREY</a:t>
            </a:r>
            <a:r>
              <a:rPr lang="fi-FI" sz="1600" b="1" i="0" spc="-100" noProof="0">
                <a:solidFill>
                  <a:schemeClr val="accent1"/>
                </a:solidFill>
                <a:latin typeface="+mj-lt"/>
              </a:rPr>
              <a:t> </a:t>
            </a:r>
            <a:br>
              <a:rPr lang="fi-FI" sz="1600" b="1" i="0" spc="-100" baseline="0" noProof="0">
                <a:solidFill>
                  <a:schemeClr val="accent1"/>
                </a:solidFill>
                <a:latin typeface="+mj-lt"/>
              </a:rPr>
            </a:br>
            <a:r>
              <a:rPr lang="fi-FI" sz="1200" b="0" i="0" spc="140" noProof="0">
                <a:solidFill>
                  <a:schemeClr val="tx1">
                    <a:lumMod val="75000"/>
                    <a:lumOff val="25000"/>
                  </a:schemeClr>
                </a:solidFill>
                <a:latin typeface="+mj-lt"/>
              </a:rPr>
              <a:t>research</a:t>
            </a:r>
          </a:p>
        </p:txBody>
      </p:sp>
      <p:sp>
        <p:nvSpPr>
          <p:cNvPr id="9" name="Suorakulmio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9" name="Suorakulmio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cxnSp>
        <p:nvCxnSpPr>
          <p:cNvPr id="18" name="Suora yhdysviiva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fi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www.juniori-stps.fi/joukkueet/stps-12/" TargetMode="Externa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9069" b="29069"/>
          <a:stretch>
            <a:fillRect/>
          </a:stretch>
        </p:blipFill>
        <p:spPr>
          <a:xfrm>
            <a:off x="3934690" y="0"/>
            <a:ext cx="8266545" cy="6371351"/>
          </a:xfrm>
          <a:solidFill>
            <a:schemeClr val="bg1">
              <a:lumMod val="85000"/>
            </a:schemeClr>
          </a:solidFill>
        </p:spPr>
      </p:pic>
      <p:sp>
        <p:nvSpPr>
          <p:cNvPr id="3" name="Otsikko 2">
            <a:extLst>
              <a:ext uri="{FF2B5EF4-FFF2-40B4-BE49-F238E27FC236}">
                <a16:creationId xmlns:a16="http://schemas.microsoft.com/office/drawing/2014/main" id="{200B3D2B-613A-41BE-987D-E6A1324B456D}"/>
              </a:ext>
            </a:extLst>
          </p:cNvPr>
          <p:cNvSpPr>
            <a:spLocks noGrp="1"/>
          </p:cNvSpPr>
          <p:nvPr>
            <p:ph type="title"/>
          </p:nvPr>
        </p:nvSpPr>
        <p:spPr>
          <a:xfrm>
            <a:off x="-1700" y="3251200"/>
            <a:ext cx="5958000" cy="1052944"/>
          </a:xfrm>
        </p:spPr>
        <p:txBody>
          <a:bodyPr rtlCol="0"/>
          <a:lstStyle/>
          <a:p>
            <a:pPr rtl="0">
              <a:lnSpc>
                <a:spcPct val="90000"/>
              </a:lnSpc>
            </a:pPr>
            <a:r>
              <a:rPr lang="fi-FI" sz="5400" dirty="0"/>
              <a:t>JUNIORI  STPS</a:t>
            </a:r>
          </a:p>
        </p:txBody>
      </p:sp>
      <p:sp>
        <p:nvSpPr>
          <p:cNvPr id="4" name="Alaotsikko 3">
            <a:extLst>
              <a:ext uri="{FF2B5EF4-FFF2-40B4-BE49-F238E27FC236}">
                <a16:creationId xmlns:a16="http://schemas.microsoft.com/office/drawing/2014/main" id="{4772945D-CA91-4CFE-8EB7-941C7618C994}"/>
              </a:ext>
            </a:extLst>
          </p:cNvPr>
          <p:cNvSpPr>
            <a:spLocks noGrp="1"/>
          </p:cNvSpPr>
          <p:nvPr>
            <p:ph type="body" sz="quarter" idx="13"/>
          </p:nvPr>
        </p:nvSpPr>
        <p:spPr>
          <a:xfrm>
            <a:off x="0" y="4304145"/>
            <a:ext cx="5956300" cy="907934"/>
          </a:xfrm>
        </p:spPr>
        <p:txBody>
          <a:bodyPr rtlCol="0"/>
          <a:lstStyle/>
          <a:p>
            <a:pPr rtl="0"/>
            <a:r>
              <a:rPr lang="fi-FI" sz="2400" dirty="0"/>
              <a:t>TOIMINTASUUNNITELMA  2026</a:t>
            </a:r>
          </a:p>
        </p:txBody>
      </p:sp>
      <p:pic>
        <p:nvPicPr>
          <p:cNvPr id="11" name="Kuva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3947" y="418423"/>
            <a:ext cx="1585097" cy="1786283"/>
          </a:xfrm>
          <a:prstGeom prst="rect">
            <a:avLst/>
          </a:prstGeom>
        </p:spPr>
      </p:pic>
      <p:sp>
        <p:nvSpPr>
          <p:cNvPr id="18" name="Suorakulmio 17"/>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dirty="0"/>
              <a:t>JUNIORI STPS RY		Muurarinkatu 4		57100 Savonlinna		y-tunnus:</a:t>
            </a:r>
          </a:p>
        </p:txBody>
      </p:sp>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n numeron paikkamerkki 5">
            <a:extLst>
              <a:ext uri="{FF2B5EF4-FFF2-40B4-BE49-F238E27FC236}">
                <a16:creationId xmlns:a16="http://schemas.microsoft.com/office/drawing/2014/main" id="{70202D98-AA1E-41BB-B94E-180311759C13}"/>
              </a:ext>
            </a:extLst>
          </p:cNvPr>
          <p:cNvSpPr>
            <a:spLocks noGrp="1"/>
          </p:cNvSpPr>
          <p:nvPr>
            <p:ph type="sldNum" sz="quarter" idx="15"/>
          </p:nvPr>
        </p:nvSpPr>
        <p:spPr/>
        <p:txBody>
          <a:bodyPr rtlCol="0"/>
          <a:lstStyle/>
          <a:p>
            <a:pPr rtl="0"/>
            <a:fld id="{19B51A1E-902D-48AF-9020-955120F399B6}" type="slidenum">
              <a:rPr lang="fi-FI" smtClean="0"/>
              <a:pPr rtl="0"/>
              <a:t>10</a:t>
            </a:fld>
            <a:endParaRPr lang="fi-FI"/>
          </a:p>
        </p:txBody>
      </p:sp>
      <p:sp>
        <p:nvSpPr>
          <p:cNvPr id="11" name="Title 10" hidden="1">
            <a:extLst>
              <a:ext uri="{FF2B5EF4-FFF2-40B4-BE49-F238E27FC236}">
                <a16:creationId xmlns:a16="http://schemas.microsoft.com/office/drawing/2014/main" id="{C5462610-1D7E-437B-B516-F30D9A789B9B}"/>
              </a:ext>
            </a:extLst>
          </p:cNvPr>
          <p:cNvSpPr>
            <a:spLocks noGrp="1"/>
          </p:cNvSpPr>
          <p:nvPr>
            <p:ph type="title"/>
          </p:nvPr>
        </p:nvSpPr>
        <p:spPr/>
        <p:txBody>
          <a:bodyPr rtlCol="0"/>
          <a:lstStyle/>
          <a:p>
            <a:pPr rtl="0"/>
            <a:r>
              <a:rPr lang="fi-FI" dirty="0" err="1"/>
              <a:t>Large</a:t>
            </a:r>
            <a:r>
              <a:rPr lang="fi-FI" dirty="0"/>
              <a:t> image</a:t>
            </a:r>
          </a:p>
        </p:txBody>
      </p:sp>
      <p:sp>
        <p:nvSpPr>
          <p:cNvPr id="8" name="Suorakulmio 7"/>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TOIMINNANTARKOITUS</a:t>
            </a:r>
          </a:p>
        </p:txBody>
      </p:sp>
      <p:sp>
        <p:nvSpPr>
          <p:cNvPr id="2" name="Suorakulmio 1"/>
          <p:cNvSpPr/>
          <p:nvPr/>
        </p:nvSpPr>
        <p:spPr>
          <a:xfrm>
            <a:off x="2200364" y="378691"/>
            <a:ext cx="9261964" cy="58660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dirty="0">
              <a:solidFill>
                <a:schemeClr val="tx1"/>
              </a:solidFill>
            </a:endParaRPr>
          </a:p>
          <a:p>
            <a:r>
              <a:rPr lang="fi-FI" sz="2800" b="1" dirty="0">
                <a:solidFill>
                  <a:schemeClr val="tx1"/>
                </a:solidFill>
              </a:rPr>
              <a:t>JUNIORI STPS Toiminnan tarkoitus</a:t>
            </a:r>
          </a:p>
          <a:p>
            <a:endParaRPr lang="fi-FI" b="1" dirty="0">
              <a:solidFill>
                <a:schemeClr val="tx1"/>
              </a:solidFill>
            </a:endParaRPr>
          </a:p>
          <a:p>
            <a:r>
              <a:rPr lang="fi-FI" sz="1600" b="1" dirty="0">
                <a:solidFill>
                  <a:schemeClr val="tx1"/>
                </a:solidFill>
              </a:rPr>
              <a:t>Joukkuetoiminta:</a:t>
            </a:r>
          </a:p>
          <a:p>
            <a:endParaRPr lang="fi-FI" sz="1600" dirty="0">
              <a:solidFill>
                <a:schemeClr val="tx1"/>
              </a:solidFill>
            </a:endParaRPr>
          </a:p>
          <a:p>
            <a:r>
              <a:rPr lang="fi-FI" sz="1600" dirty="0">
                <a:solidFill>
                  <a:schemeClr val="tx1"/>
                </a:solidFill>
              </a:rPr>
              <a:t>Juniori STPS toiminnan tarkoitus on Savonlinnan seudun jalkapallotoiminnan kokonaisvaltainen edistäminen sekä jalkapallon joukkuetoiminnan mahdollistaminen, mahdollisimman monessa ikäluokassa.</a:t>
            </a:r>
          </a:p>
          <a:p>
            <a:endParaRPr lang="fi-FI" sz="1600" dirty="0">
              <a:solidFill>
                <a:schemeClr val="tx1"/>
              </a:solidFill>
            </a:endParaRPr>
          </a:p>
          <a:p>
            <a:r>
              <a:rPr lang="fi-FI" sz="1600" dirty="0">
                <a:solidFill>
                  <a:schemeClr val="tx1"/>
                </a:solidFill>
              </a:rPr>
              <a:t>Seuran ydintoimintana on jalkapallon joukkuetoiminta. Seura pyrkii mahdollistamaan ikäluokittain kilpa-, ja harrastetason joukkuetoimintaa. Tavoitteena on saada luotua seudun jalkapalloharrastajalle oman tasoinen pelaajapolku lapsesta aikuisharrastajaksi.</a:t>
            </a:r>
          </a:p>
          <a:p>
            <a:endParaRPr lang="fi-FI" sz="1600" dirty="0">
              <a:solidFill>
                <a:schemeClr val="tx1"/>
              </a:solidFill>
            </a:endParaRPr>
          </a:p>
          <a:p>
            <a:r>
              <a:rPr lang="fi-FI" sz="1600" dirty="0">
                <a:solidFill>
                  <a:schemeClr val="tx1"/>
                </a:solidFill>
              </a:rPr>
              <a:t>Seuran uusitun Strategian 2026-2029 mukaisesti, tavoitteena on nostaa joukkuemäärää 14 joukkueeseen ja joukkueharrastajien määrää 350 harrastajaan. </a:t>
            </a:r>
          </a:p>
          <a:p>
            <a:endParaRPr lang="fi-FI" sz="1600" dirty="0">
              <a:solidFill>
                <a:schemeClr val="tx1"/>
              </a:solidFill>
            </a:endParaRPr>
          </a:p>
          <a:p>
            <a:r>
              <a:rPr lang="fi-FI" sz="1600" b="1" dirty="0">
                <a:solidFill>
                  <a:schemeClr val="tx1"/>
                </a:solidFill>
              </a:rPr>
              <a:t>Harrastetoiminta:</a:t>
            </a:r>
          </a:p>
          <a:p>
            <a:endParaRPr lang="fi-FI" sz="1600" b="1" dirty="0">
              <a:solidFill>
                <a:schemeClr val="tx1"/>
              </a:solidFill>
            </a:endParaRPr>
          </a:p>
          <a:p>
            <a:r>
              <a:rPr lang="fi-FI" sz="1600" dirty="0">
                <a:solidFill>
                  <a:schemeClr val="tx1"/>
                </a:solidFill>
              </a:rPr>
              <a:t>Juniori STPS pyrkii myös järjestämään monipuolista matalankynnyksen jalkapallo -, ja liikuntatoimintaa. Tulevan kauden osalta toimintoina on ainakin: Futiskoulu, Futisleirit, koulu ja päiväkotien futispäivät. </a:t>
            </a:r>
          </a:p>
          <a:p>
            <a:endParaRPr lang="fi-FI" sz="1600" dirty="0">
              <a:solidFill>
                <a:schemeClr val="tx1"/>
              </a:solidFill>
            </a:endParaRPr>
          </a:p>
          <a:p>
            <a:endParaRPr lang="fi-FI" sz="1600" dirty="0">
              <a:solidFill>
                <a:schemeClr val="tx1"/>
              </a:solidFill>
            </a:endParaRPr>
          </a:p>
          <a:p>
            <a:endParaRPr lang="fi-FI" sz="1600" dirty="0">
              <a:solidFill>
                <a:schemeClr val="tx1"/>
              </a:solidFill>
            </a:endParaRPr>
          </a:p>
        </p:txBody>
      </p:sp>
      <p:pic>
        <p:nvPicPr>
          <p:cNvPr id="7" name="Kuva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29" y="574697"/>
            <a:ext cx="1376217" cy="1550891"/>
          </a:xfrm>
          <a:prstGeom prst="rect">
            <a:avLst/>
          </a:prstGeom>
        </p:spPr>
      </p:pic>
    </p:spTree>
    <p:extLst>
      <p:ext uri="{BB962C8B-B14F-4D97-AF65-F5344CB8AC3E}">
        <p14:creationId xmlns:p14="http://schemas.microsoft.com/office/powerpoint/2010/main" val="665219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n numeron paikkamerkki 5">
            <a:extLst>
              <a:ext uri="{FF2B5EF4-FFF2-40B4-BE49-F238E27FC236}">
                <a16:creationId xmlns:a16="http://schemas.microsoft.com/office/drawing/2014/main" id="{4B379698-AB4C-493D-BF95-F5781FDF2AC5}"/>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fi-FI" smtClean="0"/>
              <a:pPr rtl="0"/>
              <a:t>11</a:t>
            </a:fld>
            <a:endParaRPr lang="fi-FI"/>
          </a:p>
        </p:txBody>
      </p:sp>
      <p:sp>
        <p:nvSpPr>
          <p:cNvPr id="8" name="Suorakulmio 7"/>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TOIMINTAKAUSI</a:t>
            </a:r>
          </a:p>
        </p:txBody>
      </p:sp>
      <p:sp>
        <p:nvSpPr>
          <p:cNvPr id="2" name="Suorakulmio 1"/>
          <p:cNvSpPr/>
          <p:nvPr/>
        </p:nvSpPr>
        <p:spPr>
          <a:xfrm>
            <a:off x="429491" y="1765389"/>
            <a:ext cx="5237018" cy="4459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r>
              <a:rPr lang="fi-FI" sz="1600" b="1" dirty="0">
                <a:solidFill>
                  <a:schemeClr val="tx1"/>
                </a:solidFill>
              </a:rPr>
              <a:t>Tammikuu</a:t>
            </a:r>
            <a:endParaRPr lang="fi-FI" sz="1600" dirty="0">
              <a:solidFill>
                <a:schemeClr val="tx1"/>
              </a:solidFill>
            </a:endParaRPr>
          </a:p>
          <a:p>
            <a:r>
              <a:rPr lang="fi-FI" sz="1600" dirty="0" err="1">
                <a:solidFill>
                  <a:schemeClr val="tx1"/>
                </a:solidFill>
              </a:rPr>
              <a:t>Skilliryhmätoiminta</a:t>
            </a:r>
            <a:r>
              <a:rPr lang="fi-FI" sz="1600" dirty="0">
                <a:solidFill>
                  <a:schemeClr val="tx1"/>
                </a:solidFill>
              </a:rPr>
              <a:t> alkaa koulun salissa kerran </a:t>
            </a:r>
            <a:r>
              <a:rPr lang="fi-FI" sz="1600" dirty="0" err="1">
                <a:solidFill>
                  <a:schemeClr val="tx1"/>
                </a:solidFill>
              </a:rPr>
              <a:t>vkossa</a:t>
            </a:r>
            <a:endParaRPr lang="fi-FI" sz="1600" dirty="0">
              <a:solidFill>
                <a:schemeClr val="tx1"/>
              </a:solidFill>
            </a:endParaRPr>
          </a:p>
          <a:p>
            <a:endParaRPr lang="fi-FI" sz="1600" dirty="0">
              <a:solidFill>
                <a:schemeClr val="tx1"/>
              </a:solidFill>
            </a:endParaRPr>
          </a:p>
          <a:p>
            <a:endParaRPr lang="fi-FI" sz="1600" b="1" dirty="0">
              <a:solidFill>
                <a:schemeClr val="tx1"/>
              </a:solidFill>
            </a:endParaRPr>
          </a:p>
          <a:p>
            <a:r>
              <a:rPr lang="fi-FI" sz="1600" b="1" dirty="0">
                <a:solidFill>
                  <a:schemeClr val="tx1"/>
                </a:solidFill>
              </a:rPr>
              <a:t>Helmikuu:</a:t>
            </a:r>
          </a:p>
          <a:p>
            <a:r>
              <a:rPr lang="fi-FI" sz="1600" dirty="0">
                <a:solidFill>
                  <a:schemeClr val="tx1"/>
                </a:solidFill>
              </a:rPr>
              <a:t>Hiihtoloman Futisleiri?</a:t>
            </a:r>
          </a:p>
          <a:p>
            <a:r>
              <a:rPr lang="fi-FI" sz="1600" dirty="0">
                <a:solidFill>
                  <a:schemeClr val="tx1"/>
                </a:solidFill>
              </a:rPr>
              <a:t>Päiväkoti ja koululaisfutiskierros	helmi-huhtikuu</a:t>
            </a:r>
          </a:p>
          <a:p>
            <a:endParaRPr lang="fi-FI" sz="1600" dirty="0">
              <a:solidFill>
                <a:schemeClr val="tx1"/>
              </a:solidFill>
            </a:endParaRPr>
          </a:p>
          <a:p>
            <a:r>
              <a:rPr lang="fi-FI" sz="1600" b="1" dirty="0">
                <a:solidFill>
                  <a:schemeClr val="tx1"/>
                </a:solidFill>
              </a:rPr>
              <a:t>Toukokuu</a:t>
            </a:r>
            <a:r>
              <a:rPr lang="fi-FI" sz="1600" dirty="0">
                <a:solidFill>
                  <a:schemeClr val="tx1"/>
                </a:solidFill>
              </a:rPr>
              <a:t>	</a:t>
            </a:r>
          </a:p>
          <a:p>
            <a:r>
              <a:rPr lang="fi-FI" sz="1600" dirty="0">
                <a:solidFill>
                  <a:schemeClr val="tx1"/>
                </a:solidFill>
              </a:rPr>
              <a:t>STPS seurapäivä/kauden avaus</a:t>
            </a:r>
          </a:p>
          <a:p>
            <a:r>
              <a:rPr lang="fi-FI" sz="1600" dirty="0">
                <a:solidFill>
                  <a:schemeClr val="tx1"/>
                </a:solidFill>
              </a:rPr>
              <a:t>STPS 80-vuotta juhlallisuudet</a:t>
            </a:r>
          </a:p>
          <a:p>
            <a:endParaRPr lang="fi-FI" sz="1600" dirty="0">
              <a:solidFill>
                <a:schemeClr val="tx1"/>
              </a:solidFill>
            </a:endParaRPr>
          </a:p>
          <a:p>
            <a:endParaRPr lang="fi-FI" sz="1600" b="1" dirty="0">
              <a:solidFill>
                <a:schemeClr val="tx1"/>
              </a:solidFill>
            </a:endParaRPr>
          </a:p>
          <a:p>
            <a:endParaRPr lang="fi-FI" b="1" dirty="0">
              <a:solidFill>
                <a:schemeClr val="tx1"/>
              </a:solidFill>
            </a:endParaRPr>
          </a:p>
          <a:p>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p>
          <a:p>
            <a:pPr algn="ctr"/>
            <a:endParaRPr lang="fi-FI" dirty="0"/>
          </a:p>
        </p:txBody>
      </p:sp>
      <p:pic>
        <p:nvPicPr>
          <p:cNvPr id="3" name="Kuva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01" y="199059"/>
            <a:ext cx="1347833" cy="1518905"/>
          </a:xfrm>
          <a:prstGeom prst="rect">
            <a:avLst/>
          </a:prstGeom>
        </p:spPr>
      </p:pic>
      <p:sp>
        <p:nvSpPr>
          <p:cNvPr id="7" name="Suorakulmio 6"/>
          <p:cNvSpPr/>
          <p:nvPr/>
        </p:nvSpPr>
        <p:spPr>
          <a:xfrm>
            <a:off x="6382327" y="1995055"/>
            <a:ext cx="5809673" cy="40824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b="1" dirty="0">
              <a:solidFill>
                <a:schemeClr val="tx1"/>
              </a:solidFill>
            </a:endParaRPr>
          </a:p>
          <a:p>
            <a:endParaRPr lang="fi-FI" sz="1600" dirty="0">
              <a:solidFill>
                <a:schemeClr val="tx1"/>
              </a:solidFill>
            </a:endParaRPr>
          </a:p>
          <a:p>
            <a:r>
              <a:rPr lang="fi-FI" sz="1600" b="1" dirty="0">
                <a:solidFill>
                  <a:schemeClr val="tx1"/>
                </a:solidFill>
              </a:rPr>
              <a:t>Kesäkuu:</a:t>
            </a:r>
          </a:p>
          <a:p>
            <a:r>
              <a:rPr lang="fi-FI" sz="1600" dirty="0">
                <a:solidFill>
                  <a:schemeClr val="tx1"/>
                </a:solidFill>
              </a:rPr>
              <a:t>Futiskoulu</a:t>
            </a:r>
          </a:p>
          <a:p>
            <a:r>
              <a:rPr lang="fi-FI" sz="1600" dirty="0">
                <a:solidFill>
                  <a:schemeClr val="tx1"/>
                </a:solidFill>
              </a:rPr>
              <a:t>Nappulaliiga</a:t>
            </a:r>
          </a:p>
          <a:p>
            <a:r>
              <a:rPr lang="fi-FI" sz="1600" dirty="0">
                <a:solidFill>
                  <a:schemeClr val="tx1"/>
                </a:solidFill>
              </a:rPr>
              <a:t>Aikuisten harrastevuoro			</a:t>
            </a:r>
          </a:p>
          <a:p>
            <a:r>
              <a:rPr lang="fi-FI" sz="1600" dirty="0">
                <a:solidFill>
                  <a:schemeClr val="tx1"/>
                </a:solidFill>
              </a:rPr>
              <a:t>Nuorten pelivuoro			kesä-syyskuu</a:t>
            </a:r>
          </a:p>
          <a:p>
            <a:endParaRPr lang="fi-FI" sz="1600" dirty="0">
              <a:solidFill>
                <a:schemeClr val="tx1"/>
              </a:solidFill>
            </a:endParaRPr>
          </a:p>
          <a:p>
            <a:r>
              <a:rPr lang="fi-FI" sz="1600" b="1" dirty="0">
                <a:solidFill>
                  <a:schemeClr val="tx1"/>
                </a:solidFill>
              </a:rPr>
              <a:t>Heinäkuu:</a:t>
            </a:r>
          </a:p>
          <a:p>
            <a:r>
              <a:rPr lang="fi-FI" sz="1600" dirty="0">
                <a:solidFill>
                  <a:schemeClr val="tx1"/>
                </a:solidFill>
              </a:rPr>
              <a:t>Futisleiri ja maalivahtileiri</a:t>
            </a:r>
            <a:endParaRPr lang="fi-FI" sz="1600" b="1" dirty="0">
              <a:solidFill>
                <a:schemeClr val="tx1"/>
              </a:solidFill>
            </a:endParaRPr>
          </a:p>
          <a:p>
            <a:r>
              <a:rPr lang="fi-FI" sz="1600" dirty="0">
                <a:solidFill>
                  <a:schemeClr val="tx1"/>
                </a:solidFill>
              </a:rPr>
              <a:t>Aikuisten harrasteturnaus (juhlaturnaus)?</a:t>
            </a:r>
          </a:p>
          <a:p>
            <a:r>
              <a:rPr lang="fi-FI" sz="1600" dirty="0">
                <a:solidFill>
                  <a:schemeClr val="tx1"/>
                </a:solidFill>
              </a:rPr>
              <a:t>Ikämiesfutisturnaus (juhlaturnaus)?</a:t>
            </a:r>
          </a:p>
          <a:p>
            <a:endParaRPr lang="fi-FI" sz="1600" dirty="0">
              <a:solidFill>
                <a:schemeClr val="tx1"/>
              </a:solidFill>
            </a:endParaRPr>
          </a:p>
          <a:p>
            <a:r>
              <a:rPr lang="fi-FI" sz="1600" b="1" dirty="0">
                <a:solidFill>
                  <a:schemeClr val="tx1"/>
                </a:solidFill>
              </a:rPr>
              <a:t>Elokuu:</a:t>
            </a:r>
          </a:p>
          <a:p>
            <a:r>
              <a:rPr lang="fi-FI" sz="1600" dirty="0">
                <a:solidFill>
                  <a:schemeClr val="tx1"/>
                </a:solidFill>
              </a:rPr>
              <a:t>Juhlavuoden juhlatilaisuus</a:t>
            </a:r>
          </a:p>
          <a:p>
            <a:endParaRPr lang="fi-FI" sz="1600" dirty="0">
              <a:solidFill>
                <a:schemeClr val="tx1"/>
              </a:solidFill>
            </a:endParaRPr>
          </a:p>
          <a:p>
            <a:r>
              <a:rPr lang="fi-FI" sz="1600" b="1" dirty="0">
                <a:solidFill>
                  <a:schemeClr val="tx1"/>
                </a:solidFill>
              </a:rPr>
              <a:t>Lokakuu-joulukuu</a:t>
            </a:r>
          </a:p>
          <a:p>
            <a:r>
              <a:rPr lang="fi-FI" sz="1600" dirty="0">
                <a:solidFill>
                  <a:schemeClr val="tx1"/>
                </a:solidFill>
              </a:rPr>
              <a:t>Loppuvuoden futiskoulu</a:t>
            </a:r>
          </a:p>
          <a:p>
            <a:r>
              <a:rPr lang="fi-FI" sz="1600" dirty="0">
                <a:solidFill>
                  <a:schemeClr val="tx1"/>
                </a:solidFill>
              </a:rPr>
              <a:t>Seuran kauden päätöstilaisuus</a:t>
            </a:r>
            <a:endParaRPr lang="fi-FI" b="1" dirty="0">
              <a:solidFill>
                <a:schemeClr val="tx1"/>
              </a:solidFill>
            </a:endParaRPr>
          </a:p>
          <a:p>
            <a:endParaRPr lang="fi-FI" b="1" dirty="0">
              <a:solidFill>
                <a:schemeClr val="tx1"/>
              </a:solidFill>
            </a:endParaRPr>
          </a:p>
          <a:p>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solidFill>
                <a:schemeClr val="tx1"/>
              </a:solidFill>
            </a:endParaRPr>
          </a:p>
          <a:p>
            <a:pPr algn="ctr"/>
            <a:endParaRPr lang="fi-FI" dirty="0"/>
          </a:p>
          <a:p>
            <a:pPr algn="ctr"/>
            <a:endParaRPr lang="fi-FI" dirty="0"/>
          </a:p>
        </p:txBody>
      </p:sp>
      <p:sp>
        <p:nvSpPr>
          <p:cNvPr id="4" name="Suorakulmio 3"/>
          <p:cNvSpPr/>
          <p:nvPr/>
        </p:nvSpPr>
        <p:spPr>
          <a:xfrm>
            <a:off x="3278908" y="359456"/>
            <a:ext cx="5560291" cy="9513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dirty="0">
                <a:solidFill>
                  <a:schemeClr val="tx1"/>
                </a:solidFill>
              </a:rPr>
              <a:t>TOIMINTA 2026 (JUHLAVUOSI 80V)</a:t>
            </a:r>
          </a:p>
        </p:txBody>
      </p:sp>
    </p:spTree>
    <p:extLst>
      <p:ext uri="{BB962C8B-B14F-4D97-AF65-F5344CB8AC3E}">
        <p14:creationId xmlns:p14="http://schemas.microsoft.com/office/powerpoint/2010/main" val="2575421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410691" y="418688"/>
            <a:ext cx="9292241" cy="605382"/>
          </a:xfrm>
        </p:spPr>
        <p:txBody>
          <a:bodyPr/>
          <a:lstStyle/>
          <a:p>
            <a:r>
              <a:rPr lang="fi-FI" sz="2800" dirty="0"/>
              <a:t>KOULUTUS JA KEHITYS</a:t>
            </a:r>
          </a:p>
        </p:txBody>
      </p:sp>
      <p:sp>
        <p:nvSpPr>
          <p:cNvPr id="3" name="Tekstin paikkamerkki 2"/>
          <p:cNvSpPr>
            <a:spLocks noGrp="1"/>
          </p:cNvSpPr>
          <p:nvPr>
            <p:ph type="body" sz="quarter" idx="32"/>
          </p:nvPr>
        </p:nvSpPr>
        <p:spPr>
          <a:xfrm>
            <a:off x="2410691" y="1170612"/>
            <a:ext cx="9231513" cy="504000"/>
          </a:xfrm>
        </p:spPr>
        <p:txBody>
          <a:bodyPr/>
          <a:lstStyle/>
          <a:p>
            <a:r>
              <a:rPr lang="fi-FI" b="1" dirty="0"/>
              <a:t>Koulutukset 2026</a:t>
            </a:r>
          </a:p>
        </p:txBody>
      </p:sp>
      <p:sp>
        <p:nvSpPr>
          <p:cNvPr id="4" name="Sisällön paikkamerkki 3"/>
          <p:cNvSpPr>
            <a:spLocks noGrp="1"/>
          </p:cNvSpPr>
          <p:nvPr>
            <p:ph idx="1"/>
          </p:nvPr>
        </p:nvSpPr>
        <p:spPr>
          <a:xfrm>
            <a:off x="271895" y="1979670"/>
            <a:ext cx="3778165" cy="4755212"/>
          </a:xfrm>
        </p:spPr>
        <p:txBody>
          <a:bodyPr/>
          <a:lstStyle/>
          <a:p>
            <a:pPr marL="0" indent="0">
              <a:buNone/>
            </a:pPr>
            <a:r>
              <a:rPr lang="fi-FI" b="1" dirty="0"/>
              <a:t>SPL VALMENTAJAKOULUTUKSET</a:t>
            </a:r>
          </a:p>
          <a:p>
            <a:pPr marL="0" indent="0">
              <a:buNone/>
            </a:pPr>
            <a:endParaRPr lang="fi-FI" dirty="0"/>
          </a:p>
          <a:p>
            <a:pPr marL="0" indent="0">
              <a:buNone/>
            </a:pPr>
            <a:r>
              <a:rPr lang="fi-FI" sz="1600" b="1" dirty="0"/>
              <a:t>Futisvalmentajan Startti</a:t>
            </a:r>
          </a:p>
          <a:p>
            <a:pPr marL="0" indent="0">
              <a:buNone/>
            </a:pPr>
            <a:r>
              <a:rPr lang="fi-FI" sz="1600" dirty="0"/>
              <a:t>Loppuvuosi 2025</a:t>
            </a:r>
          </a:p>
          <a:p>
            <a:pPr marL="0" indent="0">
              <a:buNone/>
            </a:pPr>
            <a:r>
              <a:rPr lang="fi-FI" sz="1600" dirty="0"/>
              <a:t>Loppuvuosi 2026</a:t>
            </a:r>
          </a:p>
          <a:p>
            <a:pPr marL="0" indent="0">
              <a:buNone/>
            </a:pPr>
            <a:endParaRPr lang="fi-FI" sz="1600" dirty="0"/>
          </a:p>
          <a:p>
            <a:pPr marL="0" indent="0">
              <a:buNone/>
            </a:pPr>
            <a:r>
              <a:rPr lang="fi-FI" sz="1600" b="1" dirty="0"/>
              <a:t>Ikävaihekoulutus</a:t>
            </a:r>
          </a:p>
          <a:p>
            <a:pPr marL="0" indent="0">
              <a:buNone/>
            </a:pPr>
            <a:r>
              <a:rPr lang="fi-FI" sz="1600" dirty="0"/>
              <a:t>Loppuvuosi 2025</a:t>
            </a:r>
          </a:p>
          <a:p>
            <a:pPr marL="0" indent="0">
              <a:buNone/>
            </a:pPr>
            <a:r>
              <a:rPr lang="fi-FI" sz="1600" dirty="0"/>
              <a:t>Loppuvuosi 2026</a:t>
            </a:r>
          </a:p>
          <a:p>
            <a:pPr marL="0" indent="0">
              <a:buNone/>
            </a:pPr>
            <a:endParaRPr lang="fi-FI" sz="1600" b="1" dirty="0"/>
          </a:p>
          <a:p>
            <a:pPr marL="0" indent="0">
              <a:buNone/>
            </a:pPr>
            <a:r>
              <a:rPr lang="fi-FI" sz="1600" b="1" dirty="0"/>
              <a:t>Pelinohjaajakoulutus </a:t>
            </a:r>
          </a:p>
          <a:p>
            <a:pPr marL="0" indent="0">
              <a:buNone/>
            </a:pPr>
            <a:r>
              <a:rPr lang="fi-FI" sz="1600" dirty="0"/>
              <a:t>toukokuu 2026</a:t>
            </a:r>
          </a:p>
          <a:p>
            <a:pPr marL="0" indent="0">
              <a:buNone/>
            </a:pPr>
            <a:endParaRPr lang="fi-FI" sz="1600" dirty="0"/>
          </a:p>
        </p:txBody>
      </p:sp>
      <p:sp>
        <p:nvSpPr>
          <p:cNvPr id="5" name="Tekstin paikkamerkki 4"/>
          <p:cNvSpPr>
            <a:spLocks noGrp="1"/>
          </p:cNvSpPr>
          <p:nvPr>
            <p:ph type="body" sz="quarter" idx="12"/>
          </p:nvPr>
        </p:nvSpPr>
        <p:spPr>
          <a:xfrm>
            <a:off x="4182485" y="1979670"/>
            <a:ext cx="3827029" cy="4644536"/>
          </a:xfrm>
        </p:spPr>
        <p:txBody>
          <a:bodyPr/>
          <a:lstStyle/>
          <a:p>
            <a:pPr marL="0" indent="0">
              <a:buNone/>
            </a:pPr>
            <a:r>
              <a:rPr lang="fi-FI" b="1" dirty="0"/>
              <a:t>SEURAN KOULUTUSTAPAHTUMAT</a:t>
            </a:r>
            <a:endParaRPr lang="fi-FI" dirty="0"/>
          </a:p>
          <a:p>
            <a:pPr marL="0" indent="0">
              <a:buNone/>
            </a:pPr>
            <a:r>
              <a:rPr lang="fi-FI" sz="1600" b="1" dirty="0"/>
              <a:t>Juniori STPS Sisäiset koulutukset</a:t>
            </a:r>
          </a:p>
          <a:p>
            <a:pPr marL="0" indent="0">
              <a:buNone/>
            </a:pPr>
            <a:endParaRPr lang="fi-FI" sz="1600" b="1" dirty="0"/>
          </a:p>
          <a:p>
            <a:pPr marL="0" indent="0">
              <a:buNone/>
            </a:pPr>
            <a:r>
              <a:rPr lang="fi-FI" sz="1600" b="1" dirty="0"/>
              <a:t>Aloittelevien valmentajien koulutuspäivä</a:t>
            </a:r>
          </a:p>
          <a:p>
            <a:pPr marL="0" indent="0">
              <a:buNone/>
            </a:pPr>
            <a:r>
              <a:rPr lang="fi-FI" sz="1600" dirty="0"/>
              <a:t>Tammikuu</a:t>
            </a:r>
          </a:p>
          <a:p>
            <a:pPr marL="0" indent="0">
              <a:buNone/>
            </a:pPr>
            <a:endParaRPr lang="fi-FI" sz="1600" dirty="0"/>
          </a:p>
          <a:p>
            <a:pPr marL="0" indent="0">
              <a:buNone/>
            </a:pPr>
            <a:r>
              <a:rPr lang="fi-FI" sz="1600" b="1" dirty="0"/>
              <a:t>Pelitaito: koulutuspäivä </a:t>
            </a:r>
          </a:p>
          <a:p>
            <a:r>
              <a:rPr lang="fi-FI" sz="1600" dirty="0"/>
              <a:t>Pelitaitoharjoitteita</a:t>
            </a:r>
          </a:p>
          <a:p>
            <a:r>
              <a:rPr lang="fi-FI" sz="1600" dirty="0"/>
              <a:t>Otteluseuranta</a:t>
            </a:r>
          </a:p>
        </p:txBody>
      </p:sp>
      <p:sp>
        <p:nvSpPr>
          <p:cNvPr id="6" name="Tekstin paikkamerkki 5"/>
          <p:cNvSpPr>
            <a:spLocks noGrp="1"/>
          </p:cNvSpPr>
          <p:nvPr>
            <p:ph type="body" sz="quarter" idx="13"/>
          </p:nvPr>
        </p:nvSpPr>
        <p:spPr>
          <a:xfrm>
            <a:off x="8303491" y="1983248"/>
            <a:ext cx="3954722" cy="4751634"/>
          </a:xfrm>
        </p:spPr>
        <p:txBody>
          <a:bodyPr/>
          <a:lstStyle/>
          <a:p>
            <a:pPr marL="0" indent="0">
              <a:buNone/>
            </a:pPr>
            <a:r>
              <a:rPr lang="fi-FI" b="1" dirty="0"/>
              <a:t>VALMENTAJIEN TUTOROINNIT</a:t>
            </a:r>
          </a:p>
          <a:p>
            <a:pPr marL="0" indent="0">
              <a:buNone/>
            </a:pPr>
            <a:endParaRPr lang="fi-FI" sz="1600" dirty="0"/>
          </a:p>
          <a:p>
            <a:pPr marL="0" indent="0">
              <a:buNone/>
            </a:pPr>
            <a:r>
              <a:rPr lang="fi-FI" sz="1600" dirty="0"/>
              <a:t>Valmentajien tutorointi järjestetään keväällä ja syksyllä kiertäen kaikki joukkueet ja lisäksi mallitreenien pito.</a:t>
            </a:r>
          </a:p>
          <a:p>
            <a:pPr marL="0" indent="0">
              <a:buNone/>
            </a:pPr>
            <a:endParaRPr lang="fi-FI" sz="1600" dirty="0"/>
          </a:p>
          <a:p>
            <a:pPr marL="0" indent="0">
              <a:buNone/>
            </a:pPr>
            <a:r>
              <a:rPr lang="fi-FI" sz="1600" dirty="0"/>
              <a:t>Tutorointien tueksi valmentajat täyttävät oma-arviointi lomakkeen, jonka pohjalta saadaan kehitettyä valmentajien osaamista.</a:t>
            </a:r>
          </a:p>
          <a:p>
            <a:pPr marL="0" indent="0">
              <a:buNone/>
            </a:pPr>
            <a:r>
              <a:rPr lang="fi-FI" sz="1600" dirty="0"/>
              <a:t>Käytetään seurannassa myös Palloliiton harjoittelun seurantalomaketta</a:t>
            </a:r>
          </a:p>
          <a:p>
            <a:pPr marL="0" indent="0">
              <a:buNone/>
            </a:pPr>
            <a:endParaRPr lang="fi-FI" dirty="0"/>
          </a:p>
        </p:txBody>
      </p:sp>
      <p:sp>
        <p:nvSpPr>
          <p:cNvPr id="7" name="Alatunnisteen paikkamerkki 6"/>
          <p:cNvSpPr>
            <a:spLocks noGrp="1"/>
          </p:cNvSpPr>
          <p:nvPr>
            <p:ph type="ftr" sz="quarter" idx="14"/>
          </p:nvPr>
        </p:nvSpPr>
        <p:spPr/>
        <p:txBody>
          <a:bodyPr/>
          <a:lstStyle/>
          <a:p>
            <a:pPr rtl="0"/>
            <a:r>
              <a:rPr lang="fi-FI"/>
              <a:t>Lisää alatunniste</a:t>
            </a:r>
            <a:endParaRPr lang="fi-FI" dirty="0"/>
          </a:p>
        </p:txBody>
      </p:sp>
      <p:sp>
        <p:nvSpPr>
          <p:cNvPr id="8" name="Dian numeron paikkamerkki 7"/>
          <p:cNvSpPr>
            <a:spLocks noGrp="1"/>
          </p:cNvSpPr>
          <p:nvPr>
            <p:ph type="sldNum" sz="quarter" idx="15"/>
          </p:nvPr>
        </p:nvSpPr>
        <p:spPr/>
        <p:txBody>
          <a:bodyPr/>
          <a:lstStyle/>
          <a:p>
            <a:pPr rtl="0"/>
            <a:fld id="{19B51A1E-902D-48AF-9020-955120F399B6}" type="slidenum">
              <a:rPr lang="fi-FI" smtClean="0"/>
              <a:pPr rtl="0"/>
              <a:t>12</a:t>
            </a:fld>
            <a:endParaRPr lang="fi-FI" dirty="0"/>
          </a:p>
        </p:txBody>
      </p:sp>
      <p:sp>
        <p:nvSpPr>
          <p:cNvPr id="9" name="Suorakulmio 8"/>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KOULUTUS JA KEHITYS</a:t>
            </a:r>
          </a:p>
        </p:txBody>
      </p:sp>
      <p:cxnSp>
        <p:nvCxnSpPr>
          <p:cNvPr id="11" name="Suora yhdysviiva 10"/>
          <p:cNvCxnSpPr/>
          <p:nvPr/>
        </p:nvCxnSpPr>
        <p:spPr>
          <a:xfrm>
            <a:off x="3890894" y="2039239"/>
            <a:ext cx="23559" cy="40398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uora yhdysviiva 13"/>
          <p:cNvCxnSpPr/>
          <p:nvPr/>
        </p:nvCxnSpPr>
        <p:spPr>
          <a:xfrm>
            <a:off x="7941701" y="2039239"/>
            <a:ext cx="9491" cy="40398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Kuva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309" y="329516"/>
            <a:ext cx="1193600" cy="1345096"/>
          </a:xfrm>
          <a:prstGeom prst="rect">
            <a:avLst/>
          </a:prstGeom>
        </p:spPr>
      </p:pic>
    </p:spTree>
    <p:extLst>
      <p:ext uri="{BB962C8B-B14F-4D97-AF65-F5344CB8AC3E}">
        <p14:creationId xmlns:p14="http://schemas.microsoft.com/office/powerpoint/2010/main" val="1982049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3066" r="23066"/>
          <a:stretch>
            <a:fillRect/>
          </a:stretch>
        </p:blipFill>
        <p:spPr>
          <a:xfrm>
            <a:off x="6391565" y="0"/>
            <a:ext cx="5800436" cy="6405586"/>
          </a:xfrm>
        </p:spPr>
      </p:pic>
      <p:sp>
        <p:nvSpPr>
          <p:cNvPr id="3" name="Otsikko 2"/>
          <p:cNvSpPr>
            <a:spLocks noGrp="1"/>
          </p:cNvSpPr>
          <p:nvPr>
            <p:ph type="title"/>
          </p:nvPr>
        </p:nvSpPr>
        <p:spPr>
          <a:xfrm>
            <a:off x="7111800" y="4100945"/>
            <a:ext cx="4648200" cy="686954"/>
          </a:xfrm>
        </p:spPr>
        <p:txBody>
          <a:bodyPr/>
          <a:lstStyle/>
          <a:p>
            <a:r>
              <a:rPr lang="fi-FI" sz="2800" dirty="0"/>
              <a:t>PELAAJAKEHITYS 2025</a:t>
            </a:r>
          </a:p>
        </p:txBody>
      </p:sp>
      <p:sp>
        <p:nvSpPr>
          <p:cNvPr id="4" name="Tekstin paikkamerkki 3"/>
          <p:cNvSpPr>
            <a:spLocks noGrp="1"/>
          </p:cNvSpPr>
          <p:nvPr>
            <p:ph type="body" sz="quarter" idx="32"/>
          </p:nvPr>
        </p:nvSpPr>
        <p:spPr>
          <a:xfrm>
            <a:off x="7111800" y="4787900"/>
            <a:ext cx="4648200" cy="523009"/>
          </a:xfrm>
        </p:spPr>
        <p:txBody>
          <a:bodyPr/>
          <a:lstStyle/>
          <a:p>
            <a:r>
              <a:rPr lang="fi-FI" i="1" dirty="0"/>
              <a:t>Juniori STPS jalkapalloa hyvässä seurassa</a:t>
            </a:r>
          </a:p>
        </p:txBody>
      </p:sp>
      <p:sp>
        <p:nvSpPr>
          <p:cNvPr id="6" name="Alatunnisteen paikkamerkki 5"/>
          <p:cNvSpPr>
            <a:spLocks noGrp="1"/>
          </p:cNvSpPr>
          <p:nvPr>
            <p:ph type="ftr" sz="quarter" idx="13"/>
          </p:nvPr>
        </p:nvSpPr>
        <p:spPr/>
        <p:txBody>
          <a:bodyPr/>
          <a:lstStyle/>
          <a:p>
            <a:pPr rtl="0"/>
            <a:r>
              <a:rPr lang="fi-FI"/>
              <a:t>Lisää alatunniste</a:t>
            </a:r>
            <a:endParaRPr lang="fi-FI" dirty="0"/>
          </a:p>
        </p:txBody>
      </p:sp>
      <p:sp>
        <p:nvSpPr>
          <p:cNvPr id="7" name="Dian numeron paikkamerkki 6"/>
          <p:cNvSpPr>
            <a:spLocks noGrp="1"/>
          </p:cNvSpPr>
          <p:nvPr>
            <p:ph type="sldNum" sz="quarter" idx="33"/>
          </p:nvPr>
        </p:nvSpPr>
        <p:spPr/>
        <p:txBody>
          <a:bodyPr/>
          <a:lstStyle/>
          <a:p>
            <a:pPr rtl="0"/>
            <a:fld id="{19B51A1E-902D-48AF-9020-955120F399B6}" type="slidenum">
              <a:rPr lang="fi-FI" smtClean="0"/>
              <a:pPr rtl="0"/>
              <a:t>13</a:t>
            </a:fld>
            <a:endParaRPr lang="fi-FI" dirty="0"/>
          </a:p>
        </p:txBody>
      </p:sp>
      <p:pic>
        <p:nvPicPr>
          <p:cNvPr id="9" name="Kuva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465" y="100504"/>
            <a:ext cx="1446001" cy="1629532"/>
          </a:xfrm>
          <a:prstGeom prst="rect">
            <a:avLst/>
          </a:prstGeom>
        </p:spPr>
      </p:pic>
      <p:sp>
        <p:nvSpPr>
          <p:cNvPr id="10" name="Suorakulmio 9"/>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PELAAJAKEHITYSTOIMINTA</a:t>
            </a:r>
          </a:p>
        </p:txBody>
      </p:sp>
      <p:sp>
        <p:nvSpPr>
          <p:cNvPr id="11" name="Suorakulmio 10"/>
          <p:cNvSpPr/>
          <p:nvPr/>
        </p:nvSpPr>
        <p:spPr>
          <a:xfrm>
            <a:off x="301145" y="184727"/>
            <a:ext cx="5866181" cy="667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2000" b="1" dirty="0">
                <a:solidFill>
                  <a:schemeClr val="tx1"/>
                </a:solidFill>
              </a:rPr>
              <a:t>JUNIORI STPS PELAAJAKEHITYS 2026/urheilulliset tavoitteet</a:t>
            </a:r>
          </a:p>
          <a:p>
            <a:endParaRPr lang="fi-FI" sz="1400" dirty="0">
              <a:solidFill>
                <a:schemeClr val="tx1"/>
              </a:solidFill>
            </a:endParaRPr>
          </a:p>
          <a:p>
            <a:r>
              <a:rPr lang="fi-FI" sz="1100" b="1" dirty="0">
                <a:solidFill>
                  <a:schemeClr val="tx1"/>
                </a:solidFill>
              </a:rPr>
              <a:t>VUODEN PÄÄTEEMA: HARJOITUKSESSA MAHDOLLISIMMAN PALJON LIIKETTÄ (80% HARJOITUKSEN AJASTA LIIKETTÄ) , PALLOKOSKETUKSIA 500KPL/HARJOITUS) –TAVOITTEENA KEHITTÄÄ PELAAJIA YKSILÖINÄ JA JOUKKUETOIMIJOINA/TAVOITTEENA KEHITTÄÄ JOUKKUEITA KORKEAMMALLE TASOLLE YKSILÖIDEN KAUTTA!</a:t>
            </a:r>
          </a:p>
          <a:p>
            <a:endParaRPr lang="fi-FI" sz="1100" dirty="0">
              <a:solidFill>
                <a:schemeClr val="tx1"/>
              </a:solidFill>
            </a:endParaRPr>
          </a:p>
          <a:p>
            <a:r>
              <a:rPr lang="fi-FI" sz="1100" b="1" dirty="0">
                <a:solidFill>
                  <a:schemeClr val="tx1"/>
                </a:solidFill>
              </a:rPr>
              <a:t>SKILLIRYHMÄT/FYSIIKKAHARJOITTELU	</a:t>
            </a:r>
          </a:p>
          <a:p>
            <a:pPr marL="285750" indent="-285750">
              <a:buFont typeface="Arial" panose="020B0604020202020204" pitchFamily="34" charset="0"/>
              <a:buChar char="•"/>
            </a:pPr>
            <a:r>
              <a:rPr lang="fi-FI" sz="1100" dirty="0">
                <a:solidFill>
                  <a:schemeClr val="tx1"/>
                </a:solidFill>
              </a:rPr>
              <a:t>Seuran Extra harjoitusryhmien toiminta (mukana 20 pelaajaa)</a:t>
            </a:r>
          </a:p>
          <a:p>
            <a:endParaRPr lang="fi-FI" sz="1100" dirty="0">
              <a:solidFill>
                <a:schemeClr val="tx1"/>
              </a:solidFill>
            </a:endParaRPr>
          </a:p>
          <a:p>
            <a:r>
              <a:rPr lang="fi-FI" sz="1100" b="1" dirty="0">
                <a:solidFill>
                  <a:schemeClr val="tx1"/>
                </a:solidFill>
              </a:rPr>
              <a:t>MAALIVAHTIVALMENNUS	</a:t>
            </a:r>
          </a:p>
          <a:p>
            <a:pPr marL="285750" indent="-285750">
              <a:buFont typeface="Arial" panose="020B0604020202020204" pitchFamily="34" charset="0"/>
              <a:buChar char="•"/>
            </a:pPr>
            <a:r>
              <a:rPr lang="fi-FI" sz="1100" dirty="0">
                <a:solidFill>
                  <a:schemeClr val="tx1"/>
                </a:solidFill>
              </a:rPr>
              <a:t>Maalivahtivalmennus/ryhmävalmennus (talven aikana 1xvkossa)</a:t>
            </a:r>
          </a:p>
          <a:p>
            <a:endParaRPr lang="fi-FI" sz="1100" dirty="0">
              <a:solidFill>
                <a:schemeClr val="tx1"/>
              </a:solidFill>
            </a:endParaRPr>
          </a:p>
          <a:p>
            <a:r>
              <a:rPr lang="fi-FI" sz="1100" b="1" dirty="0">
                <a:solidFill>
                  <a:schemeClr val="tx1"/>
                </a:solidFill>
              </a:rPr>
              <a:t>OMATOIMIOHJELMAT IKÄLUOKITTAIN</a:t>
            </a:r>
          </a:p>
          <a:p>
            <a:pPr marL="285750" indent="-285750">
              <a:buFont typeface="Arial" panose="020B0604020202020204" pitchFamily="34" charset="0"/>
              <a:buChar char="•"/>
            </a:pPr>
            <a:r>
              <a:rPr lang="fi-FI" sz="1100" dirty="0">
                <a:solidFill>
                  <a:schemeClr val="tx1"/>
                </a:solidFill>
              </a:rPr>
              <a:t>Seuraan otetaan syksyn aikana käyttöön malli omatoimiseen harjoitteluun. </a:t>
            </a:r>
          </a:p>
          <a:p>
            <a:pPr marL="285750" indent="-285750">
              <a:buFont typeface="Arial" panose="020B0604020202020204" pitchFamily="34" charset="0"/>
              <a:buChar char="•"/>
            </a:pPr>
            <a:endParaRPr lang="fi-FI" sz="1100" dirty="0">
              <a:solidFill>
                <a:schemeClr val="tx1"/>
              </a:solidFill>
            </a:endParaRPr>
          </a:p>
          <a:p>
            <a:r>
              <a:rPr lang="fi-FI" sz="1100" b="1" dirty="0">
                <a:solidFill>
                  <a:schemeClr val="tx1"/>
                </a:solidFill>
              </a:rPr>
              <a:t>PELAAJAPOLKU</a:t>
            </a:r>
          </a:p>
          <a:p>
            <a:pPr marL="285750" indent="-285750">
              <a:buFont typeface="Arial" panose="020B0604020202020204" pitchFamily="34" charset="0"/>
              <a:buChar char="•"/>
            </a:pPr>
            <a:r>
              <a:rPr lang="fi-FI" sz="1100" dirty="0">
                <a:solidFill>
                  <a:schemeClr val="tx1"/>
                </a:solidFill>
              </a:rPr>
              <a:t>Pelaajien kehittymistä seurataan jatkuvasti valmentajien, tutorin/valmennuskoordinaattorin  toimesta.</a:t>
            </a:r>
          </a:p>
          <a:p>
            <a:pPr marL="285750" indent="-285750">
              <a:buFont typeface="Arial" panose="020B0604020202020204" pitchFamily="34" charset="0"/>
              <a:buChar char="•"/>
            </a:pPr>
            <a:r>
              <a:rPr lang="fi-FI" sz="1100" dirty="0">
                <a:solidFill>
                  <a:schemeClr val="tx1"/>
                </a:solidFill>
              </a:rPr>
              <a:t>Varttuneemmille kehittyneille pelaajille  luodaan yksilöllinen pelaajapolku: ikäluokkaa vanhemmissa, yhteistyöseurassa. –yhteistyö muiden seurojen kanssa tärkeää!</a:t>
            </a:r>
          </a:p>
          <a:p>
            <a:pPr marL="285750" indent="-285750">
              <a:buFont typeface="Arial" panose="020B0604020202020204" pitchFamily="34" charset="0"/>
              <a:buChar char="•"/>
            </a:pPr>
            <a:r>
              <a:rPr lang="fi-FI" sz="1100" dirty="0" err="1">
                <a:solidFill>
                  <a:schemeClr val="tx1"/>
                </a:solidFill>
              </a:rPr>
              <a:t>Helmari</a:t>
            </a:r>
            <a:r>
              <a:rPr lang="fi-FI" sz="1100" dirty="0">
                <a:solidFill>
                  <a:schemeClr val="tx1"/>
                </a:solidFill>
              </a:rPr>
              <a:t>/Huuhkajatoiminta –pelaajia tuetaan rahallisesti toiminnassa –seuranta </a:t>
            </a:r>
            <a:r>
              <a:rPr lang="fi-FI" sz="1100" dirty="0" err="1">
                <a:solidFill>
                  <a:schemeClr val="tx1"/>
                </a:solidFill>
              </a:rPr>
              <a:t>helmari</a:t>
            </a:r>
            <a:r>
              <a:rPr lang="fi-FI" sz="1100" dirty="0">
                <a:solidFill>
                  <a:schemeClr val="tx1"/>
                </a:solidFill>
              </a:rPr>
              <a:t>/huuhkajapelaajien määrä.</a:t>
            </a:r>
          </a:p>
          <a:p>
            <a:endParaRPr lang="fi-FI" sz="1100" dirty="0">
              <a:solidFill>
                <a:schemeClr val="tx1"/>
              </a:solidFill>
            </a:endParaRPr>
          </a:p>
          <a:p>
            <a:r>
              <a:rPr lang="fi-FI" sz="1100" b="1" dirty="0">
                <a:solidFill>
                  <a:schemeClr val="tx1"/>
                </a:solidFill>
              </a:rPr>
              <a:t>URHEILUAKATEMIA JA URHEILUYLÄKOULUTOIMINTA</a:t>
            </a:r>
          </a:p>
          <a:p>
            <a:pPr marL="285750" indent="-285750">
              <a:buFont typeface="Arial" panose="020B0604020202020204" pitchFamily="34" charset="0"/>
              <a:buChar char="•"/>
            </a:pPr>
            <a:r>
              <a:rPr lang="fi-FI" sz="1100" dirty="0">
                <a:solidFill>
                  <a:schemeClr val="tx1"/>
                </a:solidFill>
              </a:rPr>
              <a:t>Juniori-STPS pelaajia on mukana Etelä-Savon urheiluakatemia ja urheiluyläkoulutoiminnassa. Jalkapalloilijoille aamuharjoituksia pitää Talvisalon koulun määräämä valmentaja.</a:t>
            </a:r>
          </a:p>
          <a:p>
            <a:pPr marL="285750" indent="-285750">
              <a:buFont typeface="Arial" panose="020B0604020202020204" pitchFamily="34" charset="0"/>
              <a:buChar char="•"/>
            </a:pPr>
            <a:endParaRPr lang="fi-FI" sz="1100" dirty="0">
              <a:solidFill>
                <a:schemeClr val="tx1"/>
              </a:solidFill>
            </a:endParaRPr>
          </a:p>
          <a:p>
            <a:r>
              <a:rPr lang="fi-FI" sz="1100" b="1" dirty="0">
                <a:solidFill>
                  <a:schemeClr val="tx1"/>
                </a:solidFill>
              </a:rPr>
              <a:t>Mittarit</a:t>
            </a:r>
            <a:r>
              <a:rPr lang="fi-FI" sz="1100" dirty="0">
                <a:solidFill>
                  <a:schemeClr val="tx1"/>
                </a:solidFill>
              </a:rPr>
              <a:t>: testitulosten parantaminen, joukkueiden taso, </a:t>
            </a:r>
            <a:r>
              <a:rPr lang="fi-FI" sz="1100" dirty="0" err="1">
                <a:solidFill>
                  <a:schemeClr val="tx1"/>
                </a:solidFill>
              </a:rPr>
              <a:t>helmari</a:t>
            </a:r>
            <a:r>
              <a:rPr lang="fi-FI" sz="1100" dirty="0">
                <a:solidFill>
                  <a:schemeClr val="tx1"/>
                </a:solidFill>
              </a:rPr>
              <a:t>- huuhkajapelaajien määrä, maajoukkuepelaajien määrä, </a:t>
            </a:r>
            <a:r>
              <a:rPr lang="fi-FI" sz="1100" dirty="0" err="1">
                <a:solidFill>
                  <a:schemeClr val="tx1"/>
                </a:solidFill>
              </a:rPr>
              <a:t>skilliryhmiin</a:t>
            </a:r>
            <a:r>
              <a:rPr lang="fi-FI" sz="1100" dirty="0">
                <a:solidFill>
                  <a:schemeClr val="tx1"/>
                </a:solidFill>
              </a:rPr>
              <a:t> osallistujien määrä</a:t>
            </a:r>
          </a:p>
          <a:p>
            <a:endParaRPr lang="fi-FI" sz="1400" dirty="0">
              <a:solidFill>
                <a:schemeClr val="tx1"/>
              </a:solidFill>
            </a:endParaRPr>
          </a:p>
          <a:p>
            <a:endParaRPr lang="fi-FI" sz="1600" dirty="0">
              <a:solidFill>
                <a:schemeClr val="tx1"/>
              </a:solidFill>
            </a:endParaRPr>
          </a:p>
          <a:p>
            <a:pPr marL="285750" indent="-285750">
              <a:buFont typeface="Arial" panose="020B0604020202020204" pitchFamily="34" charset="0"/>
              <a:buChar char="•"/>
            </a:pPr>
            <a:endParaRPr lang="fi-FI" sz="1600" dirty="0">
              <a:solidFill>
                <a:schemeClr val="tx1"/>
              </a:solidFill>
            </a:endParaRPr>
          </a:p>
        </p:txBody>
      </p:sp>
    </p:spTree>
    <p:extLst>
      <p:ext uri="{BB962C8B-B14F-4D97-AF65-F5344CB8AC3E}">
        <p14:creationId xmlns:p14="http://schemas.microsoft.com/office/powerpoint/2010/main" val="1628000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32000" y="432000"/>
            <a:ext cx="11340000" cy="741018"/>
          </a:xfrm>
        </p:spPr>
        <p:txBody>
          <a:bodyPr/>
          <a:lstStyle/>
          <a:p>
            <a:r>
              <a:rPr lang="fi-FI" dirty="0"/>
              <a:t>Aktiivinen vaikuttaminen</a:t>
            </a:r>
          </a:p>
        </p:txBody>
      </p:sp>
      <p:sp>
        <p:nvSpPr>
          <p:cNvPr id="4" name="Sisällön paikkamerkki 3"/>
          <p:cNvSpPr>
            <a:spLocks noGrp="1"/>
          </p:cNvSpPr>
          <p:nvPr>
            <p:ph sz="half" idx="1"/>
          </p:nvPr>
        </p:nvSpPr>
        <p:spPr/>
        <p:txBody>
          <a:bodyPr/>
          <a:lstStyle/>
          <a:p>
            <a:pPr marL="0" indent="0">
              <a:buNone/>
            </a:pPr>
            <a:r>
              <a:rPr lang="fi-FI" dirty="0"/>
              <a:t>Juniori STPS pyrkii tekemään aktiivisesti alueellista yhteistyötä seudun muiden jalkapalloseurojen sekä muiden seurojen kanssa.</a:t>
            </a:r>
          </a:p>
          <a:p>
            <a:pPr marL="0" indent="0">
              <a:buNone/>
            </a:pPr>
            <a:r>
              <a:rPr lang="fi-FI" dirty="0"/>
              <a:t>Yhteistyön turvin pyritään edistämään lajin elinvoimaisuutta sekä kehittää kokonaisvaltaisesti Seudun jalkapallotoimintaa ja lisäksi kehittämään urheiluseurojen toimintaa alueella.</a:t>
            </a:r>
          </a:p>
          <a:p>
            <a:pPr marL="0" indent="0">
              <a:buNone/>
            </a:pPr>
            <a:endParaRPr lang="fi-FI" dirty="0"/>
          </a:p>
          <a:p>
            <a:pPr marL="0" indent="0">
              <a:buNone/>
            </a:pPr>
            <a:endParaRPr lang="fi-FI" dirty="0"/>
          </a:p>
          <a:p>
            <a:pPr marL="0" indent="0">
              <a:buNone/>
            </a:pPr>
            <a:r>
              <a:rPr lang="fi-FI" dirty="0"/>
              <a:t>Juniori STPS tekee tiivistä yhteistyötä kunnan ja seudun elinkeinoelämän kanssa. </a:t>
            </a:r>
          </a:p>
        </p:txBody>
      </p:sp>
      <p:sp>
        <p:nvSpPr>
          <p:cNvPr id="5" name="Tekstin paikkamerkki 4"/>
          <p:cNvSpPr>
            <a:spLocks noGrp="1"/>
          </p:cNvSpPr>
          <p:nvPr>
            <p:ph type="body" sz="quarter" idx="12"/>
          </p:nvPr>
        </p:nvSpPr>
        <p:spPr/>
        <p:txBody>
          <a:bodyPr/>
          <a:lstStyle/>
          <a:p>
            <a:pPr marL="0" indent="0">
              <a:buNone/>
            </a:pPr>
            <a:r>
              <a:rPr lang="fi-FI" dirty="0"/>
              <a:t>Oppilaitosyhteistyö</a:t>
            </a:r>
          </a:p>
          <a:p>
            <a:pPr marL="0" indent="0">
              <a:buNone/>
            </a:pPr>
            <a:r>
              <a:rPr lang="fi-FI" dirty="0"/>
              <a:t>Juniori STPS tekee monipuolisesti oppilaitosyhteistyötä </a:t>
            </a:r>
            <a:r>
              <a:rPr lang="fi-FI" dirty="0" err="1"/>
              <a:t>Xamkin</a:t>
            </a:r>
            <a:r>
              <a:rPr lang="fi-FI" dirty="0"/>
              <a:t> ja Tanhuvaaran kanssa.  Juniori STPS tarjoaa liikunnanohjaajaopiskelijoille työharjoittelupaikkoja ja opinnäytetyömahdollisuuksia.</a:t>
            </a:r>
          </a:p>
          <a:p>
            <a:pPr marL="0" indent="0">
              <a:buNone/>
            </a:pPr>
            <a:endParaRPr lang="fi-FI" dirty="0"/>
          </a:p>
          <a:p>
            <a:pPr marL="0" indent="0">
              <a:buNone/>
            </a:pPr>
            <a:endParaRPr lang="fi-FI" dirty="0"/>
          </a:p>
        </p:txBody>
      </p:sp>
      <p:sp>
        <p:nvSpPr>
          <p:cNvPr id="6" name="Alatunnisteen paikkamerkki 5"/>
          <p:cNvSpPr>
            <a:spLocks noGrp="1"/>
          </p:cNvSpPr>
          <p:nvPr>
            <p:ph type="ftr" sz="quarter" idx="13"/>
          </p:nvPr>
        </p:nvSpPr>
        <p:spPr/>
        <p:txBody>
          <a:bodyPr/>
          <a:lstStyle/>
          <a:p>
            <a:pPr rtl="0"/>
            <a:r>
              <a:rPr lang="fi-FI"/>
              <a:t>Lisää alatunniste</a:t>
            </a:r>
            <a:endParaRPr lang="fi-FI" dirty="0"/>
          </a:p>
        </p:txBody>
      </p:sp>
      <p:sp>
        <p:nvSpPr>
          <p:cNvPr id="7" name="Dian numeron paikkamerkki 6"/>
          <p:cNvSpPr>
            <a:spLocks noGrp="1"/>
          </p:cNvSpPr>
          <p:nvPr>
            <p:ph type="sldNum" sz="quarter" idx="33"/>
          </p:nvPr>
        </p:nvSpPr>
        <p:spPr/>
        <p:txBody>
          <a:bodyPr/>
          <a:lstStyle/>
          <a:p>
            <a:pPr rtl="0"/>
            <a:fld id="{19B51A1E-902D-48AF-9020-955120F399B6}" type="slidenum">
              <a:rPr lang="fi-FI" smtClean="0"/>
              <a:pPr rtl="0"/>
              <a:t>14</a:t>
            </a:fld>
            <a:endParaRPr lang="fi-FI" dirty="0"/>
          </a:p>
        </p:txBody>
      </p:sp>
      <p:sp>
        <p:nvSpPr>
          <p:cNvPr id="8" name="Suorakulmio 7"/>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AKTIIVINEN VAIKUTTAMINEN</a:t>
            </a:r>
          </a:p>
        </p:txBody>
      </p:sp>
    </p:spTree>
    <p:extLst>
      <p:ext uri="{BB962C8B-B14F-4D97-AF65-F5344CB8AC3E}">
        <p14:creationId xmlns:p14="http://schemas.microsoft.com/office/powerpoint/2010/main" val="340685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3066" r="23066"/>
          <a:stretch>
            <a:fillRect/>
          </a:stretch>
        </p:blipFill>
        <p:spPr/>
      </p:pic>
      <p:sp>
        <p:nvSpPr>
          <p:cNvPr id="2" name="Otsikko 1">
            <a:extLst>
              <a:ext uri="{FF2B5EF4-FFF2-40B4-BE49-F238E27FC236}">
                <a16:creationId xmlns:a16="http://schemas.microsoft.com/office/drawing/2014/main" id="{3560F281-4FF6-4617-A809-AC9C15ECF18A}"/>
              </a:ext>
            </a:extLst>
          </p:cNvPr>
          <p:cNvSpPr>
            <a:spLocks noGrp="1"/>
          </p:cNvSpPr>
          <p:nvPr>
            <p:ph type="title"/>
          </p:nvPr>
        </p:nvSpPr>
        <p:spPr>
          <a:xfrm>
            <a:off x="7111800" y="1876893"/>
            <a:ext cx="4648200" cy="985000"/>
          </a:xfrm>
        </p:spPr>
        <p:txBody>
          <a:bodyPr rtlCol="0"/>
          <a:lstStyle/>
          <a:p>
            <a:pPr rtl="0"/>
            <a:r>
              <a:rPr lang="fi-FI" sz="4400" dirty="0"/>
              <a:t>JUNIORI  STPS</a:t>
            </a:r>
          </a:p>
        </p:txBody>
      </p:sp>
      <p:sp>
        <p:nvSpPr>
          <p:cNvPr id="3" name="Tekstin paikkamerkki 2">
            <a:extLst>
              <a:ext uri="{FF2B5EF4-FFF2-40B4-BE49-F238E27FC236}">
                <a16:creationId xmlns:a16="http://schemas.microsoft.com/office/drawing/2014/main" id="{611DC577-0A95-47D0-95D9-5F8DA763D46B}"/>
              </a:ext>
            </a:extLst>
          </p:cNvPr>
          <p:cNvSpPr>
            <a:spLocks noGrp="1"/>
          </p:cNvSpPr>
          <p:nvPr>
            <p:ph type="body" sz="quarter" idx="32"/>
          </p:nvPr>
        </p:nvSpPr>
        <p:spPr>
          <a:xfrm>
            <a:off x="7111800" y="2831344"/>
            <a:ext cx="4648200" cy="708660"/>
          </a:xfrm>
        </p:spPr>
        <p:txBody>
          <a:bodyPr rtlCol="0"/>
          <a:lstStyle/>
          <a:p>
            <a:pPr rtl="0"/>
            <a:r>
              <a:rPr lang="fi-FI" sz="2000" dirty="0"/>
              <a:t>”Jalkapalloa hyvässä seurassa”</a:t>
            </a:r>
          </a:p>
        </p:txBody>
      </p:sp>
      <p:sp>
        <p:nvSpPr>
          <p:cNvPr id="6" name="Dian numeron paikkamerkki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rtlCol="0"/>
          <a:lstStyle/>
          <a:p>
            <a:pPr rtl="0"/>
            <a:fld id="{19B51A1E-902D-48AF-9020-955120F399B6}" type="slidenum">
              <a:rPr lang="fi-FI" smtClean="0"/>
              <a:pPr rtl="0"/>
              <a:t>2</a:t>
            </a:fld>
            <a:endParaRPr lang="fi-FI"/>
          </a:p>
        </p:txBody>
      </p:sp>
      <p:sp>
        <p:nvSpPr>
          <p:cNvPr id="20" name="Suorakulmio 19" descr="Korostusalue">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i-FI"/>
          </a:p>
        </p:txBody>
      </p:sp>
      <p:sp>
        <p:nvSpPr>
          <p:cNvPr id="10" name="Suorakulmio 9"/>
          <p:cNvSpPr/>
          <p:nvPr/>
        </p:nvSpPr>
        <p:spPr>
          <a:xfrm>
            <a:off x="508000" y="2182522"/>
            <a:ext cx="5496560" cy="4188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b="1" dirty="0">
              <a:solidFill>
                <a:schemeClr val="tx1"/>
              </a:solidFill>
            </a:endParaRPr>
          </a:p>
          <a:p>
            <a:endParaRPr lang="fi-FI" b="1" dirty="0">
              <a:solidFill>
                <a:schemeClr val="tx1"/>
              </a:solidFill>
            </a:endParaRPr>
          </a:p>
          <a:p>
            <a:r>
              <a:rPr lang="fi-FI" b="1" dirty="0">
                <a:solidFill>
                  <a:schemeClr val="tx1"/>
                </a:solidFill>
              </a:rPr>
              <a:t>Sisältää:</a:t>
            </a:r>
          </a:p>
          <a:p>
            <a:endParaRPr lang="fi-FI" dirty="0"/>
          </a:p>
          <a:p>
            <a:r>
              <a:rPr lang="fi-FI" dirty="0">
                <a:solidFill>
                  <a:schemeClr val="tx1"/>
                </a:solidFill>
              </a:rPr>
              <a:t>1. Seura, arvot ja organisaatio</a:t>
            </a:r>
          </a:p>
          <a:p>
            <a:r>
              <a:rPr lang="fi-FI" dirty="0">
                <a:solidFill>
                  <a:schemeClr val="tx1"/>
                </a:solidFill>
              </a:rPr>
              <a:t>2. Seuran Strategia 2026-2029</a:t>
            </a:r>
          </a:p>
          <a:p>
            <a:r>
              <a:rPr lang="fi-FI" dirty="0">
                <a:solidFill>
                  <a:schemeClr val="tx1"/>
                </a:solidFill>
              </a:rPr>
              <a:t>3. Toiminnan tarkoitus ja toimintaympäristö</a:t>
            </a:r>
          </a:p>
          <a:p>
            <a:r>
              <a:rPr lang="fi-FI" dirty="0">
                <a:solidFill>
                  <a:schemeClr val="tx1"/>
                </a:solidFill>
              </a:rPr>
              <a:t>4. Painopistealueet 2026</a:t>
            </a:r>
          </a:p>
          <a:p>
            <a:r>
              <a:rPr lang="fi-FI" dirty="0">
                <a:solidFill>
                  <a:schemeClr val="tx1"/>
                </a:solidFill>
              </a:rPr>
              <a:t>5. Joukkueet ja joukkueiden toiminta</a:t>
            </a:r>
          </a:p>
          <a:p>
            <a:r>
              <a:rPr lang="fi-FI" dirty="0">
                <a:solidFill>
                  <a:schemeClr val="tx1"/>
                </a:solidFill>
              </a:rPr>
              <a:t>6. Tapahtumat ja toiminnot</a:t>
            </a:r>
          </a:p>
          <a:p>
            <a:r>
              <a:rPr lang="fi-FI" dirty="0">
                <a:solidFill>
                  <a:schemeClr val="tx1"/>
                </a:solidFill>
              </a:rPr>
              <a:t>7. Koulutustoiminta</a:t>
            </a:r>
          </a:p>
          <a:p>
            <a:r>
              <a:rPr lang="fi-FI" dirty="0">
                <a:solidFill>
                  <a:schemeClr val="tx1"/>
                </a:solidFill>
              </a:rPr>
              <a:t>8. Pelaajakehitys </a:t>
            </a:r>
          </a:p>
          <a:p>
            <a:r>
              <a:rPr lang="fi-FI" dirty="0">
                <a:solidFill>
                  <a:schemeClr val="tx1"/>
                </a:solidFill>
              </a:rPr>
              <a:t>9. Talous</a:t>
            </a:r>
          </a:p>
          <a:p>
            <a:r>
              <a:rPr lang="fi-FI" dirty="0">
                <a:solidFill>
                  <a:schemeClr val="tx1"/>
                </a:solidFill>
              </a:rPr>
              <a:t>10. Aktiivinen vaikuttaminen ja yhteistyö</a:t>
            </a:r>
          </a:p>
          <a:p>
            <a:endParaRPr lang="fi-FI" b="1" dirty="0">
              <a:solidFill>
                <a:schemeClr val="tx1"/>
              </a:solidFill>
            </a:endParaRPr>
          </a:p>
          <a:p>
            <a:endParaRPr lang="fi-FI" b="1" dirty="0">
              <a:solidFill>
                <a:schemeClr val="tx1"/>
              </a:solidFill>
            </a:endParaRPr>
          </a:p>
          <a:p>
            <a:endParaRPr lang="fi-FI" dirty="0">
              <a:solidFill>
                <a:schemeClr val="tx1"/>
              </a:solidFill>
            </a:endParaRPr>
          </a:p>
          <a:p>
            <a:endParaRPr lang="fi-FI" dirty="0">
              <a:solidFill>
                <a:schemeClr val="tx1"/>
              </a:solidFill>
            </a:endParaRPr>
          </a:p>
        </p:txBody>
      </p:sp>
      <p:pic>
        <p:nvPicPr>
          <p:cNvPr id="12" name="Kuva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10" y="470132"/>
            <a:ext cx="1338240" cy="1480652"/>
          </a:xfrm>
          <a:prstGeom prst="rect">
            <a:avLst/>
          </a:prstGeom>
        </p:spPr>
      </p:pic>
      <p:sp>
        <p:nvSpPr>
          <p:cNvPr id="8" name="Suorakulmio 7"/>
          <p:cNvSpPr/>
          <p:nvPr/>
        </p:nvSpPr>
        <p:spPr>
          <a:xfrm>
            <a:off x="2019782" y="599440"/>
            <a:ext cx="3870960" cy="9086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2400" b="1" dirty="0">
                <a:solidFill>
                  <a:schemeClr val="tx1"/>
                </a:solidFill>
              </a:rPr>
              <a:t>Juniori STPS </a:t>
            </a:r>
          </a:p>
          <a:p>
            <a:r>
              <a:rPr lang="fi-FI" b="1" dirty="0">
                <a:solidFill>
                  <a:schemeClr val="tx1"/>
                </a:solidFill>
              </a:rPr>
              <a:t>Toimintasuunnitelma 2026</a:t>
            </a:r>
          </a:p>
        </p:txBody>
      </p:sp>
      <p:sp>
        <p:nvSpPr>
          <p:cNvPr id="15" name="Suorakulmio 14"/>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dirty="0"/>
              <a:t>JUNIORI STPS RY		Muurarinkatu 4		57100 Savonlinna		y-tunnus:</a:t>
            </a:r>
          </a:p>
        </p:txBody>
      </p:sp>
    </p:spTree>
    <p:extLst>
      <p:ext uri="{BB962C8B-B14F-4D97-AF65-F5344CB8AC3E}">
        <p14:creationId xmlns:p14="http://schemas.microsoft.com/office/powerpoint/2010/main" val="72209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6646" r="26646"/>
          <a:stretch>
            <a:fillRect/>
          </a:stretch>
        </p:blipFill>
        <p:spPr>
          <a:xfrm>
            <a:off x="6493164" y="-1"/>
            <a:ext cx="5698836" cy="6371351"/>
          </a:xfrm>
        </p:spPr>
      </p:pic>
      <p:sp>
        <p:nvSpPr>
          <p:cNvPr id="20" name="Suorakulmio 19" descr="Korostusalue">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9348588" y="3688075"/>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fi-FI"/>
          </a:p>
        </p:txBody>
      </p:sp>
      <p:sp>
        <p:nvSpPr>
          <p:cNvPr id="2" name="Otsikko 1">
            <a:extLst>
              <a:ext uri="{FF2B5EF4-FFF2-40B4-BE49-F238E27FC236}">
                <a16:creationId xmlns:a16="http://schemas.microsoft.com/office/drawing/2014/main" id="{3560F281-4FF6-4617-A809-AC9C15ECF18A}"/>
              </a:ext>
            </a:extLst>
          </p:cNvPr>
          <p:cNvSpPr>
            <a:spLocks noGrp="1"/>
          </p:cNvSpPr>
          <p:nvPr>
            <p:ph type="title"/>
          </p:nvPr>
        </p:nvSpPr>
        <p:spPr>
          <a:xfrm>
            <a:off x="7477760" y="3802899"/>
            <a:ext cx="4282240" cy="787574"/>
          </a:xfrm>
        </p:spPr>
        <p:txBody>
          <a:bodyPr rtlCol="0"/>
          <a:lstStyle/>
          <a:p>
            <a:pPr rtl="0"/>
            <a:r>
              <a:rPr lang="fi-FI" sz="2800" dirty="0"/>
              <a:t>JUNIORI  STPS</a:t>
            </a:r>
          </a:p>
        </p:txBody>
      </p:sp>
      <p:sp>
        <p:nvSpPr>
          <p:cNvPr id="3" name="Tekstin paikkamerkki 2">
            <a:extLst>
              <a:ext uri="{FF2B5EF4-FFF2-40B4-BE49-F238E27FC236}">
                <a16:creationId xmlns:a16="http://schemas.microsoft.com/office/drawing/2014/main" id="{611DC577-0A95-47D0-95D9-5F8DA763D46B}"/>
              </a:ext>
            </a:extLst>
          </p:cNvPr>
          <p:cNvSpPr>
            <a:spLocks noGrp="1"/>
          </p:cNvSpPr>
          <p:nvPr>
            <p:ph type="body" sz="quarter" idx="32"/>
          </p:nvPr>
        </p:nvSpPr>
        <p:spPr>
          <a:xfrm>
            <a:off x="7477760" y="4590473"/>
            <a:ext cx="4282240" cy="618836"/>
          </a:xfrm>
        </p:spPr>
        <p:txBody>
          <a:bodyPr rtlCol="0"/>
          <a:lstStyle/>
          <a:p>
            <a:pPr rtl="0"/>
            <a:r>
              <a:rPr lang="fi-FI" dirty="0"/>
              <a:t>” Jalkapalloa hyvässä seurassa”</a:t>
            </a:r>
          </a:p>
        </p:txBody>
      </p:sp>
      <p:sp>
        <p:nvSpPr>
          <p:cNvPr id="6" name="Dian numeron paikkamerkki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rtlCol="0"/>
          <a:lstStyle/>
          <a:p>
            <a:pPr rtl="0"/>
            <a:fld id="{19B51A1E-902D-48AF-9020-955120F399B6}" type="slidenum">
              <a:rPr lang="fi-FI" smtClean="0"/>
              <a:pPr rtl="0"/>
              <a:t>3</a:t>
            </a:fld>
            <a:endParaRPr lang="fi-FI"/>
          </a:p>
        </p:txBody>
      </p:sp>
      <p:sp>
        <p:nvSpPr>
          <p:cNvPr id="8" name="Suorakulmio 7"/>
          <p:cNvSpPr/>
          <p:nvPr/>
        </p:nvSpPr>
        <p:spPr>
          <a:xfrm>
            <a:off x="194888" y="479367"/>
            <a:ext cx="6103389" cy="5975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2000" b="1" dirty="0">
                <a:solidFill>
                  <a:schemeClr val="tx1"/>
                </a:solidFill>
              </a:rPr>
              <a:t>Juniori STPS seura</a:t>
            </a:r>
          </a:p>
          <a:p>
            <a:endParaRPr lang="fi-FI" sz="1400" dirty="0">
              <a:solidFill>
                <a:schemeClr val="tx1"/>
              </a:solidFill>
            </a:endParaRPr>
          </a:p>
          <a:p>
            <a:r>
              <a:rPr lang="fi-FI" sz="1400" dirty="0">
                <a:solidFill>
                  <a:schemeClr val="tx1"/>
                </a:solidFill>
              </a:rPr>
              <a:t>Seuran tavoitteena on Savonlinnan seudun jalkapallotoiminnan kokonaisvaltainen edistäminen sekä lasten, nuorten ja aikuisten liikunnan edistäminen ja kasvatustyö.</a:t>
            </a:r>
          </a:p>
          <a:p>
            <a:endParaRPr lang="fi-FI" sz="1400" dirty="0">
              <a:solidFill>
                <a:schemeClr val="tx1"/>
              </a:solidFill>
            </a:endParaRPr>
          </a:p>
          <a:p>
            <a:r>
              <a:rPr lang="fi-FI" sz="1400" dirty="0">
                <a:solidFill>
                  <a:schemeClr val="tx1"/>
                </a:solidFill>
              </a:rPr>
              <a:t>Juniori STPS ydintoimintaa on joukkuetoiminta. Seura tarjoaakin joukkuetoimintaa aina pienistä lapsista aikuisiin. Seurassa on tällä hetkellä noin 350 aktiiviharrastajaa ja yhteensä 14 joukkuetta tytöissä ja pojissa, tämän lisäksi naisilla on tällä hetkellä joukkue itäisen alueen kakkosessa.</a:t>
            </a:r>
          </a:p>
          <a:p>
            <a:endParaRPr lang="fi-FI" sz="1400" dirty="0">
              <a:solidFill>
                <a:schemeClr val="tx1"/>
              </a:solidFill>
            </a:endParaRPr>
          </a:p>
          <a:p>
            <a:r>
              <a:rPr lang="fi-FI" sz="1400" dirty="0">
                <a:solidFill>
                  <a:schemeClr val="tx1"/>
                </a:solidFill>
              </a:rPr>
              <a:t>Jalkapallon joukkuetoimintaa tehdään tosissaan mutta ei vakavasti ja tavoitteena onkin pyrkiä mahdollistaa harrastajille omien tavoitteiden ja toiveiden mukainen pelaaja-, sekä kehityspolku.</a:t>
            </a:r>
          </a:p>
          <a:p>
            <a:endParaRPr lang="fi-FI" sz="1400" dirty="0">
              <a:solidFill>
                <a:schemeClr val="tx1"/>
              </a:solidFill>
            </a:endParaRPr>
          </a:p>
          <a:p>
            <a:r>
              <a:rPr lang="fi-FI" sz="1400" dirty="0">
                <a:solidFill>
                  <a:schemeClr val="tx1"/>
                </a:solidFill>
              </a:rPr>
              <a:t>Seura järjestää myös vuosittain monipuolista matalankynnyksen toimintaa: leirit, futiskoulut, kerhotoiminta yms. Liikuttavat vuosittain noin 100 matalan kynnyksen harrastajaa.</a:t>
            </a:r>
          </a:p>
          <a:p>
            <a:endParaRPr lang="fi-FI" sz="1400" dirty="0">
              <a:solidFill>
                <a:schemeClr val="tx1"/>
              </a:solidFill>
            </a:endParaRPr>
          </a:p>
          <a:p>
            <a:r>
              <a:rPr lang="fi-FI" sz="1400" dirty="0">
                <a:solidFill>
                  <a:schemeClr val="tx1"/>
                </a:solidFill>
              </a:rPr>
              <a:t>Seura on siis vahvasti mukana Savonlinnalaisten lasten, nuorten ja aikuisten liikuttamisessa ja liikunnan edistämistyössä. Seura tekee monipuolisesti yhteistyötä seudun muiden liikuntatoimijoiden ja oppilaitosten kanssa.</a:t>
            </a:r>
          </a:p>
          <a:p>
            <a:endParaRPr lang="fi-FI" dirty="0">
              <a:solidFill>
                <a:schemeClr val="tx1"/>
              </a:solidFill>
            </a:endParaRPr>
          </a:p>
          <a:p>
            <a:endParaRPr lang="fi-FI" dirty="0">
              <a:solidFill>
                <a:schemeClr val="tx1"/>
              </a:solidFill>
            </a:endParaRPr>
          </a:p>
        </p:txBody>
      </p:sp>
      <p:pic>
        <p:nvPicPr>
          <p:cNvPr id="11" name="Kuva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7600" y="396240"/>
            <a:ext cx="1585097" cy="1786283"/>
          </a:xfrm>
          <a:prstGeom prst="rect">
            <a:avLst/>
          </a:prstGeom>
        </p:spPr>
      </p:pic>
      <p:sp>
        <p:nvSpPr>
          <p:cNvPr id="10" name="Suorakulmio 9"/>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JUNIORI STPS SEURA</a:t>
            </a:r>
          </a:p>
        </p:txBody>
      </p:sp>
    </p:spTree>
    <p:extLst>
      <p:ext uri="{BB962C8B-B14F-4D97-AF65-F5344CB8AC3E}">
        <p14:creationId xmlns:p14="http://schemas.microsoft.com/office/powerpoint/2010/main" val="1329746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isällön paikkamerkki 3"/>
          <p:cNvSpPr>
            <a:spLocks noGrp="1"/>
          </p:cNvSpPr>
          <p:nvPr>
            <p:ph idx="1"/>
          </p:nvPr>
        </p:nvSpPr>
        <p:spPr>
          <a:xfrm>
            <a:off x="6973455" y="406401"/>
            <a:ext cx="5002545" cy="6208274"/>
          </a:xfrm>
        </p:spPr>
        <p:txBody>
          <a:bodyPr/>
          <a:lstStyle/>
          <a:p>
            <a:pPr marL="0" indent="0">
              <a:buNone/>
            </a:pPr>
            <a:r>
              <a:rPr lang="fi-FI" sz="1600" b="1" dirty="0"/>
              <a:t>SEURAN ARVOT</a:t>
            </a:r>
          </a:p>
          <a:p>
            <a:pPr marL="0" indent="0">
              <a:buNone/>
            </a:pPr>
            <a:endParaRPr lang="fi-FI" sz="1600" b="1" dirty="0"/>
          </a:p>
          <a:p>
            <a:pPr marL="0" indent="0">
              <a:buNone/>
            </a:pPr>
            <a:r>
              <a:rPr lang="fi-FI" sz="1600" b="1" dirty="0"/>
              <a:t>Kasvatustyö</a:t>
            </a:r>
          </a:p>
          <a:p>
            <a:pPr marL="0" indent="0">
              <a:buNone/>
            </a:pPr>
            <a:r>
              <a:rPr lang="fi-FI" sz="1600" dirty="0"/>
              <a:t>Yksilön henkinen kasvu, sosiaalisuuteen kasvaminen, urheilullisen elämäntavan omaksuminen sekä reilun pelin sääntöjen noudattaminen pelissä ja pelin ulkopuolella.</a:t>
            </a:r>
          </a:p>
          <a:p>
            <a:pPr marL="0" indent="0">
              <a:buNone/>
            </a:pPr>
            <a:r>
              <a:rPr lang="fi-FI" sz="1600" b="1" dirty="0"/>
              <a:t>Suvaitsevaisuus</a:t>
            </a:r>
          </a:p>
          <a:p>
            <a:pPr marL="0" indent="0">
              <a:buNone/>
            </a:pPr>
            <a:r>
              <a:rPr lang="fi-FI" sz="1600" dirty="0"/>
              <a:t>Seurassa on jokainen saa harrastaa yhdenvertaisesti uskonnosta, rodusta ja erilaisuudesta riippumatta.</a:t>
            </a:r>
          </a:p>
          <a:p>
            <a:pPr marL="0" indent="0">
              <a:buNone/>
            </a:pPr>
            <a:r>
              <a:rPr lang="fi-FI" sz="1600" b="1" dirty="0"/>
              <a:t>Kunnioittaminen</a:t>
            </a:r>
          </a:p>
          <a:p>
            <a:pPr marL="0" indent="0">
              <a:buNone/>
            </a:pPr>
            <a:r>
              <a:rPr lang="fi-FI" sz="1600" dirty="0"/>
              <a:t>Pelikavereiden, ympäristön ja lajin kunnioittaminen on läsnä kaikessa jokapäiväisessä toiminnassamme.</a:t>
            </a:r>
          </a:p>
          <a:p>
            <a:pPr marL="0" indent="0">
              <a:buNone/>
            </a:pPr>
            <a:r>
              <a:rPr lang="fi-FI" sz="1600" b="1" dirty="0"/>
              <a:t>Turvallisuus</a:t>
            </a:r>
          </a:p>
          <a:p>
            <a:pPr marL="0" indent="0">
              <a:buNone/>
            </a:pPr>
            <a:r>
              <a:rPr lang="fi-FI" sz="1600" dirty="0"/>
              <a:t>Seurassa kaikilla mukana olevilla tulee olla turvallista harrastaa. Henkinen ja Fyysinen turvallisuus otetaan huomioon kaikessa seuran toiminnassa.</a:t>
            </a:r>
          </a:p>
          <a:p>
            <a:pPr marL="0" indent="0">
              <a:buNone/>
            </a:pPr>
            <a:r>
              <a:rPr lang="fi-FI" sz="1600" b="1" dirty="0"/>
              <a:t>Urheilukasvatus</a:t>
            </a:r>
          </a:p>
          <a:p>
            <a:pPr marL="0" indent="0">
              <a:buNone/>
            </a:pPr>
            <a:r>
              <a:rPr lang="fi-FI" sz="1600" dirty="0"/>
              <a:t>Kasvatustyö ja urheilukasvatuksella tuetaan  lapsen kokonaisvaltaista kasvua ja liikunnallisen elämäntavan omaksumista osaksi arkea.</a:t>
            </a:r>
          </a:p>
          <a:p>
            <a:pPr marL="0" indent="0">
              <a:buNone/>
            </a:pPr>
            <a:endParaRPr lang="fi-FI" dirty="0"/>
          </a:p>
          <a:p>
            <a:pPr marL="0" indent="0">
              <a:buNone/>
            </a:pPr>
            <a:endParaRPr lang="fi-FI" dirty="0"/>
          </a:p>
          <a:p>
            <a:pPr marL="0" indent="0">
              <a:buNone/>
            </a:pPr>
            <a:endParaRPr lang="fi-FI" dirty="0"/>
          </a:p>
        </p:txBody>
      </p:sp>
      <p:sp>
        <p:nvSpPr>
          <p:cNvPr id="6" name="Tekstin paikkamerkki 5"/>
          <p:cNvSpPr>
            <a:spLocks noGrp="1"/>
          </p:cNvSpPr>
          <p:nvPr>
            <p:ph type="body" sz="quarter" idx="13"/>
          </p:nvPr>
        </p:nvSpPr>
        <p:spPr>
          <a:xfrm>
            <a:off x="216000" y="406400"/>
            <a:ext cx="5557271" cy="4775199"/>
          </a:xfrm>
        </p:spPr>
        <p:txBody>
          <a:bodyPr/>
          <a:lstStyle/>
          <a:p>
            <a:pPr marL="0" indent="0">
              <a:buNone/>
            </a:pPr>
            <a:r>
              <a:rPr lang="fi-FI" sz="1600" b="1" dirty="0"/>
              <a:t>SEURAN JOHTOKUNTA</a:t>
            </a:r>
          </a:p>
          <a:p>
            <a:pPr marL="0" indent="0">
              <a:buNone/>
            </a:pPr>
            <a:endParaRPr lang="fi-FI" sz="1600" b="1" dirty="0"/>
          </a:p>
          <a:p>
            <a:pPr marL="0" indent="0">
              <a:buNone/>
            </a:pPr>
            <a:r>
              <a:rPr lang="fi-FI" sz="1600" dirty="0"/>
              <a:t>Sami Ilvonen, puheenjohtaja (talous, työntekijät tuki)</a:t>
            </a:r>
          </a:p>
          <a:p>
            <a:pPr marL="0" indent="0">
              <a:buNone/>
            </a:pPr>
            <a:r>
              <a:rPr lang="fi-FI" sz="1600" dirty="0"/>
              <a:t>Jarkko Ruohoaho, Varapuheenjohtaja (seura-asut yhteyshlö)</a:t>
            </a:r>
          </a:p>
          <a:p>
            <a:pPr marL="0" indent="0">
              <a:buNone/>
            </a:pPr>
            <a:r>
              <a:rPr lang="fi-FI" sz="1600" dirty="0"/>
              <a:t>Janne Karttunen, Johtokunnan jäsen</a:t>
            </a:r>
          </a:p>
          <a:p>
            <a:pPr marL="0" indent="0">
              <a:buNone/>
            </a:pPr>
            <a:r>
              <a:rPr lang="fi-FI" sz="1600" dirty="0"/>
              <a:t>Antti Kemppainen, Johtokunnan jäsen (joukkuetoiminta, Huuhkaja)</a:t>
            </a:r>
          </a:p>
          <a:p>
            <a:pPr marL="0" indent="0">
              <a:buNone/>
            </a:pPr>
            <a:r>
              <a:rPr lang="fi-FI" sz="1600" dirty="0"/>
              <a:t>Juuso Kautonen, Johtokunnan jäsen (ideointi, 80v juhlavuosi)</a:t>
            </a:r>
          </a:p>
          <a:p>
            <a:pPr marL="0" indent="0">
              <a:buNone/>
            </a:pPr>
            <a:r>
              <a:rPr lang="fi-FI" sz="1600" dirty="0"/>
              <a:t>Ilkka Turtiainen, Johtokunnan jäsen</a:t>
            </a:r>
          </a:p>
          <a:p>
            <a:pPr marL="0" indent="0">
              <a:buNone/>
            </a:pPr>
            <a:r>
              <a:rPr lang="fi-FI" sz="1600" dirty="0"/>
              <a:t>Armi Auvinen, Johtokunnan jäsen</a:t>
            </a:r>
          </a:p>
          <a:p>
            <a:pPr marL="0" indent="0">
              <a:buNone/>
            </a:pPr>
            <a:r>
              <a:rPr lang="fi-FI" sz="1600" dirty="0"/>
              <a:t>Tuomas Paunonen, johtokunnan jäsen</a:t>
            </a:r>
          </a:p>
          <a:p>
            <a:pPr marL="0" indent="0">
              <a:buNone/>
            </a:pPr>
            <a:r>
              <a:rPr lang="fi-FI" sz="1600" dirty="0"/>
              <a:t>Ari Partanen, johtokunnan jäsen (tyttöjen ja naisten jalkapallo)</a:t>
            </a:r>
          </a:p>
          <a:p>
            <a:pPr marL="0" indent="0">
              <a:buNone/>
            </a:pPr>
            <a:r>
              <a:rPr lang="fi-FI" sz="1600" dirty="0"/>
              <a:t>Johanna Qvintus, johtokunnan jäsen</a:t>
            </a:r>
          </a:p>
          <a:p>
            <a:pPr marL="0" indent="0">
              <a:buNone/>
            </a:pPr>
            <a:endParaRPr lang="fi-FI" sz="1600" dirty="0"/>
          </a:p>
          <a:p>
            <a:pPr marL="0" indent="0">
              <a:buNone/>
            </a:pPr>
            <a:r>
              <a:rPr lang="fi-FI" sz="1600" b="1" dirty="0"/>
              <a:t>Seuran visio</a:t>
            </a:r>
          </a:p>
          <a:p>
            <a:pPr marL="0" indent="0">
              <a:buNone/>
            </a:pPr>
            <a:r>
              <a:rPr lang="fi-FI" sz="1600" dirty="0">
                <a:effectLst/>
                <a:latin typeface="Helvetica" pitchFamily="2" charset="0"/>
              </a:rPr>
              <a:t>Jalkapallo on Savonlinnan seudun harrastetuin liikuntamuoto. Tästä huolehtii hyvin hoidettu seura, joka pyrkii toiminnallaan järjestämään hyvät harjoittelu- ja peliolosuhteet harrastajilleen sekä ohjaajilleen ja valmentajilleen koulutus- ja tukipalvelut.</a:t>
            </a:r>
          </a:p>
          <a:p>
            <a:pPr marL="0" indent="0">
              <a:buNone/>
            </a:pPr>
            <a:endParaRPr lang="fi-FI" sz="1600" dirty="0"/>
          </a:p>
          <a:p>
            <a:pPr marL="0" indent="0">
              <a:buNone/>
            </a:pPr>
            <a:endParaRPr lang="fi-FI" b="1" dirty="0"/>
          </a:p>
          <a:p>
            <a:pPr marL="0" indent="0">
              <a:buNone/>
            </a:pPr>
            <a:endParaRPr lang="fi-FI" dirty="0"/>
          </a:p>
          <a:p>
            <a:pPr marL="0" indent="0">
              <a:buNone/>
            </a:pPr>
            <a:endParaRPr lang="fi-FI" dirty="0"/>
          </a:p>
        </p:txBody>
      </p:sp>
      <p:sp>
        <p:nvSpPr>
          <p:cNvPr id="5" name="Dian numeron paikkamerkki 4">
            <a:extLst>
              <a:ext uri="{FF2B5EF4-FFF2-40B4-BE49-F238E27FC236}">
                <a16:creationId xmlns:a16="http://schemas.microsoft.com/office/drawing/2014/main" id="{BDD5A594-D852-43BB-B591-E9D9027253BD}"/>
              </a:ext>
            </a:extLst>
          </p:cNvPr>
          <p:cNvSpPr>
            <a:spLocks noGrp="1"/>
          </p:cNvSpPr>
          <p:nvPr>
            <p:ph type="sldNum" sz="quarter" idx="15"/>
          </p:nvPr>
        </p:nvSpPr>
        <p:spPr/>
        <p:txBody>
          <a:bodyPr rtlCol="0"/>
          <a:lstStyle/>
          <a:p>
            <a:pPr rtl="0"/>
            <a:fld id="{19B51A1E-902D-48AF-9020-955120F399B6}" type="slidenum">
              <a:rPr lang="fi-FI" smtClean="0"/>
              <a:pPr rtl="0"/>
              <a:t>4</a:t>
            </a:fld>
            <a:endParaRPr lang="fi-FI"/>
          </a:p>
        </p:txBody>
      </p:sp>
      <p:pic>
        <p:nvPicPr>
          <p:cNvPr id="12" name="Kuva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546" y="132288"/>
            <a:ext cx="1602077" cy="1775509"/>
          </a:xfrm>
          <a:prstGeom prst="rect">
            <a:avLst/>
          </a:prstGeom>
        </p:spPr>
      </p:pic>
      <p:sp>
        <p:nvSpPr>
          <p:cNvPr id="13" name="Suorakulmio 12"/>
          <p:cNvSpPr/>
          <p:nvPr/>
        </p:nvSpPr>
        <p:spPr>
          <a:xfrm>
            <a:off x="0" y="6371350"/>
            <a:ext cx="12192000" cy="4866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Johtokunta ja arvot</a:t>
            </a:r>
          </a:p>
        </p:txBody>
      </p:sp>
    </p:spTree>
    <p:extLst>
      <p:ext uri="{BB962C8B-B14F-4D97-AF65-F5344CB8AC3E}">
        <p14:creationId xmlns:p14="http://schemas.microsoft.com/office/powerpoint/2010/main" val="409167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3FB4D5-DA14-4F29-9320-2DE0A6B571B9}"/>
              </a:ext>
            </a:extLst>
          </p:cNvPr>
          <p:cNvSpPr>
            <a:spLocks noGrp="1"/>
          </p:cNvSpPr>
          <p:nvPr>
            <p:ph type="title"/>
          </p:nvPr>
        </p:nvSpPr>
        <p:spPr>
          <a:xfrm>
            <a:off x="2299855" y="469921"/>
            <a:ext cx="8989090" cy="651052"/>
          </a:xfrm>
        </p:spPr>
        <p:txBody>
          <a:bodyPr rtlCol="0"/>
          <a:lstStyle/>
          <a:p>
            <a:pPr rtl="0"/>
            <a:r>
              <a:rPr lang="fi-FI" sz="2800" dirty="0"/>
              <a:t>JUNIORI STPS</a:t>
            </a:r>
            <a:br>
              <a:rPr lang="fi-FI" sz="2800" dirty="0"/>
            </a:br>
            <a:endParaRPr lang="fi-FI" sz="2800" dirty="0"/>
          </a:p>
        </p:txBody>
      </p:sp>
      <p:sp>
        <p:nvSpPr>
          <p:cNvPr id="9" name="Dian numeron paikkamerkki 8">
            <a:extLst>
              <a:ext uri="{FF2B5EF4-FFF2-40B4-BE49-F238E27FC236}">
                <a16:creationId xmlns:a16="http://schemas.microsoft.com/office/drawing/2014/main" id="{00A34EBD-7DEA-4599-A81B-0A363A0E17FC}"/>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fi-FI" smtClean="0"/>
              <a:pPr rtl="0"/>
              <a:t>5</a:t>
            </a:fld>
            <a:endParaRPr lang="fi-FI" dirty="0"/>
          </a:p>
        </p:txBody>
      </p:sp>
      <p:sp>
        <p:nvSpPr>
          <p:cNvPr id="6" name="Suorakulmio 5"/>
          <p:cNvSpPr/>
          <p:nvPr/>
        </p:nvSpPr>
        <p:spPr>
          <a:xfrm>
            <a:off x="1452791" y="1056220"/>
            <a:ext cx="10847294" cy="5301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1400" b="1" dirty="0">
                <a:solidFill>
                  <a:schemeClr val="tx1"/>
                </a:solidFill>
              </a:rPr>
              <a:t>ORGANISAATIO</a:t>
            </a:r>
          </a:p>
          <a:p>
            <a:endParaRPr lang="fi-FI" sz="1400" dirty="0">
              <a:solidFill>
                <a:schemeClr val="tx1"/>
              </a:solidFill>
            </a:endParaRPr>
          </a:p>
          <a:p>
            <a:r>
              <a:rPr lang="fi-FI" sz="1400" b="1" dirty="0">
                <a:solidFill>
                  <a:schemeClr val="tx1"/>
                </a:solidFill>
              </a:rPr>
              <a:t>Vuosikokous</a:t>
            </a:r>
            <a:endParaRPr lang="fi-FI" sz="1400" dirty="0">
              <a:solidFill>
                <a:schemeClr val="tx1"/>
              </a:solidFill>
            </a:endParaRPr>
          </a:p>
          <a:p>
            <a:r>
              <a:rPr lang="fi-FI" sz="1400" dirty="0">
                <a:solidFill>
                  <a:schemeClr val="tx1"/>
                </a:solidFill>
              </a:rPr>
              <a:t>Seuran ylimpänä päättävänä elimenä ovat vuosikokoukset, jotka kokoontuvat seuran sääntöjen mukaisesti.   </a:t>
            </a:r>
          </a:p>
          <a:p>
            <a:endParaRPr lang="fi-FI" sz="1400" dirty="0">
              <a:solidFill>
                <a:schemeClr val="tx1"/>
              </a:solidFill>
            </a:endParaRPr>
          </a:p>
          <a:p>
            <a:r>
              <a:rPr lang="fi-FI" sz="1400" b="1" dirty="0">
                <a:solidFill>
                  <a:schemeClr val="tx1"/>
                </a:solidFill>
              </a:rPr>
              <a:t>Johtokunta</a:t>
            </a:r>
            <a:endParaRPr lang="fi-FI" sz="1400" dirty="0">
              <a:solidFill>
                <a:schemeClr val="tx1"/>
              </a:solidFill>
            </a:endParaRPr>
          </a:p>
          <a:p>
            <a:r>
              <a:rPr lang="fi-FI" sz="1400" dirty="0">
                <a:solidFill>
                  <a:schemeClr val="tx1"/>
                </a:solidFill>
              </a:rPr>
              <a:t>Seuran asioita hoitaa ja seuraa edustaa syyskokouksen 2 vuodeksi kerrallaan valitsema puheenjohtaja ja johtokunta. Johtokunta päättää itse sisäisestä työnjaostaan. Johtokunta kokoontuu 6xkauden aikana. Kokouspöytäkirjat ja muu materiaali tallennetaan johtokunnan kansioon nettisivujen alle.</a:t>
            </a:r>
          </a:p>
          <a:p>
            <a:endParaRPr lang="fi-FI" sz="1400" dirty="0">
              <a:solidFill>
                <a:schemeClr val="tx1"/>
              </a:solidFill>
            </a:endParaRPr>
          </a:p>
          <a:p>
            <a:r>
              <a:rPr lang="fi-FI" sz="1400" b="1" dirty="0">
                <a:solidFill>
                  <a:schemeClr val="tx1"/>
                </a:solidFill>
              </a:rPr>
              <a:t>Johtokunnan vastuualueita ovat mm:</a:t>
            </a:r>
            <a:endParaRPr lang="fi-FI" sz="1400" dirty="0">
              <a:solidFill>
                <a:schemeClr val="tx1"/>
              </a:solidFill>
            </a:endParaRPr>
          </a:p>
          <a:p>
            <a:r>
              <a:rPr lang="fi-FI" sz="1400" dirty="0">
                <a:solidFill>
                  <a:schemeClr val="tx1"/>
                </a:solidFill>
              </a:rPr>
              <a:t>-seuratoiminnan organisointi ja valvonta</a:t>
            </a:r>
          </a:p>
          <a:p>
            <a:r>
              <a:rPr lang="fi-FI" sz="1400" dirty="0">
                <a:solidFill>
                  <a:schemeClr val="tx1"/>
                </a:solidFill>
              </a:rPr>
              <a:t>-varainhankinnan koordinointi/organisointi ja seuran mainos-ja sponsorisopimukset</a:t>
            </a:r>
          </a:p>
          <a:p>
            <a:r>
              <a:rPr lang="fi-FI" sz="1400" dirty="0">
                <a:solidFill>
                  <a:schemeClr val="tx1"/>
                </a:solidFill>
              </a:rPr>
              <a:t>-Seuran yhteistyökumppanisopimukset</a:t>
            </a:r>
          </a:p>
          <a:p>
            <a:r>
              <a:rPr lang="fi-FI" sz="1400" dirty="0">
                <a:solidFill>
                  <a:schemeClr val="tx1"/>
                </a:solidFill>
              </a:rPr>
              <a:t>-budjetointi, kirjanpito, rahastonhoito, laki-ja veroasiat, vakuutukset, työsuhdeasiat, jäsenrekisterin ylläpito.</a:t>
            </a:r>
          </a:p>
          <a:p>
            <a:r>
              <a:rPr lang="fi-FI" sz="1400" dirty="0">
                <a:solidFill>
                  <a:schemeClr val="tx1"/>
                </a:solidFill>
              </a:rPr>
              <a:t>-seuran www-sivujen ylläpito, sisäinen ja ulkoinen tiedottaminen.</a:t>
            </a:r>
          </a:p>
          <a:p>
            <a:endParaRPr lang="fi-FI" sz="1400" dirty="0">
              <a:solidFill>
                <a:schemeClr val="tx1"/>
              </a:solidFill>
            </a:endParaRPr>
          </a:p>
          <a:p>
            <a:r>
              <a:rPr lang="fi-FI" sz="1400" b="1" dirty="0">
                <a:solidFill>
                  <a:schemeClr val="tx1"/>
                </a:solidFill>
              </a:rPr>
              <a:t>Sisäiset sidosryhmät		Ulkoiset sidosryhmät</a:t>
            </a:r>
          </a:p>
          <a:p>
            <a:pPr marL="285750" indent="-285750">
              <a:buFontTx/>
              <a:buChar char="-"/>
            </a:pPr>
            <a:r>
              <a:rPr lang="fi-FI" sz="1400" dirty="0">
                <a:solidFill>
                  <a:schemeClr val="tx1"/>
                </a:solidFill>
              </a:rPr>
              <a:t>Pelaajat			- Kaupunki</a:t>
            </a:r>
          </a:p>
          <a:p>
            <a:pPr marL="285750" indent="-285750">
              <a:buFontTx/>
              <a:buChar char="-"/>
            </a:pPr>
            <a:r>
              <a:rPr lang="fi-FI" sz="1400" dirty="0">
                <a:solidFill>
                  <a:schemeClr val="tx1"/>
                </a:solidFill>
              </a:rPr>
              <a:t>Vanhemmat		- Yhteistyökumppanit</a:t>
            </a:r>
          </a:p>
          <a:p>
            <a:pPr marL="285750" indent="-285750">
              <a:buFontTx/>
              <a:buChar char="-"/>
            </a:pPr>
            <a:r>
              <a:rPr lang="fi-FI" sz="1400" dirty="0">
                <a:solidFill>
                  <a:schemeClr val="tx1"/>
                </a:solidFill>
              </a:rPr>
              <a:t>Valmentajat		- Tanhuvaaran Urheiluopisto</a:t>
            </a:r>
          </a:p>
          <a:p>
            <a:pPr marL="285750" indent="-285750">
              <a:buFontTx/>
              <a:buChar char="-"/>
            </a:pPr>
            <a:r>
              <a:rPr lang="fi-FI" sz="1400" dirty="0">
                <a:solidFill>
                  <a:schemeClr val="tx1"/>
                </a:solidFill>
              </a:rPr>
              <a:t>Joukkueenjohtajat		- Muut urheiluseurat</a:t>
            </a:r>
          </a:p>
          <a:p>
            <a:pPr marL="285750" indent="-285750">
              <a:buFontTx/>
              <a:buChar char="-"/>
            </a:pPr>
            <a:r>
              <a:rPr lang="fi-FI" sz="1400" dirty="0">
                <a:solidFill>
                  <a:schemeClr val="tx1"/>
                </a:solidFill>
              </a:rPr>
              <a:t>huoltajat</a:t>
            </a:r>
          </a:p>
          <a:p>
            <a:endParaRPr lang="fi-FI" sz="1600" dirty="0">
              <a:solidFill>
                <a:schemeClr val="tx1"/>
              </a:solidFill>
            </a:endParaRPr>
          </a:p>
        </p:txBody>
      </p:sp>
      <p:pic>
        <p:nvPicPr>
          <p:cNvPr id="10" name="Kuva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05" y="126655"/>
            <a:ext cx="1196140" cy="1325627"/>
          </a:xfrm>
          <a:prstGeom prst="rect">
            <a:avLst/>
          </a:prstGeom>
        </p:spPr>
      </p:pic>
      <p:sp>
        <p:nvSpPr>
          <p:cNvPr id="11" name="Suorakulmio 10"/>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ORGANISAATIO</a:t>
            </a:r>
          </a:p>
        </p:txBody>
      </p:sp>
    </p:spTree>
    <p:extLst>
      <p:ext uri="{BB962C8B-B14F-4D97-AF65-F5344CB8AC3E}">
        <p14:creationId xmlns:p14="http://schemas.microsoft.com/office/powerpoint/2010/main" val="25800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253672" y="432000"/>
            <a:ext cx="9506327" cy="639418"/>
          </a:xfrm>
        </p:spPr>
        <p:txBody>
          <a:bodyPr/>
          <a:lstStyle/>
          <a:p>
            <a:r>
              <a:rPr lang="fi-FI" sz="2800" dirty="0"/>
              <a:t>JUNIORI STPS</a:t>
            </a:r>
            <a:endParaRPr lang="fi-FI" dirty="0"/>
          </a:p>
        </p:txBody>
      </p:sp>
      <p:sp>
        <p:nvSpPr>
          <p:cNvPr id="4" name="Sisällön paikkamerkki 3"/>
          <p:cNvSpPr>
            <a:spLocks noGrp="1"/>
          </p:cNvSpPr>
          <p:nvPr>
            <p:ph idx="1"/>
          </p:nvPr>
        </p:nvSpPr>
        <p:spPr>
          <a:xfrm>
            <a:off x="2214944" y="1376218"/>
            <a:ext cx="9583781" cy="4872014"/>
          </a:xfrm>
        </p:spPr>
        <p:txBody>
          <a:bodyPr/>
          <a:lstStyle/>
          <a:p>
            <a:pPr marL="0" indent="0">
              <a:buNone/>
            </a:pPr>
            <a:r>
              <a:rPr lang="fi-FI" sz="1600" b="1" dirty="0"/>
              <a:t>Toimihenkilöt</a:t>
            </a:r>
            <a:endParaRPr lang="fi-FI" sz="1600" dirty="0"/>
          </a:p>
          <a:p>
            <a:pPr marL="0" indent="0">
              <a:buNone/>
            </a:pPr>
            <a:r>
              <a:rPr lang="fi-FI" sz="1600" dirty="0"/>
              <a:t>Seuralla on kaksi päätoimista työntekijää, Toiminnanjohtaja: Kalle Husso ja valmennuskoordinaattori </a:t>
            </a:r>
            <a:r>
              <a:rPr lang="fi-FI" sz="1600" dirty="0" err="1"/>
              <a:t>Saska</a:t>
            </a:r>
            <a:r>
              <a:rPr lang="fi-FI" sz="1600" dirty="0"/>
              <a:t> Saves. Palkattujen toimihenkilöiden esimiehenä toimii seuran puheenjohtaja. </a:t>
            </a:r>
            <a:endParaRPr lang="fi-FI" sz="1600" b="1" dirty="0"/>
          </a:p>
          <a:p>
            <a:pPr marL="0" indent="0">
              <a:buNone/>
            </a:pPr>
            <a:r>
              <a:rPr lang="fi-FI" sz="1600" b="1" dirty="0"/>
              <a:t>Seuratoimihenkilöt 2026</a:t>
            </a:r>
            <a:endParaRPr lang="fi-FI" sz="1600" dirty="0"/>
          </a:p>
          <a:p>
            <a:pPr marL="0" indent="0">
              <a:buNone/>
            </a:pPr>
            <a:r>
              <a:rPr lang="fi-FI" sz="1600" dirty="0"/>
              <a:t>Toiminnanjohtaja, Kalle Husso (vastuu: seuran yleiset asiat, laskutus, talous, valmennuslinjaukset, joukkueenjohtajat)</a:t>
            </a:r>
          </a:p>
          <a:p>
            <a:pPr marL="0" indent="0">
              <a:buNone/>
            </a:pPr>
            <a:r>
              <a:rPr lang="fi-FI" sz="1600" dirty="0"/>
              <a:t>Valmennuskoordinaattori: </a:t>
            </a:r>
            <a:r>
              <a:rPr lang="fi-FI" sz="1600" dirty="0" err="1"/>
              <a:t>Saska</a:t>
            </a:r>
            <a:r>
              <a:rPr lang="fi-FI" sz="1600" dirty="0"/>
              <a:t> Saves (vastuu: valmennuslinjaukset ja niiden jalkauttaminen, joukkuetoiminta, valmentajat)</a:t>
            </a:r>
          </a:p>
          <a:p>
            <a:pPr marL="0" indent="0">
              <a:buNone/>
            </a:pPr>
            <a:r>
              <a:rPr lang="fi-FI" sz="1600" dirty="0"/>
              <a:t>Kouluttaja: Tuomas Olli</a:t>
            </a:r>
          </a:p>
          <a:p>
            <a:pPr marL="0" indent="0">
              <a:buNone/>
            </a:pPr>
            <a:endParaRPr lang="fi-FI" sz="1600" dirty="0"/>
          </a:p>
          <a:p>
            <a:pPr marL="0" indent="0">
              <a:buNone/>
            </a:pPr>
            <a:r>
              <a:rPr lang="fi-FI" sz="1600" b="1" dirty="0"/>
              <a:t>Muut:</a:t>
            </a:r>
          </a:p>
          <a:p>
            <a:pPr marL="0" indent="0">
              <a:buNone/>
            </a:pPr>
            <a:r>
              <a:rPr lang="fi-FI" sz="1600" dirty="0"/>
              <a:t>Seura käyttää erityistyövoimaa eri tehtäviin kauden 2025 aikana. Seuran kirjanpidon ja taloushallinnon hoitaa vuonna 2026 tilitoimisto PM Laskenta oy Pasi </a:t>
            </a:r>
            <a:r>
              <a:rPr lang="fi-FI" sz="1600" dirty="0" err="1"/>
              <a:t>Myllys</a:t>
            </a:r>
            <a:r>
              <a:rPr lang="fi-FI" sz="1600" dirty="0"/>
              <a:t>. Seura kartoittaa muihin tehtäviin lisätyövoimaa ja laskee talousarvioon budjettia myös tälle.</a:t>
            </a:r>
          </a:p>
        </p:txBody>
      </p:sp>
      <p:sp>
        <p:nvSpPr>
          <p:cNvPr id="5" name="Alatunnisteen paikkamerkki 4"/>
          <p:cNvSpPr>
            <a:spLocks noGrp="1"/>
          </p:cNvSpPr>
          <p:nvPr>
            <p:ph type="ftr" sz="quarter" idx="12"/>
          </p:nvPr>
        </p:nvSpPr>
        <p:spPr/>
        <p:txBody>
          <a:bodyPr/>
          <a:lstStyle/>
          <a:p>
            <a:pPr rtl="0"/>
            <a:r>
              <a:rPr lang="fi-FI"/>
              <a:t>Lisää alatunniste</a:t>
            </a:r>
            <a:endParaRPr lang="fi-FI" dirty="0"/>
          </a:p>
        </p:txBody>
      </p:sp>
      <p:sp>
        <p:nvSpPr>
          <p:cNvPr id="6" name="Dian numeron paikkamerkki 5"/>
          <p:cNvSpPr>
            <a:spLocks noGrp="1"/>
          </p:cNvSpPr>
          <p:nvPr>
            <p:ph type="sldNum" sz="quarter" idx="33"/>
          </p:nvPr>
        </p:nvSpPr>
        <p:spPr/>
        <p:txBody>
          <a:bodyPr/>
          <a:lstStyle/>
          <a:p>
            <a:pPr rtl="0"/>
            <a:fld id="{19B51A1E-902D-48AF-9020-955120F399B6}" type="slidenum">
              <a:rPr lang="fi-FI" smtClean="0"/>
              <a:pPr rtl="0"/>
              <a:t>6</a:t>
            </a:fld>
            <a:endParaRPr lang="fi-FI" dirty="0"/>
          </a:p>
        </p:txBody>
      </p:sp>
      <p:sp>
        <p:nvSpPr>
          <p:cNvPr id="7" name="Suorakulmio 6"/>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TOIMIHENKILÖT</a:t>
            </a:r>
          </a:p>
        </p:txBody>
      </p:sp>
      <p:pic>
        <p:nvPicPr>
          <p:cNvPr id="8" name="Kuva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759" y="432000"/>
            <a:ext cx="1443712" cy="1600000"/>
          </a:xfrm>
          <a:prstGeom prst="rect">
            <a:avLst/>
          </a:prstGeom>
        </p:spPr>
      </p:pic>
    </p:spTree>
    <p:extLst>
      <p:ext uri="{BB962C8B-B14F-4D97-AF65-F5344CB8AC3E}">
        <p14:creationId xmlns:p14="http://schemas.microsoft.com/office/powerpoint/2010/main" val="735349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76E62-9382-82BE-D440-42C4877529CE}"/>
            </a:ext>
          </a:extLst>
        </p:cNvPr>
        <p:cNvGrpSpPr/>
        <p:nvPr/>
      </p:nvGrpSpPr>
      <p:grpSpPr>
        <a:xfrm>
          <a:off x="0" y="0"/>
          <a:ext cx="0" cy="0"/>
          <a:chOff x="0" y="0"/>
          <a:chExt cx="0" cy="0"/>
        </a:xfrm>
      </p:grpSpPr>
      <p:sp>
        <p:nvSpPr>
          <p:cNvPr id="12" name="Dian numeron paikkamerkki 11">
            <a:extLst>
              <a:ext uri="{FF2B5EF4-FFF2-40B4-BE49-F238E27FC236}">
                <a16:creationId xmlns:a16="http://schemas.microsoft.com/office/drawing/2014/main" id="{613568DD-FAF9-EB43-3758-2837B4E0980F}"/>
              </a:ext>
            </a:extLst>
          </p:cNvPr>
          <p:cNvSpPr>
            <a:spLocks noGrp="1"/>
          </p:cNvSpPr>
          <p:nvPr>
            <p:ph type="sldNum" sz="quarter" idx="13"/>
          </p:nvPr>
        </p:nvSpPr>
        <p:spPr/>
        <p:txBody>
          <a:bodyPr rtlCol="0"/>
          <a:lstStyle/>
          <a:p>
            <a:pPr rtl="0"/>
            <a:fld id="{19B51A1E-902D-48AF-9020-955120F399B6}" type="slidenum">
              <a:rPr lang="fi-FI" smtClean="0"/>
              <a:pPr rtl="0"/>
              <a:t>7</a:t>
            </a:fld>
            <a:endParaRPr lang="fi-FI"/>
          </a:p>
        </p:txBody>
      </p:sp>
      <p:sp>
        <p:nvSpPr>
          <p:cNvPr id="3" name="Suorakulmio 2">
            <a:extLst>
              <a:ext uri="{FF2B5EF4-FFF2-40B4-BE49-F238E27FC236}">
                <a16:creationId xmlns:a16="http://schemas.microsoft.com/office/drawing/2014/main" id="{D81D3228-8C83-4FF9-F7E1-D420FF10F1C8}"/>
              </a:ext>
            </a:extLst>
          </p:cNvPr>
          <p:cNvSpPr/>
          <p:nvPr/>
        </p:nvSpPr>
        <p:spPr>
          <a:xfrm>
            <a:off x="151346" y="775086"/>
            <a:ext cx="5515014" cy="5523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sz="2000" b="1" dirty="0">
              <a:solidFill>
                <a:schemeClr val="tx1"/>
              </a:solidFill>
            </a:endParaRPr>
          </a:p>
          <a:p>
            <a:r>
              <a:rPr lang="fi-FI" b="1" dirty="0">
                <a:solidFill>
                  <a:schemeClr val="tx1"/>
                </a:solidFill>
              </a:rPr>
              <a:t>Päätavoitteet vuosille 2026-2029</a:t>
            </a:r>
          </a:p>
          <a:p>
            <a:endParaRPr lang="fi-FI" sz="1400" dirty="0">
              <a:solidFill>
                <a:schemeClr val="tx1"/>
              </a:solidFill>
            </a:endParaRPr>
          </a:p>
          <a:p>
            <a:r>
              <a:rPr lang="fi-FI" sz="1200" b="1" dirty="0">
                <a:solidFill>
                  <a:schemeClr val="tx1"/>
                </a:solidFill>
                <a:effectLst/>
                <a:latin typeface="Arial" panose="020B0604020202020204" pitchFamily="34" charset="0"/>
                <a:ea typeface="Times New Roman" panose="02020603050405020304" pitchFamily="18" charset="0"/>
              </a:rPr>
              <a:t>Harrastajamäärän kasvattaminen ja vakiinnuttaminen 350 henkilöön. Laadukas päivittäinen tekeminen.</a:t>
            </a:r>
          </a:p>
          <a:p>
            <a:r>
              <a:rPr lang="fi-FI" sz="1200" b="1" dirty="0">
                <a:solidFill>
                  <a:schemeClr val="tx1"/>
                </a:solidFill>
                <a:effectLst/>
                <a:latin typeface="Arial" panose="020B0604020202020204" pitchFamily="34" charset="0"/>
                <a:ea typeface="Times New Roman" panose="02020603050405020304" pitchFamily="18" charset="0"/>
              </a:rPr>
              <a:t>(Seuran pääteemat: joukkuetoiminta-yksilön kehittäminen-laadukas valmennustoiminta)</a:t>
            </a:r>
          </a:p>
          <a:p>
            <a:endParaRPr lang="fi-FI" sz="1200" dirty="0">
              <a:solidFill>
                <a:schemeClr val="tx1"/>
              </a:solidFill>
              <a:effectLst/>
              <a:latin typeface="Times New Roman" panose="02020603050405020304" pitchFamily="18" charset="0"/>
              <a:ea typeface="Times New Roman" panose="02020603050405020304" pitchFamily="18" charset="0"/>
            </a:endParaRPr>
          </a:p>
          <a:p>
            <a:pPr lvl="0"/>
            <a:r>
              <a:rPr lang="fi-FI" sz="1200" b="1" dirty="0">
                <a:solidFill>
                  <a:schemeClr val="tx1"/>
                </a:solidFill>
                <a:effectLst/>
                <a:latin typeface="Arial" panose="020B0604020202020204" pitchFamily="34" charset="0"/>
                <a:ea typeface="Times New Roman" panose="02020603050405020304" pitchFamily="18" charset="0"/>
              </a:rPr>
              <a:t>kehitystoimenpiteet :</a:t>
            </a:r>
          </a:p>
          <a:p>
            <a:pPr lvl="0"/>
            <a:endParaRPr lang="fi-FI" sz="1200" b="1" dirty="0">
              <a:solidFill>
                <a:schemeClr val="tx1"/>
              </a:solidFill>
              <a:latin typeface="Times New Roman" panose="02020603050405020304" pitchFamily="18" charset="0"/>
              <a:ea typeface="Times New Roman" panose="02020603050405020304" pitchFamily="18" charset="0"/>
            </a:endParaRPr>
          </a:p>
          <a:p>
            <a:pPr marL="228600" lvl="0" indent="-228600">
              <a:buAutoNum type="arabicPeriod"/>
            </a:pPr>
            <a:r>
              <a:rPr lang="fi-FI"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Pelaajakehitystä tukeva joukkue/seurayhteistyö</a:t>
            </a:r>
          </a:p>
          <a:p>
            <a:pPr lvl="0"/>
            <a:r>
              <a:rPr lang="fi-FI" sz="1200" dirty="0">
                <a:solidFill>
                  <a:schemeClr val="tx1"/>
                </a:solidFill>
                <a:effectLst/>
                <a:latin typeface="Arial" panose="020B0604020202020204" pitchFamily="34" charset="0"/>
                <a:ea typeface="Times New Roman" panose="02020603050405020304" pitchFamily="18" charset="0"/>
              </a:rPr>
              <a:t>Savonlinnan sekä ”piirin” alueella</a:t>
            </a:r>
            <a:endParaRPr lang="fi-FI" sz="1200" dirty="0">
              <a:solidFill>
                <a:schemeClr val="tx1"/>
              </a:solidFill>
              <a:latin typeface="Times New Roman" panose="02020603050405020304" pitchFamily="18" charset="0"/>
              <a:ea typeface="Times New Roman" panose="02020603050405020304" pitchFamily="18" charset="0"/>
            </a:endParaRPr>
          </a:p>
          <a:p>
            <a:pPr marL="171450" lvl="0" indent="-171450">
              <a:buFont typeface="Wingdings" pitchFamily="2" charset="2"/>
              <a:buChar char="Ø"/>
            </a:pPr>
            <a:r>
              <a:rPr lang="fi-FI" sz="1200" dirty="0">
                <a:solidFill>
                  <a:schemeClr val="tx1"/>
                </a:solidFill>
                <a:effectLst/>
                <a:latin typeface="Arial" panose="020B0604020202020204" pitchFamily="34" charset="0"/>
                <a:ea typeface="Times New Roman" panose="02020603050405020304" pitchFamily="18" charset="0"/>
              </a:rPr>
              <a:t>Yhteistyö omien joukkueiden kesken</a:t>
            </a:r>
            <a:endParaRPr lang="fi-FI" sz="1200" dirty="0">
              <a:solidFill>
                <a:schemeClr val="tx1"/>
              </a:solidFill>
              <a:latin typeface="Times New Roman" panose="02020603050405020304" pitchFamily="18" charset="0"/>
              <a:ea typeface="Times New Roman" panose="02020603050405020304" pitchFamily="18" charset="0"/>
            </a:endParaRPr>
          </a:p>
          <a:p>
            <a:pPr marL="171450" lvl="0" indent="-171450">
              <a:buFont typeface="Wingdings" pitchFamily="2" charset="2"/>
              <a:buChar char="Ø"/>
            </a:pPr>
            <a:r>
              <a:rPr lang="fi-FI" sz="1200" dirty="0">
                <a:solidFill>
                  <a:schemeClr val="tx1"/>
                </a:solidFill>
                <a:effectLst/>
                <a:latin typeface="Arial" panose="020B0604020202020204" pitchFamily="34" charset="0"/>
                <a:ea typeface="Times New Roman" panose="02020603050405020304" pitchFamily="18" charset="0"/>
              </a:rPr>
              <a:t>Yhteistyö muiden seurojen kesken </a:t>
            </a:r>
            <a:endParaRPr lang="fi-FI" sz="1200" dirty="0">
              <a:solidFill>
                <a:schemeClr val="tx1"/>
              </a:solidFill>
              <a:latin typeface="Times New Roman" panose="02020603050405020304" pitchFamily="18" charset="0"/>
              <a:ea typeface="Times New Roman" panose="02020603050405020304" pitchFamily="18" charset="0"/>
            </a:endParaRPr>
          </a:p>
          <a:p>
            <a:pPr lvl="0"/>
            <a:r>
              <a:rPr lang="fi-FI" sz="1200" dirty="0">
                <a:solidFill>
                  <a:schemeClr val="tx1"/>
                </a:solidFill>
                <a:effectLst/>
                <a:latin typeface="Arial" panose="020B0604020202020204" pitchFamily="34" charset="0"/>
                <a:ea typeface="Times New Roman" panose="02020603050405020304" pitchFamily="18" charset="0"/>
              </a:rPr>
              <a:t>Mittari: Juniori STPS joukkueiden määrä vähintään 14 joukkuetta, pelaajamäärä joukkueissa(240) tav. 350, tyttöpelaajien määrä joukkueissa (50)Tav.100</a:t>
            </a:r>
            <a:endParaRPr lang="fi-FI" sz="1200" dirty="0">
              <a:solidFill>
                <a:schemeClr val="tx1"/>
              </a:solidFill>
              <a:latin typeface="Times New Roman" panose="02020603050405020304" pitchFamily="18" charset="0"/>
              <a:ea typeface="Times New Roman" panose="02020603050405020304" pitchFamily="18" charset="0"/>
            </a:endParaRPr>
          </a:p>
          <a:p>
            <a:pPr lvl="0"/>
            <a:endParaRPr lang="fi-FI"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lvl="0"/>
            <a:r>
              <a:rPr lang="fi-FI" sz="1200" b="1"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2. </a:t>
            </a:r>
            <a:r>
              <a:rPr lang="fi-FI"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Laadukas valmennustoiminta</a:t>
            </a:r>
          </a:p>
          <a:p>
            <a:pPr marL="342900" lvl="0" indent="-342900">
              <a:buFont typeface="Wingdings" pitchFamily="2" charset="2"/>
              <a:buChar char=""/>
            </a:pPr>
            <a:r>
              <a:rPr lang="fi-FI" sz="1200" dirty="0">
                <a:solidFill>
                  <a:schemeClr val="tx1"/>
                </a:solidFill>
                <a:effectLst/>
                <a:latin typeface="Arial" panose="020B0604020202020204" pitchFamily="34" charset="0"/>
                <a:ea typeface="Times New Roman" panose="02020603050405020304" pitchFamily="18" charset="0"/>
              </a:rPr>
              <a:t>Seuran valmennuslinjaus päivittäminen ja jalkauttaminen jokaiseen joukkueeseen</a:t>
            </a:r>
            <a:endParaRPr lang="fi-FI" sz="1200" dirty="0">
              <a:solidFill>
                <a:schemeClr val="tx1"/>
              </a:solidFill>
              <a:latin typeface="Times New Roman" panose="02020603050405020304" pitchFamily="18" charset="0"/>
              <a:ea typeface="Times New Roman" panose="02020603050405020304" pitchFamily="18" charset="0"/>
            </a:endParaRPr>
          </a:p>
          <a:p>
            <a:pPr marL="342900" lvl="0" indent="-342900">
              <a:buFont typeface="Wingdings" pitchFamily="2" charset="2"/>
              <a:buChar char=""/>
            </a:pPr>
            <a:r>
              <a:rPr lang="fi-FI" sz="1200" dirty="0">
                <a:solidFill>
                  <a:schemeClr val="tx1"/>
                </a:solidFill>
                <a:effectLst/>
                <a:latin typeface="Arial" panose="020B0604020202020204" pitchFamily="34" charset="0"/>
                <a:ea typeface="Times New Roman" panose="02020603050405020304" pitchFamily="18" charset="0"/>
              </a:rPr>
              <a:t>koulutettujen valmentajien määrän kasvattaminen (jokaisessa joukkueessa valmentajat koulutettuja </a:t>
            </a:r>
            <a:r>
              <a:rPr lang="fi-FI" sz="1200" dirty="0" err="1">
                <a:solidFill>
                  <a:schemeClr val="tx1"/>
                </a:solidFill>
                <a:effectLst/>
                <a:latin typeface="Arial" panose="020B0604020202020204" pitchFamily="34" charset="0"/>
                <a:ea typeface="Times New Roman" panose="02020603050405020304" pitchFamily="18" charset="0"/>
              </a:rPr>
              <a:t>väh</a:t>
            </a:r>
            <a:r>
              <a:rPr lang="fi-FI" sz="1200" dirty="0">
                <a:solidFill>
                  <a:schemeClr val="tx1"/>
                </a:solidFill>
                <a:effectLst/>
                <a:latin typeface="Arial" panose="020B0604020202020204" pitchFamily="34" charset="0"/>
                <a:ea typeface="Times New Roman" panose="02020603050405020304" pitchFamily="18" charset="0"/>
              </a:rPr>
              <a:t>. -startti, ikävaihe)</a:t>
            </a:r>
            <a:endParaRPr lang="fi-FI" sz="1200" dirty="0">
              <a:solidFill>
                <a:schemeClr val="tx1"/>
              </a:solidFill>
              <a:latin typeface="Times New Roman" panose="02020603050405020304" pitchFamily="18" charset="0"/>
              <a:ea typeface="Times New Roman" panose="02020603050405020304" pitchFamily="18" charset="0"/>
            </a:endParaRPr>
          </a:p>
          <a:p>
            <a:pPr lvl="0"/>
            <a:r>
              <a:rPr lang="fi-FI" sz="1200" dirty="0">
                <a:solidFill>
                  <a:schemeClr val="tx1"/>
                </a:solidFill>
                <a:effectLst/>
                <a:latin typeface="Arial" panose="020B0604020202020204" pitchFamily="34" charset="0"/>
                <a:ea typeface="Times New Roman" panose="02020603050405020304" pitchFamily="18" charset="0"/>
              </a:rPr>
              <a:t>Mittari: koulutettujen valmentajien määrä suhteessa pelaajamäärään</a:t>
            </a:r>
            <a:endParaRPr lang="fi-FI" sz="1200" dirty="0">
              <a:solidFill>
                <a:schemeClr val="tx1"/>
              </a:solidFill>
              <a:effectLst/>
              <a:latin typeface="Times New Roman" panose="02020603050405020304" pitchFamily="18" charset="0"/>
              <a:ea typeface="Times New Roman" panose="02020603050405020304" pitchFamily="18" charset="0"/>
            </a:endParaRPr>
          </a:p>
          <a:p>
            <a:pPr marL="2971800" lvl="6" indent="-228600">
              <a:buFont typeface="Wingdings" pitchFamily="2" charset="2"/>
              <a:buChar char=""/>
            </a:pPr>
            <a:r>
              <a:rPr lang="fi-FI" sz="1200" dirty="0">
                <a:solidFill>
                  <a:schemeClr val="tx1"/>
                </a:solidFill>
                <a:effectLst/>
                <a:latin typeface="Arial" panose="020B0604020202020204" pitchFamily="34" charset="0"/>
                <a:ea typeface="Times New Roman" panose="02020603050405020304" pitchFamily="18" charset="0"/>
              </a:rPr>
              <a:t>lähtötilanne </a:t>
            </a:r>
            <a:r>
              <a:rPr lang="fi-FI" sz="1200" dirty="0">
                <a:solidFill>
                  <a:schemeClr val="tx1"/>
                </a:solidFill>
                <a:latin typeface="Arial" panose="020B0604020202020204" pitchFamily="34" charset="0"/>
                <a:ea typeface="Times New Roman" panose="02020603050405020304" pitchFamily="18" charset="0"/>
              </a:rPr>
              <a:t>0-1</a:t>
            </a:r>
            <a:r>
              <a:rPr lang="fi-FI" sz="1200" dirty="0">
                <a:solidFill>
                  <a:schemeClr val="tx1"/>
                </a:solidFill>
                <a:effectLst/>
                <a:latin typeface="Arial" panose="020B0604020202020204" pitchFamily="34" charset="0"/>
                <a:ea typeface="Times New Roman" panose="02020603050405020304" pitchFamily="18" charset="0"/>
              </a:rPr>
              <a:t>/joukkue</a:t>
            </a:r>
            <a:endParaRPr lang="fi-FI" sz="1200" dirty="0">
              <a:solidFill>
                <a:schemeClr val="tx1"/>
              </a:solidFill>
              <a:effectLst/>
              <a:latin typeface="Times New Roman" panose="02020603050405020304" pitchFamily="18" charset="0"/>
              <a:ea typeface="Times New Roman" panose="02020603050405020304" pitchFamily="18" charset="0"/>
            </a:endParaRPr>
          </a:p>
          <a:p>
            <a:pPr marL="2971800" lvl="6" indent="-228600">
              <a:buFont typeface="Wingdings" pitchFamily="2" charset="2"/>
              <a:buChar char=""/>
            </a:pPr>
            <a:r>
              <a:rPr lang="fi-FI" sz="1200" dirty="0">
                <a:solidFill>
                  <a:schemeClr val="tx1"/>
                </a:solidFill>
                <a:effectLst/>
                <a:latin typeface="Arial" panose="020B0604020202020204" pitchFamily="34" charset="0"/>
                <a:ea typeface="Times New Roman" panose="02020603050405020304" pitchFamily="18" charset="0"/>
              </a:rPr>
              <a:t>tavoite väh.1/joukkue</a:t>
            </a:r>
            <a:endParaRPr lang="fi-FI" sz="1200" dirty="0">
              <a:solidFill>
                <a:schemeClr val="tx1"/>
              </a:solidFill>
              <a:effectLst/>
              <a:latin typeface="Times New Roman" panose="02020603050405020304" pitchFamily="18" charset="0"/>
              <a:ea typeface="Times New Roman" panose="02020603050405020304" pitchFamily="18" charset="0"/>
            </a:endParaRPr>
          </a:p>
          <a:p>
            <a:endParaRPr lang="fi-FI"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fi-FI"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3.  </a:t>
            </a:r>
            <a:r>
              <a:rPr lang="fi-FI" sz="1200" b="1" dirty="0">
                <a:solidFill>
                  <a:schemeClr val="tx1"/>
                </a:solidFill>
                <a:latin typeface="Arial" panose="020B0604020202020204" pitchFamily="34" charset="0"/>
                <a:cs typeface="Arial" panose="020B0604020202020204" pitchFamily="34" charset="0"/>
              </a:rPr>
              <a:t>Pelaajakohtainen pelaajapolku</a:t>
            </a:r>
          </a:p>
          <a:p>
            <a:pPr marL="171450" indent="-171450">
              <a:buFont typeface="Wingdings" pitchFamily="2" charset="2"/>
              <a:buChar char="Ø"/>
            </a:pPr>
            <a:r>
              <a:rPr lang="fi-FI" sz="1200" dirty="0">
                <a:solidFill>
                  <a:schemeClr val="tx1"/>
                </a:solidFill>
                <a:latin typeface="Arial" panose="020B0604020202020204" pitchFamily="34" charset="0"/>
                <a:cs typeface="Arial" panose="020B0604020202020204" pitchFamily="34" charset="0"/>
              </a:rPr>
              <a:t>Pelaajien kehittymisen seuranta (testit 2xvuodessa)</a:t>
            </a:r>
          </a:p>
          <a:p>
            <a:pPr marL="171450" indent="-171450">
              <a:buFont typeface="Wingdings" pitchFamily="2" charset="2"/>
              <a:buChar char="Ø"/>
            </a:pPr>
            <a:r>
              <a:rPr lang="fi-FI" sz="1200" dirty="0">
                <a:solidFill>
                  <a:schemeClr val="tx1"/>
                </a:solidFill>
                <a:latin typeface="Arial" panose="020B0604020202020204" pitchFamily="34" charset="0"/>
                <a:cs typeface="Arial" panose="020B0604020202020204" pitchFamily="34" charset="0"/>
              </a:rPr>
              <a:t>Joukkueiden tason seuraaminen</a:t>
            </a:r>
          </a:p>
          <a:p>
            <a:r>
              <a:rPr lang="fi-FI" sz="1200" dirty="0">
                <a:solidFill>
                  <a:schemeClr val="tx1"/>
                </a:solidFill>
                <a:latin typeface="Arial" panose="020B0604020202020204" pitchFamily="34" charset="0"/>
                <a:cs typeface="Arial" panose="020B0604020202020204" pitchFamily="34" charset="0"/>
              </a:rPr>
              <a:t>Mittari: kehittymisen seuranta, joukkueiden tason seuraaminen, </a:t>
            </a:r>
          </a:p>
          <a:p>
            <a:r>
              <a:rPr lang="fi-FI" sz="1200" dirty="0">
                <a:solidFill>
                  <a:schemeClr val="tx1"/>
                </a:solidFill>
                <a:latin typeface="Arial" panose="020B0604020202020204" pitchFamily="34" charset="0"/>
                <a:cs typeface="Arial" panose="020B0604020202020204" pitchFamily="34" charset="0"/>
              </a:rPr>
              <a:t>huuhkaja/</a:t>
            </a:r>
            <a:r>
              <a:rPr lang="fi-FI" sz="1200" dirty="0" err="1">
                <a:solidFill>
                  <a:schemeClr val="tx1"/>
                </a:solidFill>
                <a:latin typeface="Arial" panose="020B0604020202020204" pitchFamily="34" charset="0"/>
                <a:cs typeface="Arial" panose="020B0604020202020204" pitchFamily="34" charset="0"/>
              </a:rPr>
              <a:t>helmaripelaajien</a:t>
            </a:r>
            <a:r>
              <a:rPr lang="fi-FI" sz="1200" dirty="0">
                <a:solidFill>
                  <a:schemeClr val="tx1"/>
                </a:solidFill>
                <a:latin typeface="Arial" panose="020B0604020202020204" pitchFamily="34" charset="0"/>
                <a:cs typeface="Arial" panose="020B0604020202020204" pitchFamily="34" charset="0"/>
              </a:rPr>
              <a:t> määrä</a:t>
            </a:r>
          </a:p>
          <a:p>
            <a:endParaRPr lang="fi-FI" sz="1200" dirty="0"/>
          </a:p>
          <a:p>
            <a:endParaRPr lang="fi-FI" sz="1200" dirty="0">
              <a:solidFill>
                <a:schemeClr val="tx1"/>
              </a:solidFill>
              <a:effectLst/>
              <a:latin typeface="Times New Roman" panose="02020603050405020304" pitchFamily="18" charset="0"/>
              <a:ea typeface="Times New Roman" panose="02020603050405020304" pitchFamily="18" charset="0"/>
            </a:endParaRPr>
          </a:p>
          <a:p>
            <a:r>
              <a:rPr lang="fi-FI" sz="1400" dirty="0">
                <a:solidFill>
                  <a:schemeClr val="tx1"/>
                </a:solidFill>
              </a:rPr>
              <a:t>	</a:t>
            </a:r>
          </a:p>
          <a:p>
            <a:endParaRPr lang="fi-FI" sz="1400" dirty="0">
              <a:solidFill>
                <a:schemeClr val="tx1"/>
              </a:solidFill>
            </a:endParaRPr>
          </a:p>
        </p:txBody>
      </p:sp>
      <p:sp>
        <p:nvSpPr>
          <p:cNvPr id="17" name="Suorakulmio 16">
            <a:extLst>
              <a:ext uri="{FF2B5EF4-FFF2-40B4-BE49-F238E27FC236}">
                <a16:creationId xmlns:a16="http://schemas.microsoft.com/office/drawing/2014/main" id="{515BF93F-751B-8B09-1ACE-26B0890BC95D}"/>
              </a:ext>
            </a:extLst>
          </p:cNvPr>
          <p:cNvSpPr/>
          <p:nvPr/>
        </p:nvSpPr>
        <p:spPr>
          <a:xfrm>
            <a:off x="7126910" y="670036"/>
            <a:ext cx="4913745" cy="606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sz="1400" dirty="0">
              <a:solidFill>
                <a:schemeClr val="tx1"/>
              </a:solidFill>
            </a:endParaRPr>
          </a:p>
          <a:p>
            <a:endParaRPr lang="fi-FI" sz="1400" b="1" dirty="0">
              <a:solidFill>
                <a:schemeClr val="tx1"/>
              </a:solidFill>
            </a:endParaRPr>
          </a:p>
          <a:p>
            <a:endParaRPr lang="fi-FI" sz="1400" dirty="0">
              <a:solidFill>
                <a:schemeClr val="tx1"/>
              </a:solidFill>
            </a:endParaRPr>
          </a:p>
          <a:p>
            <a:endParaRPr lang="fi-FI" sz="1400" dirty="0">
              <a:solidFill>
                <a:schemeClr val="tx1"/>
              </a:solidFill>
            </a:endParaRPr>
          </a:p>
        </p:txBody>
      </p:sp>
      <p:sp>
        <p:nvSpPr>
          <p:cNvPr id="2" name="Suorakulmio 1">
            <a:extLst>
              <a:ext uri="{FF2B5EF4-FFF2-40B4-BE49-F238E27FC236}">
                <a16:creationId xmlns:a16="http://schemas.microsoft.com/office/drawing/2014/main" id="{B6BAF005-2EA2-81E3-8F48-FBEB7D3C5069}"/>
              </a:ext>
            </a:extLst>
          </p:cNvPr>
          <p:cNvSpPr/>
          <p:nvPr/>
        </p:nvSpPr>
        <p:spPr>
          <a:xfrm>
            <a:off x="2558473" y="63886"/>
            <a:ext cx="6567055"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b="1" dirty="0">
                <a:solidFill>
                  <a:schemeClr val="tx1"/>
                </a:solidFill>
              </a:rPr>
              <a:t>SEURAN STRATEGIA 2026-2029</a:t>
            </a:r>
          </a:p>
        </p:txBody>
      </p:sp>
      <p:pic>
        <p:nvPicPr>
          <p:cNvPr id="6" name="Kuva 5">
            <a:extLst>
              <a:ext uri="{FF2B5EF4-FFF2-40B4-BE49-F238E27FC236}">
                <a16:creationId xmlns:a16="http://schemas.microsoft.com/office/drawing/2014/main" id="{E28EB529-109B-7DC5-A6E9-D99750905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700" y="767540"/>
            <a:ext cx="1369941" cy="1518242"/>
          </a:xfrm>
          <a:prstGeom prst="rect">
            <a:avLst/>
          </a:prstGeom>
        </p:spPr>
      </p:pic>
      <p:sp>
        <p:nvSpPr>
          <p:cNvPr id="7" name="Suorakulmio 6">
            <a:extLst>
              <a:ext uri="{FF2B5EF4-FFF2-40B4-BE49-F238E27FC236}">
                <a16:creationId xmlns:a16="http://schemas.microsoft.com/office/drawing/2014/main" id="{047A931C-B40E-2B91-FA97-72F691F81C4E}"/>
              </a:ext>
            </a:extLst>
          </p:cNvPr>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SEURAN STRATEGIA</a:t>
            </a:r>
          </a:p>
        </p:txBody>
      </p:sp>
      <p:sp>
        <p:nvSpPr>
          <p:cNvPr id="4" name="Tekstiruutu 3">
            <a:extLst>
              <a:ext uri="{FF2B5EF4-FFF2-40B4-BE49-F238E27FC236}">
                <a16:creationId xmlns:a16="http://schemas.microsoft.com/office/drawing/2014/main" id="{9CAC8750-FAB9-F347-281A-980C42B035B1}"/>
              </a:ext>
            </a:extLst>
          </p:cNvPr>
          <p:cNvSpPr txBox="1"/>
          <p:nvPr/>
        </p:nvSpPr>
        <p:spPr>
          <a:xfrm>
            <a:off x="12641924" y="4439479"/>
            <a:ext cx="109295" cy="276999"/>
          </a:xfrm>
          <a:prstGeom prst="rect">
            <a:avLst/>
          </a:prstGeom>
          <a:noFill/>
        </p:spPr>
        <p:txBody>
          <a:bodyPr wrap="square" rtlCol="0">
            <a:spAutoFit/>
          </a:bodyPr>
          <a:lstStyle/>
          <a:p>
            <a:pPr marL="1371600"/>
            <a:r>
              <a:rPr lang="fi-FI" sz="1200" dirty="0">
                <a:effectLst/>
                <a:latin typeface="Arial" panose="020B0604020202020204" pitchFamily="34" charset="0"/>
                <a:ea typeface="Times New Roman" panose="02020603050405020304" pitchFamily="18" charset="0"/>
              </a:rPr>
              <a:t> </a:t>
            </a:r>
            <a:endParaRPr lang="fi-FI" sz="1200" dirty="0">
              <a:effectLst/>
              <a:latin typeface="Times New Roman" panose="02020603050405020304" pitchFamily="18" charset="0"/>
              <a:ea typeface="Times New Roman" panose="02020603050405020304" pitchFamily="18" charset="0"/>
            </a:endParaRPr>
          </a:p>
        </p:txBody>
      </p:sp>
      <p:sp>
        <p:nvSpPr>
          <p:cNvPr id="5" name="Tekstiruutu 4">
            <a:extLst>
              <a:ext uri="{FF2B5EF4-FFF2-40B4-BE49-F238E27FC236}">
                <a16:creationId xmlns:a16="http://schemas.microsoft.com/office/drawing/2014/main" id="{B442EEAA-1E4A-B2E3-8275-FB3FA85E6FA5}"/>
              </a:ext>
            </a:extLst>
          </p:cNvPr>
          <p:cNvSpPr txBox="1"/>
          <p:nvPr/>
        </p:nvSpPr>
        <p:spPr>
          <a:xfrm>
            <a:off x="6784799" y="1297062"/>
            <a:ext cx="5287025" cy="4893647"/>
          </a:xfrm>
          <a:prstGeom prst="rect">
            <a:avLst/>
          </a:prstGeom>
          <a:noFill/>
        </p:spPr>
        <p:txBody>
          <a:bodyPr wrap="none" rtlCol="0">
            <a:spAutoFit/>
          </a:bodyPr>
          <a:lstStyle/>
          <a:p>
            <a:r>
              <a:rPr lang="fi-FI" sz="1200" b="1" dirty="0"/>
              <a:t>4</a:t>
            </a:r>
            <a:r>
              <a:rPr lang="fi-FI" sz="1200" b="1" dirty="0">
                <a:latin typeface="Arial" panose="020B0604020202020204" pitchFamily="34" charset="0"/>
                <a:cs typeface="Arial" panose="020B0604020202020204" pitchFamily="34" charset="0"/>
              </a:rPr>
              <a:t>. Laadukas matalankynnyksen toiminta pelaajapolun alussa</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Päiväkoti ja kouluvierailut</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Leiritoiminta</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Tyttöjalkapalloilun kehittäminen</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Futisleiri ja kerhotoiminta</a:t>
            </a:r>
          </a:p>
          <a:p>
            <a:r>
              <a:rPr lang="fi-FI" sz="1200" dirty="0">
                <a:latin typeface="Arial" panose="020B0604020202020204" pitchFamily="34" charset="0"/>
                <a:cs typeface="Arial" panose="020B0604020202020204" pitchFamily="34" charset="0"/>
              </a:rPr>
              <a:t>Mittari: osallistujien määrä toiminnoissa</a:t>
            </a:r>
          </a:p>
          <a:p>
            <a:endParaRPr lang="fi-FI" sz="1200" dirty="0">
              <a:latin typeface="Arial" panose="020B0604020202020204" pitchFamily="34" charset="0"/>
              <a:cs typeface="Arial" panose="020B0604020202020204" pitchFamily="34" charset="0"/>
            </a:endParaRPr>
          </a:p>
          <a:p>
            <a:r>
              <a:rPr lang="fi-FI" sz="1200" b="1" dirty="0">
                <a:latin typeface="Arial" panose="020B0604020202020204" pitchFamily="34" charset="0"/>
                <a:cs typeface="Arial" panose="020B0604020202020204" pitchFamily="34" charset="0"/>
              </a:rPr>
              <a:t>5. Tyttöjalkapalloilun kehittäminen</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Kerhot ja futiskoulut tytöille</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Uudet joukkueet</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Mittari: pelaajamäärä (50) </a:t>
            </a:r>
            <a:r>
              <a:rPr lang="fi-FI" sz="1200" dirty="0" err="1">
                <a:latin typeface="Arial" panose="020B0604020202020204" pitchFamily="34" charset="0"/>
                <a:cs typeface="Arial" panose="020B0604020202020204" pitchFamily="34" charset="0"/>
              </a:rPr>
              <a:t>Tav</a:t>
            </a:r>
            <a:r>
              <a:rPr lang="fi-FI" sz="1200" dirty="0">
                <a:latin typeface="Arial" panose="020B0604020202020204" pitchFamily="34" charset="0"/>
                <a:cs typeface="Arial" panose="020B0604020202020204" pitchFamily="34" charset="0"/>
              </a:rPr>
              <a:t> 100</a:t>
            </a:r>
          </a:p>
          <a:p>
            <a:endParaRPr lang="fi-FI" sz="1200" dirty="0">
              <a:latin typeface="Arial" panose="020B0604020202020204" pitchFamily="34" charset="0"/>
              <a:cs typeface="Arial" panose="020B0604020202020204" pitchFamily="34" charset="0"/>
            </a:endParaRPr>
          </a:p>
          <a:p>
            <a:r>
              <a:rPr lang="fi-FI" sz="1200" b="1" dirty="0">
                <a:latin typeface="Arial" panose="020B0604020202020204" pitchFamily="34" charset="0"/>
                <a:cs typeface="Arial" panose="020B0604020202020204" pitchFamily="34" charset="0"/>
              </a:rPr>
              <a:t>6. Olosuhteet</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Yhteys kaupunki/Tanhuvaara</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Nykyisten olosuhteiden ylläpito</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Lisätekonurmikentät </a:t>
            </a:r>
            <a:r>
              <a:rPr lang="fi-FI" sz="1200" dirty="0" err="1">
                <a:latin typeface="Arial" panose="020B0604020202020204" pitchFamily="34" charset="0"/>
                <a:cs typeface="Arial" panose="020B0604020202020204" pitchFamily="34" charset="0"/>
              </a:rPr>
              <a:t>väh</a:t>
            </a:r>
            <a:r>
              <a:rPr lang="fi-FI" sz="1200" dirty="0">
                <a:latin typeface="Arial" panose="020B0604020202020204" pitchFamily="34" charset="0"/>
                <a:cs typeface="Arial" panose="020B0604020202020204" pitchFamily="34" charset="0"/>
              </a:rPr>
              <a:t>. 8vs8</a:t>
            </a:r>
          </a:p>
          <a:p>
            <a:pPr marL="171450" indent="-171450">
              <a:buFont typeface="Wingdings" pitchFamily="2" charset="2"/>
              <a:buChar char="Ø"/>
            </a:pPr>
            <a:endParaRPr lang="fi-FI" sz="1200" dirty="0">
              <a:latin typeface="Arial" panose="020B0604020202020204" pitchFamily="34" charset="0"/>
              <a:cs typeface="Arial" panose="020B0604020202020204" pitchFamily="34" charset="0"/>
            </a:endParaRPr>
          </a:p>
          <a:p>
            <a:r>
              <a:rPr lang="fi-FI" sz="1200" b="1" dirty="0">
                <a:latin typeface="Arial" panose="020B0604020202020204" pitchFamily="34" charset="0"/>
                <a:cs typeface="Arial" panose="020B0604020202020204" pitchFamily="34" charset="0"/>
              </a:rPr>
              <a:t>7. Avoin tiedottaminen ja yhteisöllisyys</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Tietoisuuden lisääminen seuran toiminnasta</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Yhteistyön lisääminen joukkueiden kesken sekä edustus </a:t>
            </a:r>
            <a:r>
              <a:rPr lang="fi-FI" sz="1200" dirty="0" err="1">
                <a:latin typeface="Arial" panose="020B0604020202020204" pitchFamily="34" charset="0"/>
                <a:cs typeface="Arial" panose="020B0604020202020204" pitchFamily="34" charset="0"/>
              </a:rPr>
              <a:t>STPS:n</a:t>
            </a:r>
            <a:r>
              <a:rPr lang="fi-FI" sz="1200" dirty="0">
                <a:latin typeface="Arial" panose="020B0604020202020204" pitchFamily="34" charset="0"/>
                <a:cs typeface="Arial" panose="020B0604020202020204" pitchFamily="34" charset="0"/>
              </a:rPr>
              <a:t> kanssa</a:t>
            </a:r>
          </a:p>
          <a:p>
            <a:pPr marL="171450" indent="-171450">
              <a:buFont typeface="Wingdings" pitchFamily="2" charset="2"/>
              <a:buChar char="Ø"/>
            </a:pPr>
            <a:endParaRPr lang="fi-FI" sz="1200" dirty="0">
              <a:latin typeface="Arial" panose="020B0604020202020204" pitchFamily="34" charset="0"/>
              <a:cs typeface="Arial" panose="020B0604020202020204" pitchFamily="34" charset="0"/>
            </a:endParaRPr>
          </a:p>
          <a:p>
            <a:r>
              <a:rPr lang="fi-FI" sz="1200" b="1" dirty="0">
                <a:latin typeface="Arial" panose="020B0604020202020204" pitchFamily="34" charset="0"/>
                <a:cs typeface="Arial" panose="020B0604020202020204" pitchFamily="34" charset="0"/>
              </a:rPr>
              <a:t>8. Kestävä talous ja toimiva seurahallinto</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Varainkeruun tehostaminen</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Kestävä kassavirta</a:t>
            </a:r>
          </a:p>
          <a:p>
            <a:pPr marL="171450" indent="-171450">
              <a:buFont typeface="Wingdings" pitchFamily="2" charset="2"/>
              <a:buChar char="Ø"/>
            </a:pPr>
            <a:r>
              <a:rPr lang="fi-FI" sz="1200" dirty="0">
                <a:latin typeface="Arial" panose="020B0604020202020204" pitchFamily="34" charset="0"/>
                <a:cs typeface="Arial" panose="020B0604020202020204" pitchFamily="34" charset="0"/>
              </a:rPr>
              <a:t>Toimihenkilöiden vastuut ja toimenkuvat määritelty</a:t>
            </a:r>
          </a:p>
          <a:p>
            <a:endParaRPr lang="fi-FI" sz="1200" dirty="0"/>
          </a:p>
        </p:txBody>
      </p:sp>
    </p:spTree>
    <p:extLst>
      <p:ext uri="{BB962C8B-B14F-4D97-AF65-F5344CB8AC3E}">
        <p14:creationId xmlns:p14="http://schemas.microsoft.com/office/powerpoint/2010/main" val="124409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n numeron paikkamerkki 4">
            <a:extLst>
              <a:ext uri="{FF2B5EF4-FFF2-40B4-BE49-F238E27FC236}">
                <a16:creationId xmlns:a16="http://schemas.microsoft.com/office/drawing/2014/main" id="{F6964141-6F81-4947-A236-746D94ED3F6F}"/>
              </a:ext>
            </a:extLst>
          </p:cNvPr>
          <p:cNvSpPr>
            <a:spLocks noGrp="1"/>
          </p:cNvSpPr>
          <p:nvPr>
            <p:ph type="sldNum" sz="quarter" idx="33"/>
          </p:nvPr>
        </p:nvSpPr>
        <p:spPr/>
        <p:txBody>
          <a:bodyPr rtlCol="0"/>
          <a:lstStyle/>
          <a:p>
            <a:pPr rtl="0"/>
            <a:fld id="{19B51A1E-902D-48AF-9020-955120F399B6}" type="slidenum">
              <a:rPr lang="fi-FI" smtClean="0"/>
              <a:pPr rtl="0"/>
              <a:t>8</a:t>
            </a:fld>
            <a:endParaRPr lang="fi-FI"/>
          </a:p>
        </p:txBody>
      </p:sp>
      <p:graphicFrame>
        <p:nvGraphicFramePr>
          <p:cNvPr id="4" name="Kaaviokuva 3"/>
          <p:cNvGraphicFramePr/>
          <p:nvPr>
            <p:extLst>
              <p:ext uri="{D42A27DB-BD31-4B8C-83A1-F6EECF244321}">
                <p14:modId xmlns:p14="http://schemas.microsoft.com/office/powerpoint/2010/main" val="4193167753"/>
              </p:ext>
            </p:extLst>
          </p:nvPr>
        </p:nvGraphicFramePr>
        <p:xfrm>
          <a:off x="1801090" y="1571741"/>
          <a:ext cx="8903855" cy="4057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Kuva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8069" y="332221"/>
            <a:ext cx="1487612" cy="1645920"/>
          </a:xfrm>
          <a:prstGeom prst="rect">
            <a:avLst/>
          </a:prstGeom>
        </p:spPr>
      </p:pic>
      <p:sp>
        <p:nvSpPr>
          <p:cNvPr id="9" name="Suorakulmio 8"/>
          <p:cNvSpPr/>
          <p:nvPr/>
        </p:nvSpPr>
        <p:spPr>
          <a:xfrm>
            <a:off x="3131127" y="454141"/>
            <a:ext cx="8469745" cy="701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2800" b="1" dirty="0">
                <a:solidFill>
                  <a:schemeClr val="tx1"/>
                </a:solidFill>
              </a:rPr>
              <a:t>JOUKKUEET : Tytöt ja naiset</a:t>
            </a:r>
          </a:p>
        </p:txBody>
      </p:sp>
      <p:sp>
        <p:nvSpPr>
          <p:cNvPr id="6" name="Suorakulmio 5"/>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JOUKKUEET: TYTÖT JA NAISET</a:t>
            </a:r>
          </a:p>
        </p:txBody>
      </p:sp>
      <p:sp>
        <p:nvSpPr>
          <p:cNvPr id="2" name="Suorakulmio 1"/>
          <p:cNvSpPr/>
          <p:nvPr/>
        </p:nvSpPr>
        <p:spPr>
          <a:xfrm>
            <a:off x="7728064" y="486006"/>
            <a:ext cx="3048001" cy="637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400" b="1" dirty="0">
                <a:solidFill>
                  <a:schemeClr val="tx1"/>
                </a:solidFill>
              </a:rPr>
              <a:t>KAUSI 2026</a:t>
            </a:r>
          </a:p>
        </p:txBody>
      </p:sp>
    </p:spTree>
    <p:extLst>
      <p:ext uri="{BB962C8B-B14F-4D97-AF65-F5344CB8AC3E}">
        <p14:creationId xmlns:p14="http://schemas.microsoft.com/office/powerpoint/2010/main" val="2117695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atunnisteen paikkamerkki 1"/>
          <p:cNvSpPr>
            <a:spLocks noGrp="1"/>
          </p:cNvSpPr>
          <p:nvPr>
            <p:ph type="ftr" sz="quarter" idx="12"/>
          </p:nvPr>
        </p:nvSpPr>
        <p:spPr/>
        <p:txBody>
          <a:bodyPr/>
          <a:lstStyle/>
          <a:p>
            <a:pPr rtl="0"/>
            <a:r>
              <a:rPr lang="fi-FI"/>
              <a:t>Lisää alatunniste</a:t>
            </a:r>
            <a:endParaRPr lang="fi-FI" dirty="0"/>
          </a:p>
        </p:txBody>
      </p:sp>
      <p:sp>
        <p:nvSpPr>
          <p:cNvPr id="3" name="Dian numeron paikkamerkki 2"/>
          <p:cNvSpPr>
            <a:spLocks noGrp="1"/>
          </p:cNvSpPr>
          <p:nvPr>
            <p:ph type="sldNum" sz="quarter" idx="13"/>
          </p:nvPr>
        </p:nvSpPr>
        <p:spPr/>
        <p:txBody>
          <a:bodyPr/>
          <a:lstStyle/>
          <a:p>
            <a:pPr rtl="0"/>
            <a:fld id="{19B51A1E-902D-48AF-9020-955120F399B6}" type="slidenum">
              <a:rPr lang="fi-FI" smtClean="0"/>
              <a:pPr rtl="0"/>
              <a:t>9</a:t>
            </a:fld>
            <a:endParaRPr lang="fi-FI" dirty="0"/>
          </a:p>
        </p:txBody>
      </p:sp>
      <p:sp>
        <p:nvSpPr>
          <p:cNvPr id="4" name="Otsikko 3"/>
          <p:cNvSpPr>
            <a:spLocks noGrp="1"/>
          </p:cNvSpPr>
          <p:nvPr>
            <p:ph type="title"/>
          </p:nvPr>
        </p:nvSpPr>
        <p:spPr>
          <a:xfrm>
            <a:off x="3112653" y="496002"/>
            <a:ext cx="8545745" cy="432000"/>
          </a:xfrm>
        </p:spPr>
        <p:txBody>
          <a:bodyPr/>
          <a:lstStyle/>
          <a:p>
            <a:r>
              <a:rPr lang="fi-FI" sz="2800" dirty="0"/>
              <a:t>JOUKKUEET : Pojat </a:t>
            </a:r>
          </a:p>
        </p:txBody>
      </p:sp>
      <p:graphicFrame>
        <p:nvGraphicFramePr>
          <p:cNvPr id="5" name="Kaaviokuva 4">
            <a:hlinkClick r:id="rId2"/>
          </p:cNvPr>
          <p:cNvGraphicFramePr/>
          <p:nvPr>
            <p:extLst>
              <p:ext uri="{D42A27DB-BD31-4B8C-83A1-F6EECF244321}">
                <p14:modId xmlns:p14="http://schemas.microsoft.com/office/powerpoint/2010/main" val="1227500571"/>
              </p:ext>
            </p:extLst>
          </p:nvPr>
        </p:nvGraphicFramePr>
        <p:xfrm>
          <a:off x="267855" y="1289276"/>
          <a:ext cx="11924145" cy="4958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Kuva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5778" y="393347"/>
            <a:ext cx="1414260" cy="1564762"/>
          </a:xfrm>
          <a:prstGeom prst="rect">
            <a:avLst/>
          </a:prstGeom>
        </p:spPr>
      </p:pic>
      <p:sp>
        <p:nvSpPr>
          <p:cNvPr id="7" name="Suorakulmio 6"/>
          <p:cNvSpPr/>
          <p:nvPr/>
        </p:nvSpPr>
        <p:spPr>
          <a:xfrm>
            <a:off x="0" y="6371350"/>
            <a:ext cx="12192000" cy="4866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dirty="0"/>
              <a:t>JOUKKUEET: POJAT </a:t>
            </a:r>
          </a:p>
        </p:txBody>
      </p:sp>
      <p:sp>
        <p:nvSpPr>
          <p:cNvPr id="8" name="Suorakulmio 7"/>
          <p:cNvSpPr/>
          <p:nvPr/>
        </p:nvSpPr>
        <p:spPr>
          <a:xfrm>
            <a:off x="8109526" y="393347"/>
            <a:ext cx="2309091" cy="637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400" b="1" dirty="0">
                <a:solidFill>
                  <a:schemeClr val="tx1"/>
                </a:solidFill>
              </a:rPr>
              <a:t>KAUSI 2026</a:t>
            </a:r>
          </a:p>
        </p:txBody>
      </p:sp>
    </p:spTree>
    <p:extLst>
      <p:ext uri="{BB962C8B-B14F-4D97-AF65-F5344CB8AC3E}">
        <p14:creationId xmlns:p14="http://schemas.microsoft.com/office/powerpoint/2010/main" val="3727722530"/>
      </p:ext>
    </p:extLst>
  </p:cSld>
  <p:clrMapOvr>
    <a:masterClrMapping/>
  </p:clrMapOvr>
</p:sld>
</file>

<file path=ppt/theme/theme1.xml><?xml version="1.0" encoding="utf-8"?>
<a:theme xmlns:a="http://schemas.openxmlformats.org/drawingml/2006/main" name="Office-teema">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5790_TF16411250.potx" id="{73C173FB-671F-4BE1-BCC3-94D131AE4D0B}" vid="{D5648032-A036-4EDD-9DA8-C377153794C4}"/>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64A4C9D-F801-4923-BC6D-E0006F512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2218FC-8412-44B9-9E82-D51F1F531141}">
  <ds:schemaRefs>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schemas.microsoft.com/sharepoint/v3"/>
    <ds:schemaRef ds:uri="fb0879af-3eba-417a-a55a-ffe6dcd6ca77"/>
    <ds:schemaRef ds:uri="6dc4bcd6-49db-4c07-9060-8acfc67cef9f"/>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Selkeä liiketoiminnan tarpeisiin tehty esitys</Template>
  <TotalTime>0</TotalTime>
  <Words>1485</Words>
  <Application>Microsoft Macintosh PowerPoint</Application>
  <PresentationFormat>Laajakuva</PresentationFormat>
  <Paragraphs>364</Paragraphs>
  <Slides>14</Slides>
  <Notes>9</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14</vt:i4>
      </vt:variant>
    </vt:vector>
  </HeadingPairs>
  <TitlesOfParts>
    <vt:vector size="22" baseType="lpstr">
      <vt:lpstr>Arial</vt:lpstr>
      <vt:lpstr>Calibri</vt:lpstr>
      <vt:lpstr>Candara</vt:lpstr>
      <vt:lpstr>Corbel</vt:lpstr>
      <vt:lpstr>Helvetica</vt:lpstr>
      <vt:lpstr>Times New Roman</vt:lpstr>
      <vt:lpstr>Wingdings</vt:lpstr>
      <vt:lpstr>Office-teema</vt:lpstr>
      <vt:lpstr>JUNIORI  STPS</vt:lpstr>
      <vt:lpstr>JUNIORI  STPS</vt:lpstr>
      <vt:lpstr>JUNIORI  STPS</vt:lpstr>
      <vt:lpstr>PowerPoint-esitys</vt:lpstr>
      <vt:lpstr>JUNIORI STPS </vt:lpstr>
      <vt:lpstr>JUNIORI STPS</vt:lpstr>
      <vt:lpstr>PowerPoint-esitys</vt:lpstr>
      <vt:lpstr>PowerPoint-esitys</vt:lpstr>
      <vt:lpstr>JOUKKUEET : Pojat </vt:lpstr>
      <vt:lpstr>Large image</vt:lpstr>
      <vt:lpstr>PowerPoint-esitys</vt:lpstr>
      <vt:lpstr>KOULUTUS JA KEHITYS</vt:lpstr>
      <vt:lpstr>PELAAJAKEHITYS 2025</vt:lpstr>
      <vt:lpstr>Aktiivinen vaikuttaminen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2022-10-06T07:11:04Z</dcterms:created>
  <dcterms:modified xsi:type="dcterms:W3CDTF">2026-08-24T17:46:48Z</dcterms:modified>
</cp:coreProperties>
</file>