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94568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DDF3C9"/>
    <a:srgbClr val="FFFFFF"/>
    <a:srgbClr val="D88762"/>
    <a:srgbClr val="C5EA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5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3:45.36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8:41.124"/>
    </inkml:context>
    <inkml:brush xml:id="br0">
      <inkml:brushProperty name="width" value="0.35" units="cm"/>
      <inkml:brushProperty name="height" value="2.1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8:42.226"/>
    </inkml:context>
    <inkml:brush xml:id="br0">
      <inkml:brushProperty name="width" value="0.35" units="cm"/>
      <inkml:brushProperty name="height" value="2.1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8:42.928"/>
    </inkml:context>
    <inkml:brush xml:id="br0">
      <inkml:brushProperty name="width" value="0.35" units="cm"/>
      <inkml:brushProperty name="height" value="2.1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9:52.589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9:54.45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9:56.46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9:59.264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9:59.89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00.931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02.83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44 1,'-4'0,"-6"0,-4 0,-1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3:48.66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03.12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11.254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12.011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19.77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20.618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20.869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49.54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53.546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55.08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4 5,'4'4,"-6"-6,-4-4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55.499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4:46.29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55.75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56.539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57.485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58.60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1:59.77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00.16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00.759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05.97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06.618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07.62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4:51.99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44.37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47.221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47.948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51.036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06.46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0 136,'0'-4,"0"-6,4-9,2-5,-2-3,1-1,-3 5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07.07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12.798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116 1,'-8'0,"-19"8,-14 10,1 3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0:13.286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51.935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0,'0'4,"0"10,0 6,0 4,0 6,0 10,0 11,0-4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32:52.29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4:52.43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49:15.12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49:17.43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49:20.735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0:22.45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0:29.878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0:45.05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0:46.394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0:50.531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0:55.26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1,'4'4,"1"1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04.01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14 28,'-4'0,"-1"-12,0-4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4:52.63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04.451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42,'4'-4,"5"-5,5-5,0-1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04.894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07.85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08.054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09.209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09.424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88 0,'-12'0,"-8"0,-8 0,1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18.746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16.54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16.76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22.795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5:41.16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23.72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15 9,'4'-4,"-3"-1,-9 8,-3 4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24.33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1:25.394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0,'0'4,"4"2,1-1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09:52:04.92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0:37.13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2:52.305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2:56.16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2:59.419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3:02.357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3:03.24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5:45.90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3:04.925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3:05.43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3:08.309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3:08.906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3:59.69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5:25.573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5:26.262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5:32.998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8T10:17:04.310"/>
    </inkml:context>
    <inkml:brush xml:id="br0">
      <inkml:brushProperty name="width" value="0.2" units="cm"/>
      <inkml:brushProperty name="height" value="1.2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07T20:29:03.297"/>
    </inkml:context>
    <inkml:brush xml:id="br0">
      <inkml:brushProperty name="width" value="0.35" units="cm"/>
      <inkml:brushProperty name="height" value="2.1" units="cm"/>
      <inkml:brushProperty name="color" value="#008C3A"/>
      <inkml:brushProperty name="ignorePressure" value="1"/>
      <inkml:brushProperty name="inkEffects" value="pencil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DD30C-8538-40E8-BEEC-AF19007C0DFF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3D1B9-1C83-4F4A-A14A-05EF69BD0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09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2EA60E-BD0D-EBD3-E461-0C793334C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3C79F19-D1A1-9EFC-B752-5BEABB2405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EF7197-E4DA-0494-7836-ECA76B2A8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1158A1-DD43-A1A8-5F4C-9915772E3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1F1CD3-0040-16FD-0239-CAAB389F1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51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C3D814-2A20-732B-44E1-900F03A1D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290173-333B-B7A9-C3A4-DF1FABFB7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A0612B-4273-1E0D-D060-D374A1D97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3E6349-94EC-790D-9EE3-07EA6E7BB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5D8DC0-531F-F031-5303-80C174F34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3418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EFA82B1-E2B6-E161-87CB-A498CB3BCE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78397C1-1C2B-643E-460E-66806F9C8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D1300E-0820-68A4-99BC-C006C8124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AF6A7A-AE75-00BA-14F1-7AEE56AEF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3E04E3-3895-782A-6BED-4246F23A9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91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65BBB7-DDD4-5DBB-3A43-2E0F2582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B638F1-2FF2-DEA6-E7E0-8B4287168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063DE4-2E0A-2491-F601-77C324A32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535684-5A79-317E-D428-D23642293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DDE25B-DCD4-7953-28E2-DD39D393E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35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AF37D6-6F1A-E10B-F10B-C86F7E36B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3B8319-F61B-C55A-FF95-C0622EDF5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85B2AE-8D13-EC59-87B9-935923EE9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E8AAF8-FD03-A75D-D5DF-7D76DCB88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3373F6-0202-1084-50A9-83B95BAF9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250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C84395-8C28-051A-D812-0F3A3B478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8ECD71-E6C6-1B2D-24C1-7351E9C18D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0E5592-75DA-E1A3-A732-5CA7E5906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EDF6FC2-BEEE-1525-4CD8-4123CCA49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DB972F-E95A-1390-02C7-B8E0B5AF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D2ACAC-36DD-2867-330E-FF0599B4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93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AA52D9-A49B-8859-A803-F613E0D4C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FFBD922-5254-FFDF-E7EC-F2492569C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570F592-AE9F-E914-C5F9-2FE813572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2C2FA7F-D040-888F-9637-C7F2FE468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32D0203-5B14-B286-FADA-786E7CC82F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C9D55F0-91E9-CEAF-BADD-8D134A6BC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C999EE8-81E8-5C13-B411-EC5F93EFE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75A3E76-A646-C8DD-2FF8-D9318A79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75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768DB2-A924-4E84-43A0-BC7AEE4DA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20B137F-1F7E-5AC4-965B-81CE9DF5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92F0BBE-6A36-ABF4-E091-A03672D65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746F0AA-B792-2827-0D8C-63378B356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013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10F545-A0CE-3E2E-7408-160ABCE2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B63168D-7461-CD5F-40E8-31A2B963B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EEF4F8D-093D-F783-2E86-B6BFC952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05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9BEC2B-FCC2-813E-F4A3-38504121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0EE9EE-4AAB-DAF6-96F3-A6630D6C5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A04F92-FDE9-2B46-ED5B-8AC2563A7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14FD799-F910-A690-1769-7B8D771E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637A6BD-BC39-BEC5-F094-658884DF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C1720D-06AC-F987-868F-5F07275CE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79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BDCF89-F071-FAC2-2C1F-1225055BF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D19325B-459A-6C44-8F19-E33734DC5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0527BE4-D962-6385-34F1-473E86F8B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0F3BCF2-CF4F-84A5-7955-28B6E19C6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A6ABAD-AF59-1DC0-D313-5B5ABAE9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7BAFF9-85F9-7FE1-1BEE-2E9A48B82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43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98D090E-A982-E742-5654-902D66D88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093CC3-93CD-DA20-6107-81172313F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48BC0C-F7E4-D3FD-4687-79EA254C2E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2F0F9-90DE-428A-885C-1989F4F45B57}" type="datetimeFigureOut">
              <a:rPr lang="fi-FI" smtClean="0"/>
              <a:t>5.5.2023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D95141-2765-1378-0BAF-0E5FE9248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447590-3FCA-A70B-07A1-1F28FC985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C4A84-D6D2-4463-906A-6ABD52C8FD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948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2.png"/><Relationship Id="rId117" Type="http://schemas.openxmlformats.org/officeDocument/2006/relationships/image" Target="../media/image57.png"/><Relationship Id="rId21" Type="http://schemas.openxmlformats.org/officeDocument/2006/relationships/customXml" Target="../ink/ink9.xml"/><Relationship Id="rId42" Type="http://schemas.openxmlformats.org/officeDocument/2006/relationships/image" Target="../media/image21.png"/><Relationship Id="rId47" Type="http://schemas.openxmlformats.org/officeDocument/2006/relationships/customXml" Target="../ink/ink22.xml"/><Relationship Id="rId63" Type="http://schemas.openxmlformats.org/officeDocument/2006/relationships/customXml" Target="../ink/ink31.xml"/><Relationship Id="rId68" Type="http://schemas.openxmlformats.org/officeDocument/2006/relationships/image" Target="../media/image33.png"/><Relationship Id="rId84" Type="http://schemas.openxmlformats.org/officeDocument/2006/relationships/customXml" Target="../ink/ink42.xml"/><Relationship Id="rId89" Type="http://schemas.openxmlformats.org/officeDocument/2006/relationships/image" Target="../media/image43.png"/><Relationship Id="rId112" Type="http://schemas.openxmlformats.org/officeDocument/2006/relationships/customXml" Target="../ink/ink56.xml"/><Relationship Id="rId133" Type="http://schemas.openxmlformats.org/officeDocument/2006/relationships/customXml" Target="../ink/ink67.xml"/><Relationship Id="rId138" Type="http://schemas.openxmlformats.org/officeDocument/2006/relationships/customXml" Target="../ink/ink70.xml"/><Relationship Id="rId154" Type="http://schemas.openxmlformats.org/officeDocument/2006/relationships/customXml" Target="../ink/ink78.xml"/><Relationship Id="rId159" Type="http://schemas.openxmlformats.org/officeDocument/2006/relationships/image" Target="../media/image76.png"/><Relationship Id="rId175" Type="http://schemas.openxmlformats.org/officeDocument/2006/relationships/image" Target="../media/image4.jpeg"/><Relationship Id="rId170" Type="http://schemas.openxmlformats.org/officeDocument/2006/relationships/image" Target="../media/image81.png"/><Relationship Id="rId16" Type="http://schemas.openxmlformats.org/officeDocument/2006/relationships/customXml" Target="../ink/ink6.xml"/><Relationship Id="rId107" Type="http://schemas.openxmlformats.org/officeDocument/2006/relationships/image" Target="../media/image52.png"/><Relationship Id="rId11" Type="http://schemas.openxmlformats.org/officeDocument/2006/relationships/image" Target="../media/image5.png"/><Relationship Id="rId32" Type="http://schemas.openxmlformats.org/officeDocument/2006/relationships/image" Target="../media/image16.png"/><Relationship Id="rId37" Type="http://schemas.openxmlformats.org/officeDocument/2006/relationships/customXml" Target="../ink/ink17.xml"/><Relationship Id="rId53" Type="http://schemas.openxmlformats.org/officeDocument/2006/relationships/customXml" Target="../ink/ink25.xml"/><Relationship Id="rId58" Type="http://schemas.openxmlformats.org/officeDocument/2006/relationships/customXml" Target="../ink/ink28.xml"/><Relationship Id="rId74" Type="http://schemas.openxmlformats.org/officeDocument/2006/relationships/customXml" Target="../ink/ink37.xml"/><Relationship Id="rId79" Type="http://schemas.openxmlformats.org/officeDocument/2006/relationships/image" Target="../media/image38.png"/><Relationship Id="rId102" Type="http://schemas.openxmlformats.org/officeDocument/2006/relationships/customXml" Target="../ink/ink51.xml"/><Relationship Id="rId123" Type="http://schemas.openxmlformats.org/officeDocument/2006/relationships/image" Target="../media/image60.png"/><Relationship Id="rId128" Type="http://schemas.openxmlformats.org/officeDocument/2006/relationships/image" Target="../media/image62.png"/><Relationship Id="rId144" Type="http://schemas.openxmlformats.org/officeDocument/2006/relationships/customXml" Target="../ink/ink73.xml"/><Relationship Id="rId149" Type="http://schemas.openxmlformats.org/officeDocument/2006/relationships/image" Target="../media/image71.png"/><Relationship Id="rId5" Type="http://schemas.openxmlformats.org/officeDocument/2006/relationships/hyperlink" Target="mailto:aino.arponen@gmail.com" TargetMode="External"/><Relationship Id="rId90" Type="http://schemas.openxmlformats.org/officeDocument/2006/relationships/customXml" Target="../ink/ink45.xml"/><Relationship Id="rId95" Type="http://schemas.openxmlformats.org/officeDocument/2006/relationships/image" Target="../media/image46.png"/><Relationship Id="rId160" Type="http://schemas.openxmlformats.org/officeDocument/2006/relationships/customXml" Target="../ink/ink81.xml"/><Relationship Id="rId165" Type="http://schemas.openxmlformats.org/officeDocument/2006/relationships/customXml" Target="../ink/ink84.xml"/><Relationship Id="rId22" Type="http://schemas.openxmlformats.org/officeDocument/2006/relationships/image" Target="../media/image10.png"/><Relationship Id="rId27" Type="http://schemas.openxmlformats.org/officeDocument/2006/relationships/customXml" Target="../ink/ink12.xml"/><Relationship Id="rId43" Type="http://schemas.openxmlformats.org/officeDocument/2006/relationships/customXml" Target="../ink/ink20.xml"/><Relationship Id="rId48" Type="http://schemas.openxmlformats.org/officeDocument/2006/relationships/image" Target="../media/image24.png"/><Relationship Id="rId64" Type="http://schemas.openxmlformats.org/officeDocument/2006/relationships/image" Target="../media/image31.png"/><Relationship Id="rId69" Type="http://schemas.openxmlformats.org/officeDocument/2006/relationships/customXml" Target="../ink/ink34.xml"/><Relationship Id="rId113" Type="http://schemas.openxmlformats.org/officeDocument/2006/relationships/image" Target="../media/image55.png"/><Relationship Id="rId118" Type="http://schemas.openxmlformats.org/officeDocument/2006/relationships/customXml" Target="../ink/ink59.xml"/><Relationship Id="rId134" Type="http://schemas.openxmlformats.org/officeDocument/2006/relationships/image" Target="../media/image65.png"/><Relationship Id="rId139" Type="http://schemas.openxmlformats.org/officeDocument/2006/relationships/image" Target="../media/image67.png"/><Relationship Id="rId80" Type="http://schemas.openxmlformats.org/officeDocument/2006/relationships/customXml" Target="../ink/ink40.xml"/><Relationship Id="rId85" Type="http://schemas.openxmlformats.org/officeDocument/2006/relationships/image" Target="../media/image41.png"/><Relationship Id="rId150" Type="http://schemas.openxmlformats.org/officeDocument/2006/relationships/customXml" Target="../ink/ink76.xml"/><Relationship Id="rId155" Type="http://schemas.openxmlformats.org/officeDocument/2006/relationships/image" Target="../media/image74.png"/><Relationship Id="rId171" Type="http://schemas.openxmlformats.org/officeDocument/2006/relationships/customXml" Target="../ink/ink87.xml"/><Relationship Id="rId176" Type="http://schemas.openxmlformats.org/officeDocument/2006/relationships/image" Target="../media/image5.jpg"/><Relationship Id="rId12" Type="http://schemas.openxmlformats.org/officeDocument/2006/relationships/customXml" Target="../ink/ink4.xml"/><Relationship Id="rId17" Type="http://schemas.openxmlformats.org/officeDocument/2006/relationships/customXml" Target="../ink/ink7.xml"/><Relationship Id="rId33" Type="http://schemas.openxmlformats.org/officeDocument/2006/relationships/customXml" Target="../ink/ink15.xml"/><Relationship Id="rId38" Type="http://schemas.openxmlformats.org/officeDocument/2006/relationships/image" Target="../media/image19.png"/><Relationship Id="rId59" Type="http://schemas.openxmlformats.org/officeDocument/2006/relationships/image" Target="../media/image29.png"/><Relationship Id="rId103" Type="http://schemas.openxmlformats.org/officeDocument/2006/relationships/image" Target="../media/image50.png"/><Relationship Id="rId108" Type="http://schemas.openxmlformats.org/officeDocument/2006/relationships/customXml" Target="../ink/ink54.xml"/><Relationship Id="rId124" Type="http://schemas.openxmlformats.org/officeDocument/2006/relationships/customXml" Target="../ink/ink62.xml"/><Relationship Id="rId129" Type="http://schemas.openxmlformats.org/officeDocument/2006/relationships/customXml" Target="../ink/ink65.xml"/><Relationship Id="rId54" Type="http://schemas.openxmlformats.org/officeDocument/2006/relationships/customXml" Target="../ink/ink26.xml"/><Relationship Id="rId70" Type="http://schemas.openxmlformats.org/officeDocument/2006/relationships/image" Target="../media/image34.png"/><Relationship Id="rId75" Type="http://schemas.openxmlformats.org/officeDocument/2006/relationships/image" Target="../media/image36.png"/><Relationship Id="rId91" Type="http://schemas.openxmlformats.org/officeDocument/2006/relationships/image" Target="../media/image44.png"/><Relationship Id="rId96" Type="http://schemas.openxmlformats.org/officeDocument/2006/relationships/customXml" Target="../ink/ink48.xml"/><Relationship Id="rId140" Type="http://schemas.openxmlformats.org/officeDocument/2006/relationships/customXml" Target="../ink/ink71.xml"/><Relationship Id="rId145" Type="http://schemas.openxmlformats.org/officeDocument/2006/relationships/image" Target="../media/image14.png"/><Relationship Id="rId161" Type="http://schemas.openxmlformats.org/officeDocument/2006/relationships/customXml" Target="../ink/ink82.xml"/><Relationship Id="rId166" Type="http://schemas.openxmlformats.org/officeDocument/2006/relationships/image" Target="../media/image79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23" Type="http://schemas.openxmlformats.org/officeDocument/2006/relationships/customXml" Target="../ink/ink10.xml"/><Relationship Id="rId28" Type="http://schemas.openxmlformats.org/officeDocument/2006/relationships/image" Target="../media/image13.png"/><Relationship Id="rId49" Type="http://schemas.openxmlformats.org/officeDocument/2006/relationships/customXml" Target="../ink/ink23.xml"/><Relationship Id="rId114" Type="http://schemas.openxmlformats.org/officeDocument/2006/relationships/customXml" Target="../ink/ink57.xml"/><Relationship Id="rId119" Type="http://schemas.openxmlformats.org/officeDocument/2006/relationships/image" Target="../media/image58.png"/><Relationship Id="rId10" Type="http://schemas.openxmlformats.org/officeDocument/2006/relationships/customXml" Target="../ink/ink3.xml"/><Relationship Id="rId31" Type="http://schemas.openxmlformats.org/officeDocument/2006/relationships/customXml" Target="../ink/ink14.xml"/><Relationship Id="rId44" Type="http://schemas.openxmlformats.org/officeDocument/2006/relationships/image" Target="../media/image22.png"/><Relationship Id="rId52" Type="http://schemas.openxmlformats.org/officeDocument/2006/relationships/image" Target="../media/image26.png"/><Relationship Id="rId60" Type="http://schemas.openxmlformats.org/officeDocument/2006/relationships/customXml" Target="../ink/ink29.xml"/><Relationship Id="rId65" Type="http://schemas.openxmlformats.org/officeDocument/2006/relationships/customXml" Target="../ink/ink32.xml"/><Relationship Id="rId73" Type="http://schemas.openxmlformats.org/officeDocument/2006/relationships/image" Target="../media/image35.png"/><Relationship Id="rId78" Type="http://schemas.openxmlformats.org/officeDocument/2006/relationships/customXml" Target="../ink/ink39.xml"/><Relationship Id="rId81" Type="http://schemas.openxmlformats.org/officeDocument/2006/relationships/image" Target="../media/image39.png"/><Relationship Id="rId86" Type="http://schemas.openxmlformats.org/officeDocument/2006/relationships/customXml" Target="../ink/ink43.xml"/><Relationship Id="rId94" Type="http://schemas.openxmlformats.org/officeDocument/2006/relationships/customXml" Target="../ink/ink47.xml"/><Relationship Id="rId99" Type="http://schemas.openxmlformats.org/officeDocument/2006/relationships/image" Target="../media/image48.png"/><Relationship Id="rId101" Type="http://schemas.openxmlformats.org/officeDocument/2006/relationships/image" Target="../media/image49.png"/><Relationship Id="rId122" Type="http://schemas.openxmlformats.org/officeDocument/2006/relationships/customXml" Target="../ink/ink61.xml"/><Relationship Id="rId130" Type="http://schemas.openxmlformats.org/officeDocument/2006/relationships/image" Target="../media/image63.png"/><Relationship Id="rId135" Type="http://schemas.openxmlformats.org/officeDocument/2006/relationships/customXml" Target="../ink/ink68.xml"/><Relationship Id="rId143" Type="http://schemas.openxmlformats.org/officeDocument/2006/relationships/image" Target="../media/image69.png"/><Relationship Id="rId148" Type="http://schemas.openxmlformats.org/officeDocument/2006/relationships/customXml" Target="../ink/ink75.xml"/><Relationship Id="rId151" Type="http://schemas.openxmlformats.org/officeDocument/2006/relationships/image" Target="../media/image72.png"/><Relationship Id="rId156" Type="http://schemas.openxmlformats.org/officeDocument/2006/relationships/customXml" Target="../ink/ink79.xml"/><Relationship Id="rId164" Type="http://schemas.openxmlformats.org/officeDocument/2006/relationships/image" Target="../media/image78.png"/><Relationship Id="rId169" Type="http://schemas.openxmlformats.org/officeDocument/2006/relationships/customXml" Target="../ink/ink86.xml"/><Relationship Id="rId177" Type="http://schemas.openxmlformats.org/officeDocument/2006/relationships/image" Target="../media/image6.jpg"/><Relationship Id="rId4" Type="http://schemas.openxmlformats.org/officeDocument/2006/relationships/image" Target="../media/image3.jpeg"/><Relationship Id="rId9" Type="http://schemas.openxmlformats.org/officeDocument/2006/relationships/image" Target="../media/image4.png"/><Relationship Id="rId172" Type="http://schemas.openxmlformats.org/officeDocument/2006/relationships/image" Target="../media/image82.png"/><Relationship Id="rId13" Type="http://schemas.openxmlformats.org/officeDocument/2006/relationships/image" Target="../media/image6.png"/><Relationship Id="rId18" Type="http://schemas.openxmlformats.org/officeDocument/2006/relationships/image" Target="../media/image8.png"/><Relationship Id="rId39" Type="http://schemas.openxmlformats.org/officeDocument/2006/relationships/customXml" Target="../ink/ink18.xml"/><Relationship Id="rId109" Type="http://schemas.openxmlformats.org/officeDocument/2006/relationships/image" Target="../media/image53.png"/><Relationship Id="rId34" Type="http://schemas.openxmlformats.org/officeDocument/2006/relationships/image" Target="../media/image17.png"/><Relationship Id="rId50" Type="http://schemas.openxmlformats.org/officeDocument/2006/relationships/image" Target="../media/image25.png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7.png"/><Relationship Id="rId104" Type="http://schemas.openxmlformats.org/officeDocument/2006/relationships/customXml" Target="../ink/ink52.xml"/><Relationship Id="rId120" Type="http://schemas.openxmlformats.org/officeDocument/2006/relationships/customXml" Target="../ink/ink60.xml"/><Relationship Id="rId125" Type="http://schemas.openxmlformats.org/officeDocument/2006/relationships/image" Target="../media/image61.png"/><Relationship Id="rId141" Type="http://schemas.openxmlformats.org/officeDocument/2006/relationships/image" Target="../media/image68.png"/><Relationship Id="rId146" Type="http://schemas.openxmlformats.org/officeDocument/2006/relationships/customXml" Target="../ink/ink74.xml"/><Relationship Id="rId167" Type="http://schemas.openxmlformats.org/officeDocument/2006/relationships/customXml" Target="../ink/ink85.xml"/><Relationship Id="rId7" Type="http://schemas.openxmlformats.org/officeDocument/2006/relationships/image" Target="../media/image3.png"/><Relationship Id="rId71" Type="http://schemas.openxmlformats.org/officeDocument/2006/relationships/customXml" Target="../ink/ink35.xml"/><Relationship Id="rId92" Type="http://schemas.openxmlformats.org/officeDocument/2006/relationships/customXml" Target="../ink/ink46.xml"/><Relationship Id="rId162" Type="http://schemas.openxmlformats.org/officeDocument/2006/relationships/image" Target="../media/image77.png"/><Relationship Id="rId2" Type="http://schemas.openxmlformats.org/officeDocument/2006/relationships/image" Target="../media/image1.png"/><Relationship Id="rId29" Type="http://schemas.openxmlformats.org/officeDocument/2006/relationships/customXml" Target="../ink/ink13.xml"/><Relationship Id="rId24" Type="http://schemas.openxmlformats.org/officeDocument/2006/relationships/image" Target="../media/image11.png"/><Relationship Id="rId40" Type="http://schemas.openxmlformats.org/officeDocument/2006/relationships/image" Target="../media/image20.png"/><Relationship Id="rId45" Type="http://schemas.openxmlformats.org/officeDocument/2006/relationships/customXml" Target="../ink/ink21.xml"/><Relationship Id="rId66" Type="http://schemas.openxmlformats.org/officeDocument/2006/relationships/image" Target="../media/image32.png"/><Relationship Id="rId87" Type="http://schemas.openxmlformats.org/officeDocument/2006/relationships/image" Target="../media/image42.png"/><Relationship Id="rId110" Type="http://schemas.openxmlformats.org/officeDocument/2006/relationships/customXml" Target="../ink/ink55.xml"/><Relationship Id="rId115" Type="http://schemas.openxmlformats.org/officeDocument/2006/relationships/image" Target="../media/image56.png"/><Relationship Id="rId131" Type="http://schemas.openxmlformats.org/officeDocument/2006/relationships/customXml" Target="../ink/ink66.xml"/><Relationship Id="rId136" Type="http://schemas.openxmlformats.org/officeDocument/2006/relationships/customXml" Target="../ink/ink69.xml"/><Relationship Id="rId157" Type="http://schemas.openxmlformats.org/officeDocument/2006/relationships/image" Target="../media/image75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52" Type="http://schemas.openxmlformats.org/officeDocument/2006/relationships/customXml" Target="../ink/ink77.xml"/><Relationship Id="rId173" Type="http://schemas.openxmlformats.org/officeDocument/2006/relationships/customXml" Target="../ink/ink88.xml"/><Relationship Id="rId19" Type="http://schemas.openxmlformats.org/officeDocument/2006/relationships/customXml" Target="../ink/ink8.xml"/><Relationship Id="rId14" Type="http://schemas.openxmlformats.org/officeDocument/2006/relationships/customXml" Target="../ink/ink5.xml"/><Relationship Id="rId30" Type="http://schemas.openxmlformats.org/officeDocument/2006/relationships/image" Target="../media/image15.png"/><Relationship Id="rId35" Type="http://schemas.openxmlformats.org/officeDocument/2006/relationships/customXml" Target="../ink/ink16.xml"/><Relationship Id="rId56" Type="http://schemas.openxmlformats.org/officeDocument/2006/relationships/customXml" Target="../ink/ink27.xml"/><Relationship Id="rId77" Type="http://schemas.openxmlformats.org/officeDocument/2006/relationships/image" Target="../media/image37.png"/><Relationship Id="rId100" Type="http://schemas.openxmlformats.org/officeDocument/2006/relationships/customXml" Target="../ink/ink50.xml"/><Relationship Id="rId105" Type="http://schemas.openxmlformats.org/officeDocument/2006/relationships/image" Target="../media/image51.png"/><Relationship Id="rId126" Type="http://schemas.openxmlformats.org/officeDocument/2006/relationships/customXml" Target="../ink/ink63.xml"/><Relationship Id="rId147" Type="http://schemas.openxmlformats.org/officeDocument/2006/relationships/image" Target="../media/image70.png"/><Relationship Id="rId168" Type="http://schemas.openxmlformats.org/officeDocument/2006/relationships/image" Target="../media/image80.png"/><Relationship Id="rId8" Type="http://schemas.openxmlformats.org/officeDocument/2006/relationships/customXml" Target="../ink/ink2.xml"/><Relationship Id="rId51" Type="http://schemas.openxmlformats.org/officeDocument/2006/relationships/customXml" Target="../ink/ink24.xml"/><Relationship Id="rId72" Type="http://schemas.openxmlformats.org/officeDocument/2006/relationships/customXml" Target="../ink/ink36.xml"/><Relationship Id="rId93" Type="http://schemas.openxmlformats.org/officeDocument/2006/relationships/image" Target="../media/image45.png"/><Relationship Id="rId98" Type="http://schemas.openxmlformats.org/officeDocument/2006/relationships/customXml" Target="../ink/ink49.xml"/><Relationship Id="rId121" Type="http://schemas.openxmlformats.org/officeDocument/2006/relationships/image" Target="../media/image59.png"/><Relationship Id="rId142" Type="http://schemas.openxmlformats.org/officeDocument/2006/relationships/customXml" Target="../ink/ink72.xml"/><Relationship Id="rId163" Type="http://schemas.openxmlformats.org/officeDocument/2006/relationships/customXml" Target="../ink/ink83.xml"/><Relationship Id="rId3" Type="http://schemas.openxmlformats.org/officeDocument/2006/relationships/image" Target="../media/image2.svg"/><Relationship Id="rId25" Type="http://schemas.openxmlformats.org/officeDocument/2006/relationships/customXml" Target="../ink/ink11.xml"/><Relationship Id="rId46" Type="http://schemas.openxmlformats.org/officeDocument/2006/relationships/image" Target="../media/image23.png"/><Relationship Id="rId67" Type="http://schemas.openxmlformats.org/officeDocument/2006/relationships/customXml" Target="../ink/ink33.xml"/><Relationship Id="rId116" Type="http://schemas.openxmlformats.org/officeDocument/2006/relationships/customXml" Target="../ink/ink58.xml"/><Relationship Id="rId137" Type="http://schemas.openxmlformats.org/officeDocument/2006/relationships/image" Target="../media/image66.png"/><Relationship Id="rId158" Type="http://schemas.openxmlformats.org/officeDocument/2006/relationships/customXml" Target="../ink/ink80.xml"/><Relationship Id="rId20" Type="http://schemas.openxmlformats.org/officeDocument/2006/relationships/image" Target="../media/image9.png"/><Relationship Id="rId41" Type="http://schemas.openxmlformats.org/officeDocument/2006/relationships/customXml" Target="../ink/ink19.xml"/><Relationship Id="rId62" Type="http://schemas.openxmlformats.org/officeDocument/2006/relationships/customXml" Target="../ink/ink30.xml"/><Relationship Id="rId83" Type="http://schemas.openxmlformats.org/officeDocument/2006/relationships/image" Target="../media/image40.png"/><Relationship Id="rId88" Type="http://schemas.openxmlformats.org/officeDocument/2006/relationships/customXml" Target="../ink/ink44.xml"/><Relationship Id="rId111" Type="http://schemas.openxmlformats.org/officeDocument/2006/relationships/image" Target="../media/image54.png"/><Relationship Id="rId132" Type="http://schemas.openxmlformats.org/officeDocument/2006/relationships/image" Target="../media/image64.png"/><Relationship Id="rId153" Type="http://schemas.openxmlformats.org/officeDocument/2006/relationships/image" Target="../media/image73.png"/><Relationship Id="rId174" Type="http://schemas.openxmlformats.org/officeDocument/2006/relationships/image" Target="../media/image83.png"/><Relationship Id="rId15" Type="http://schemas.openxmlformats.org/officeDocument/2006/relationships/image" Target="../media/image7.png"/><Relationship Id="rId36" Type="http://schemas.openxmlformats.org/officeDocument/2006/relationships/image" Target="../media/image18.png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27" Type="http://schemas.openxmlformats.org/officeDocument/2006/relationships/customXml" Target="../ink/ink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F3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uorakulmio: Pyöristetyt kulmat 146">
            <a:extLst>
              <a:ext uri="{FF2B5EF4-FFF2-40B4-BE49-F238E27FC236}">
                <a16:creationId xmlns:a16="http://schemas.microsoft.com/office/drawing/2014/main" id="{6C766BDD-DC35-31CE-FED0-864AE489A466}"/>
              </a:ext>
            </a:extLst>
          </p:cNvPr>
          <p:cNvSpPr/>
          <p:nvPr/>
        </p:nvSpPr>
        <p:spPr>
          <a:xfrm>
            <a:off x="1086022" y="1406833"/>
            <a:ext cx="10962578" cy="3234181"/>
          </a:xfrm>
          <a:prstGeom prst="roundRect">
            <a:avLst/>
          </a:prstGeom>
          <a:gradFill>
            <a:gsLst>
              <a:gs pos="0">
                <a:srgbClr val="FFC000"/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MES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38EC66B9-8973-76D1-52D2-E76ECC1637F4}"/>
              </a:ext>
            </a:extLst>
          </p:cNvPr>
          <p:cNvSpPr txBox="1"/>
          <p:nvPr/>
        </p:nvSpPr>
        <p:spPr>
          <a:xfrm>
            <a:off x="2859381" y="268995"/>
            <a:ext cx="7256881" cy="120032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  <a:latin typeface="Arial Black" panose="020B0A04020102020204" pitchFamily="34" charset="0"/>
              </a:rPr>
              <a:t>LÄMPIMÄSTI TERVETULOA KAIKKIEN KESKI-SUOMEN ELÄKKEENSAAJAYHDISTYSTEN JÄSENET VIETTÄMÄÄN 15.8.2023 KLO. 12.00 – 16.00 ILOISTA ELORIEHAA</a:t>
            </a:r>
          </a:p>
          <a:p>
            <a:r>
              <a:rPr lang="fi-FI" dirty="0">
                <a:solidFill>
                  <a:schemeClr val="bg1"/>
                </a:solidFill>
                <a:latin typeface="Arial Black" panose="020B0A04020102020204" pitchFamily="34" charset="0"/>
              </a:rPr>
              <a:t>            UURAISTEN KASINOLLE!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2FD59818-578E-44D0-1238-9D5C569315D5}"/>
              </a:ext>
            </a:extLst>
          </p:cNvPr>
          <p:cNvSpPr txBox="1"/>
          <p:nvPr/>
        </p:nvSpPr>
        <p:spPr>
          <a:xfrm>
            <a:off x="9709167" y="960529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    </a:t>
            </a:r>
            <a:r>
              <a:rPr lang="fi-FI" dirty="0"/>
              <a:t>   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2BC34739-8BEA-72E1-E42F-9F3F70CE7D78}"/>
              </a:ext>
            </a:extLst>
          </p:cNvPr>
          <p:cNvSpPr/>
          <p:nvPr/>
        </p:nvSpPr>
        <p:spPr>
          <a:xfrm>
            <a:off x="187690" y="3783367"/>
            <a:ext cx="585463" cy="14442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AD540F5B-B69F-E346-0A88-B0FFA288569E}"/>
              </a:ext>
            </a:extLst>
          </p:cNvPr>
          <p:cNvSpPr txBox="1"/>
          <p:nvPr/>
        </p:nvSpPr>
        <p:spPr>
          <a:xfrm rot="16200000">
            <a:off x="-169705" y="4209948"/>
            <a:ext cx="1444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 Black" panose="020B0A04020102020204" pitchFamily="34" charset="0"/>
              </a:rPr>
              <a:t>HOTELLI</a:t>
            </a:r>
            <a:r>
              <a:rPr lang="fi-FI" sz="1400" dirty="0">
                <a:latin typeface="Arial Black" panose="020B0A04020102020204" pitchFamily="34" charset="0"/>
              </a:rPr>
              <a:t> </a:t>
            </a:r>
            <a:r>
              <a:rPr lang="fi-FI" sz="1400" b="1" dirty="0">
                <a:latin typeface="Arial Black" panose="020B0A04020102020204" pitchFamily="34" charset="0"/>
              </a:rPr>
              <a:t>HELPOTUS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414A6E39-F734-5BF4-D1AD-FA559374A93C}"/>
              </a:ext>
            </a:extLst>
          </p:cNvPr>
          <p:cNvSpPr txBox="1"/>
          <p:nvPr/>
        </p:nvSpPr>
        <p:spPr>
          <a:xfrm>
            <a:off x="4465488" y="1401189"/>
            <a:ext cx="2061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PELIKENTTÄ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A7896529-0F94-DE35-FDBF-BC0898AF3F32}"/>
              </a:ext>
            </a:extLst>
          </p:cNvPr>
          <p:cNvSpPr txBox="1"/>
          <p:nvPr/>
        </p:nvSpPr>
        <p:spPr>
          <a:xfrm>
            <a:off x="3415622" y="1868029"/>
            <a:ext cx="3087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Arial Black" panose="020B0A04020102020204" pitchFamily="34" charset="0"/>
              </a:rPr>
              <a:t>Ketjunheittoa </a:t>
            </a:r>
            <a:r>
              <a:rPr lang="fi-FI" sz="1400" dirty="0">
                <a:latin typeface="Arial Black" panose="020B0A04020102020204" pitchFamily="34" charset="0"/>
              </a:rPr>
              <a:t>2 €/2</a:t>
            </a:r>
            <a:endParaRPr lang="fi-FI" dirty="0">
              <a:latin typeface="Arial Black" panose="020B0A04020102020204" pitchFamily="34" charset="0"/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AEBA911B-5BCA-BDA5-6EE9-8631B91382FB}"/>
              </a:ext>
            </a:extLst>
          </p:cNvPr>
          <p:cNvSpPr txBox="1"/>
          <p:nvPr/>
        </p:nvSpPr>
        <p:spPr>
          <a:xfrm>
            <a:off x="5496468" y="2449907"/>
            <a:ext cx="3140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Arial Black" panose="020B0A04020102020204" pitchFamily="34" charset="0"/>
              </a:rPr>
              <a:t>Seniori-selviytyjät- kisa (helppo kisa!)</a:t>
            </a:r>
            <a:endParaRPr lang="fi-FI" sz="1400" dirty="0">
              <a:latin typeface="Arial Black" panose="020B0A04020102020204" pitchFamily="34" charset="0"/>
            </a:endParaRPr>
          </a:p>
        </p:txBody>
      </p:sp>
      <p:pic>
        <p:nvPicPr>
          <p:cNvPr id="19" name="Kuva 18" descr="Auto tasaisella täytöllä">
            <a:extLst>
              <a:ext uri="{FF2B5EF4-FFF2-40B4-BE49-F238E27FC236}">
                <a16:creationId xmlns:a16="http://schemas.microsoft.com/office/drawing/2014/main" id="{A5D5D1CD-992C-68D4-C907-9D5C7DE500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473416" y="5283437"/>
            <a:ext cx="574062" cy="574062"/>
          </a:xfrm>
          <a:prstGeom prst="rect">
            <a:avLst/>
          </a:prstGeom>
        </p:spPr>
      </p:pic>
      <p:pic>
        <p:nvPicPr>
          <p:cNvPr id="20" name="Kuva 19" descr="Auto tasaisella täytöllä">
            <a:extLst>
              <a:ext uri="{FF2B5EF4-FFF2-40B4-BE49-F238E27FC236}">
                <a16:creationId xmlns:a16="http://schemas.microsoft.com/office/drawing/2014/main" id="{9A6A4A04-96E5-AB20-A3C4-1E1A3B873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961017" y="5321461"/>
            <a:ext cx="545172" cy="545172"/>
          </a:xfrm>
          <a:prstGeom prst="rect">
            <a:avLst/>
          </a:prstGeom>
        </p:spPr>
      </p:pic>
      <p:pic>
        <p:nvPicPr>
          <p:cNvPr id="21" name="Kuva 20" descr="Auto tasaisella täytöllä">
            <a:extLst>
              <a:ext uri="{FF2B5EF4-FFF2-40B4-BE49-F238E27FC236}">
                <a16:creationId xmlns:a16="http://schemas.microsoft.com/office/drawing/2014/main" id="{BD6FC477-A658-8D9F-1E86-F0403CA310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2434703" y="5356432"/>
            <a:ext cx="524907" cy="524907"/>
          </a:xfrm>
          <a:prstGeom prst="rect">
            <a:avLst/>
          </a:prstGeom>
        </p:spPr>
      </p:pic>
      <p:pic>
        <p:nvPicPr>
          <p:cNvPr id="22" name="Kuva 21" descr="Auto tasaisella täytöllä">
            <a:extLst>
              <a:ext uri="{FF2B5EF4-FFF2-40B4-BE49-F238E27FC236}">
                <a16:creationId xmlns:a16="http://schemas.microsoft.com/office/drawing/2014/main" id="{B82E4C82-2D29-459B-1957-BA303F391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3273259" y="5367642"/>
            <a:ext cx="546147" cy="546147"/>
          </a:xfrm>
          <a:prstGeom prst="rect">
            <a:avLst/>
          </a:prstGeom>
        </p:spPr>
      </p:pic>
      <p:pic>
        <p:nvPicPr>
          <p:cNvPr id="23" name="Kuva 22" descr="Auto tasaisella täytöllä">
            <a:extLst>
              <a:ext uri="{FF2B5EF4-FFF2-40B4-BE49-F238E27FC236}">
                <a16:creationId xmlns:a16="http://schemas.microsoft.com/office/drawing/2014/main" id="{70A753D5-0FAF-5A80-58C6-BA966B3F5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4046042" y="5361221"/>
            <a:ext cx="574064" cy="574064"/>
          </a:xfrm>
          <a:prstGeom prst="rect">
            <a:avLst/>
          </a:prstGeom>
        </p:spPr>
      </p:pic>
      <p:pic>
        <p:nvPicPr>
          <p:cNvPr id="25" name="Kuva 24" descr="Auto tasaisella täytöllä">
            <a:extLst>
              <a:ext uri="{FF2B5EF4-FFF2-40B4-BE49-F238E27FC236}">
                <a16:creationId xmlns:a16="http://schemas.microsoft.com/office/drawing/2014/main" id="{6BE29B7F-7250-ADCA-DE14-AD0C639A5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2829132" y="5319360"/>
            <a:ext cx="594379" cy="594379"/>
          </a:xfrm>
          <a:prstGeom prst="rect">
            <a:avLst/>
          </a:prstGeom>
        </p:spPr>
      </p:pic>
      <p:pic>
        <p:nvPicPr>
          <p:cNvPr id="26" name="Kuva 25" descr="Auto tasaisella täytöllä">
            <a:extLst>
              <a:ext uri="{FF2B5EF4-FFF2-40B4-BE49-F238E27FC236}">
                <a16:creationId xmlns:a16="http://schemas.microsoft.com/office/drawing/2014/main" id="{0BAC2734-AE38-15CE-CAB7-F6441C6AE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3673052" y="5367837"/>
            <a:ext cx="509420" cy="594377"/>
          </a:xfrm>
          <a:prstGeom prst="rect">
            <a:avLst/>
          </a:prstGeom>
        </p:spPr>
      </p:pic>
      <p:sp>
        <p:nvSpPr>
          <p:cNvPr id="31" name="Tekstiruutu 30">
            <a:extLst>
              <a:ext uri="{FF2B5EF4-FFF2-40B4-BE49-F238E27FC236}">
                <a16:creationId xmlns:a16="http://schemas.microsoft.com/office/drawing/2014/main" id="{D1507FA7-7125-75A8-9AD8-DF160EDA84D8}"/>
              </a:ext>
            </a:extLst>
          </p:cNvPr>
          <p:cNvSpPr txBox="1"/>
          <p:nvPr/>
        </p:nvSpPr>
        <p:spPr>
          <a:xfrm>
            <a:off x="2011680" y="6375862"/>
            <a:ext cx="20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Arial Black" panose="020B0A04020102020204" pitchFamily="34" charset="0"/>
              </a:rPr>
              <a:t>TYÖVÄENTALO</a:t>
            </a: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493C8DF6-328B-52F4-B25A-5370DABFDD24}"/>
              </a:ext>
            </a:extLst>
          </p:cNvPr>
          <p:cNvSpPr txBox="1"/>
          <p:nvPr/>
        </p:nvSpPr>
        <p:spPr>
          <a:xfrm>
            <a:off x="6670385" y="6237271"/>
            <a:ext cx="2456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Arial Black" panose="020B0A04020102020204" pitchFamily="34" charset="0"/>
              </a:rPr>
              <a:t>===PORTTI===</a:t>
            </a:r>
          </a:p>
        </p:txBody>
      </p:sp>
      <p:sp>
        <p:nvSpPr>
          <p:cNvPr id="34" name="Suorakulmio: Pyöristetyt kulmat 33">
            <a:extLst>
              <a:ext uri="{FF2B5EF4-FFF2-40B4-BE49-F238E27FC236}">
                <a16:creationId xmlns:a16="http://schemas.microsoft.com/office/drawing/2014/main" id="{A98132F8-1FBE-64E5-B8B5-3238CE8637A9}"/>
              </a:ext>
            </a:extLst>
          </p:cNvPr>
          <p:cNvSpPr/>
          <p:nvPr/>
        </p:nvSpPr>
        <p:spPr>
          <a:xfrm>
            <a:off x="1767805" y="3241380"/>
            <a:ext cx="10082056" cy="1697949"/>
          </a:xfrm>
          <a:prstGeom prst="roundRect">
            <a:avLst>
              <a:gd name="adj" fmla="val 16249"/>
            </a:avLst>
          </a:prstGeom>
          <a:gradFill>
            <a:gsLst>
              <a:gs pos="0">
                <a:srgbClr val="B19558"/>
              </a:gs>
              <a:gs pos="31000">
                <a:schemeClr val="accent4">
                  <a:lumMod val="60000"/>
                  <a:lumOff val="4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chemeClr val="bg1"/>
              </a:solidFill>
              <a:highlight>
                <a:srgbClr val="00FF00"/>
              </a:highlight>
            </a:endParaRP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8D55D27D-0677-4AC1-181E-D28FE1A39AC1}"/>
              </a:ext>
            </a:extLst>
          </p:cNvPr>
          <p:cNvSpPr txBox="1"/>
          <p:nvPr/>
        </p:nvSpPr>
        <p:spPr>
          <a:xfrm>
            <a:off x="1163227" y="3283244"/>
            <a:ext cx="10648659" cy="203132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KERÄTKÄÄ ISOMPI </a:t>
            </a:r>
            <a:r>
              <a:rPr lang="fi-FI" sz="16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TAI PIENEMPI </a:t>
            </a:r>
            <a:r>
              <a:rPr lang="fi-FI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PORUKKA JA ILMOITTAKAA OSALLISTUVIEN MÄÄRÄ 1.8.2023 MENNESSÄ AINOLLE  P.040-8422816 TAI S-POSTI </a:t>
            </a:r>
            <a:r>
              <a:rPr lang="fi-FI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hlinkClick r:id="rId5"/>
              </a:rPr>
              <a:t>aino.arponen@gmail.com</a:t>
            </a:r>
            <a:r>
              <a:rPr lang="fi-FI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 SEKÄ OSALLISTUTTEKO SENIORI-SELVIYTYJÄT-KISAAN (3 hlöä/joukkue) </a:t>
            </a: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MAKSAKAA UURAISTEN ELÄKKEENSAAJIEN TILILLE 10.8.2023 MENNESSÄ</a:t>
            </a: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FI 18 4766 0010 0174 04  20€/ NUPPI. SE SISÄLTÄÄ KAIKEN </a:t>
            </a:r>
          </a:p>
          <a:p>
            <a:r>
              <a:rPr lang="fi-FI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MUUN PAITSI PELIKENTÄN LAJEISSA MAINITUT PELIT JA ARVONNAN</a:t>
            </a:r>
            <a:r>
              <a:rPr lang="fi-FI" dirty="0">
                <a:latin typeface="Arial Black" panose="020B0A04020102020204" pitchFamily="34" charset="0"/>
              </a:rPr>
              <a:t>.</a:t>
            </a: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002AB8A9-0B2F-DDA1-D3C0-19C7F2B7CA78}"/>
              </a:ext>
            </a:extLst>
          </p:cNvPr>
          <p:cNvSpPr txBox="1"/>
          <p:nvPr/>
        </p:nvSpPr>
        <p:spPr>
          <a:xfrm>
            <a:off x="3050330" y="2404540"/>
            <a:ext cx="2382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Arial Black" panose="020B0A04020102020204" pitchFamily="34" charset="0"/>
              </a:rPr>
              <a:t>Arvontaa </a:t>
            </a:r>
            <a:r>
              <a:rPr lang="fi-FI" sz="1400" dirty="0">
                <a:latin typeface="Arial Black" panose="020B0A04020102020204" pitchFamily="34" charset="0"/>
              </a:rPr>
              <a:t>2 €/arpa,</a:t>
            </a:r>
          </a:p>
          <a:p>
            <a:r>
              <a:rPr lang="fi-FI" sz="1400" dirty="0">
                <a:latin typeface="Arial Black" panose="020B0A04020102020204" pitchFamily="34" charset="0"/>
              </a:rPr>
              <a:t>                  5 €/3 arpaa</a:t>
            </a:r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F393DC84-4548-8814-1883-2520E7C84E2A}"/>
              </a:ext>
            </a:extLst>
          </p:cNvPr>
          <p:cNvSpPr txBox="1"/>
          <p:nvPr/>
        </p:nvSpPr>
        <p:spPr>
          <a:xfrm>
            <a:off x="1270592" y="2280506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Arial Black" panose="020B0A04020102020204" pitchFamily="34" charset="0"/>
              </a:rPr>
              <a:t>Hengailua</a:t>
            </a:r>
          </a:p>
        </p:txBody>
      </p:sp>
      <p:sp>
        <p:nvSpPr>
          <p:cNvPr id="41" name="Tekstiruutu 40">
            <a:extLst>
              <a:ext uri="{FF2B5EF4-FFF2-40B4-BE49-F238E27FC236}">
                <a16:creationId xmlns:a16="http://schemas.microsoft.com/office/drawing/2014/main" id="{A8121E00-4B89-987C-7E15-52B5251B2AF8}"/>
              </a:ext>
            </a:extLst>
          </p:cNvPr>
          <p:cNvSpPr txBox="1"/>
          <p:nvPr/>
        </p:nvSpPr>
        <p:spPr>
          <a:xfrm>
            <a:off x="6587590" y="5220224"/>
            <a:ext cx="5416720" cy="92333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  <a:latin typeface="Arial Black" panose="020B0A04020102020204" pitchFamily="34" charset="0"/>
              </a:rPr>
              <a:t>TERVETULOA ULKOMAILLE UURAISILLE! KASINO löytyy osoitteesta HAKKARAISMÄENTIE 64, UURAINEN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44" name="Käsinkirjoitus 43">
                <a:extLst>
                  <a:ext uri="{FF2B5EF4-FFF2-40B4-BE49-F238E27FC236}">
                    <a16:creationId xmlns:a16="http://schemas.microsoft.com/office/drawing/2014/main" id="{321188AB-1B84-F4F1-5952-26B134541FAD}"/>
                  </a:ext>
                </a:extLst>
              </p14:cNvPr>
              <p14:cNvContentPartPr/>
              <p14:nvPr/>
            </p14:nvContentPartPr>
            <p14:xfrm>
              <a:off x="3329715" y="1569817"/>
              <a:ext cx="360" cy="360"/>
            </p14:xfrm>
          </p:contentPart>
        </mc:Choice>
        <mc:Fallback xmlns="">
          <p:pic>
            <p:nvPicPr>
              <p:cNvPr id="44" name="Käsinkirjoitus 43">
                <a:extLst>
                  <a:ext uri="{FF2B5EF4-FFF2-40B4-BE49-F238E27FC236}">
                    <a16:creationId xmlns:a16="http://schemas.microsoft.com/office/drawing/2014/main" id="{321188AB-1B84-F4F1-5952-26B134541FA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311715" y="1461817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8">
            <p14:nvContentPartPr>
              <p14:cNvPr id="46" name="Käsinkirjoitus 45">
                <a:extLst>
                  <a:ext uri="{FF2B5EF4-FFF2-40B4-BE49-F238E27FC236}">
                    <a16:creationId xmlns:a16="http://schemas.microsoft.com/office/drawing/2014/main" id="{5CBA5C7B-83D8-DDA3-99DE-C34CBFD9C6A0}"/>
                  </a:ext>
                </a:extLst>
              </p14:cNvPr>
              <p14:cNvContentPartPr/>
              <p14:nvPr/>
            </p14:nvContentPartPr>
            <p14:xfrm>
              <a:off x="3579555" y="1431937"/>
              <a:ext cx="360" cy="360"/>
            </p14:xfrm>
          </p:contentPart>
        </mc:Choice>
        <mc:Fallback xmlns="">
          <p:pic>
            <p:nvPicPr>
              <p:cNvPr id="46" name="Käsinkirjoitus 45">
                <a:extLst>
                  <a:ext uri="{FF2B5EF4-FFF2-40B4-BE49-F238E27FC236}">
                    <a16:creationId xmlns:a16="http://schemas.microsoft.com/office/drawing/2014/main" id="{5CBA5C7B-83D8-DDA3-99DE-C34CBFD9C6A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561555" y="1323937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0">
            <p14:nvContentPartPr>
              <p14:cNvPr id="48" name="Käsinkirjoitus 47">
                <a:extLst>
                  <a:ext uri="{FF2B5EF4-FFF2-40B4-BE49-F238E27FC236}">
                    <a16:creationId xmlns:a16="http://schemas.microsoft.com/office/drawing/2014/main" id="{C982E80C-7EAE-89E3-EA7A-77EA5DE5EEE4}"/>
                  </a:ext>
                </a:extLst>
              </p14:cNvPr>
              <p14:cNvContentPartPr/>
              <p14:nvPr/>
            </p14:nvContentPartPr>
            <p14:xfrm>
              <a:off x="1009155" y="2441377"/>
              <a:ext cx="360" cy="360"/>
            </p14:xfrm>
          </p:contentPart>
        </mc:Choice>
        <mc:Fallback xmlns="">
          <p:pic>
            <p:nvPicPr>
              <p:cNvPr id="48" name="Käsinkirjoitus 47">
                <a:extLst>
                  <a:ext uri="{FF2B5EF4-FFF2-40B4-BE49-F238E27FC236}">
                    <a16:creationId xmlns:a16="http://schemas.microsoft.com/office/drawing/2014/main" id="{C982E80C-7EAE-89E3-EA7A-77EA5DE5EEE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91155" y="2333377"/>
                <a:ext cx="3600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2" name="Ryhmä 51">
            <a:extLst>
              <a:ext uri="{FF2B5EF4-FFF2-40B4-BE49-F238E27FC236}">
                <a16:creationId xmlns:a16="http://schemas.microsoft.com/office/drawing/2014/main" id="{3F744B24-069A-564E-EAA2-BD1A5482CE34}"/>
              </a:ext>
            </a:extLst>
          </p:cNvPr>
          <p:cNvGrpSpPr/>
          <p:nvPr/>
        </p:nvGrpSpPr>
        <p:grpSpPr>
          <a:xfrm>
            <a:off x="1672995" y="2372257"/>
            <a:ext cx="9360" cy="360"/>
            <a:chOff x="1672995" y="2372257"/>
            <a:chExt cx="936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B5C86749-D2A0-4A15-1081-E0B168680BF9}"/>
                    </a:ext>
                  </a:extLst>
                </p14:cNvPr>
                <p14:cNvContentPartPr/>
                <p14:nvPr/>
              </p14:nvContentPartPr>
              <p14:xfrm>
                <a:off x="1681995" y="2372257"/>
                <a:ext cx="360" cy="360"/>
              </p14:xfrm>
            </p:contentPart>
          </mc:Choice>
          <mc:Fallback xmlns=""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B5C86749-D2A0-4A15-1081-E0B168680BF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663995" y="2264257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4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636A37C0-B245-5BC1-CF02-53C512336F9E}"/>
                    </a:ext>
                  </a:extLst>
                </p14:cNvPr>
                <p14:cNvContentPartPr/>
                <p14:nvPr/>
              </p14:nvContentPartPr>
              <p14:xfrm>
                <a:off x="1672995" y="2372257"/>
                <a:ext cx="360" cy="360"/>
              </p14:xfrm>
            </p:contentPart>
          </mc:Choice>
          <mc:Fallback xmlns=""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636A37C0-B245-5BC1-CF02-53C512336F9E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55355" y="2264257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6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E4D4B6A6-9C2F-D677-87D6-48762E42789C}"/>
                    </a:ext>
                  </a:extLst>
                </p14:cNvPr>
                <p14:cNvContentPartPr/>
                <p14:nvPr/>
              </p14:nvContentPartPr>
              <p14:xfrm>
                <a:off x="1672995" y="2372257"/>
                <a:ext cx="360" cy="360"/>
              </p14:xfrm>
            </p:contentPart>
          </mc:Choice>
          <mc:Fallback xmlns=""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E4D4B6A6-9C2F-D677-87D6-48762E42789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55355" y="2264257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7">
            <p14:nvContentPartPr>
              <p14:cNvPr id="53" name="Käsinkirjoitus 52">
                <a:extLst>
                  <a:ext uri="{FF2B5EF4-FFF2-40B4-BE49-F238E27FC236}">
                    <a16:creationId xmlns:a16="http://schemas.microsoft.com/office/drawing/2014/main" id="{3C34FBB4-1B82-F30E-536A-C8F7C5DA3899}"/>
                  </a:ext>
                </a:extLst>
              </p14:cNvPr>
              <p14:cNvContentPartPr/>
              <p14:nvPr/>
            </p14:nvContentPartPr>
            <p14:xfrm>
              <a:off x="991875" y="2519137"/>
              <a:ext cx="360" cy="360"/>
            </p14:xfrm>
          </p:contentPart>
        </mc:Choice>
        <mc:Fallback xmlns="">
          <p:pic>
            <p:nvPicPr>
              <p:cNvPr id="53" name="Käsinkirjoitus 52">
                <a:extLst>
                  <a:ext uri="{FF2B5EF4-FFF2-40B4-BE49-F238E27FC236}">
                    <a16:creationId xmlns:a16="http://schemas.microsoft.com/office/drawing/2014/main" id="{3C34FBB4-1B82-F30E-536A-C8F7C5DA389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74235" y="2411137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9">
            <p14:nvContentPartPr>
              <p14:cNvPr id="54" name="Käsinkirjoitus 53">
                <a:extLst>
                  <a:ext uri="{FF2B5EF4-FFF2-40B4-BE49-F238E27FC236}">
                    <a16:creationId xmlns:a16="http://schemas.microsoft.com/office/drawing/2014/main" id="{D624C80F-AA12-BE3E-7201-934EBAB66DB3}"/>
                  </a:ext>
                </a:extLst>
              </p14:cNvPr>
              <p14:cNvContentPartPr/>
              <p14:nvPr/>
            </p14:nvContentPartPr>
            <p14:xfrm>
              <a:off x="7056435" y="1595737"/>
              <a:ext cx="360" cy="360"/>
            </p14:xfrm>
          </p:contentPart>
        </mc:Choice>
        <mc:Fallback xmlns="">
          <p:pic>
            <p:nvPicPr>
              <p:cNvPr id="54" name="Käsinkirjoitus 53">
                <a:extLst>
                  <a:ext uri="{FF2B5EF4-FFF2-40B4-BE49-F238E27FC236}">
                    <a16:creationId xmlns:a16="http://schemas.microsoft.com/office/drawing/2014/main" id="{D624C80F-AA12-BE3E-7201-934EBAB66DB3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038435" y="1487737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1">
            <p14:nvContentPartPr>
              <p14:cNvPr id="58" name="Käsinkirjoitus 57">
                <a:extLst>
                  <a:ext uri="{FF2B5EF4-FFF2-40B4-BE49-F238E27FC236}">
                    <a16:creationId xmlns:a16="http://schemas.microsoft.com/office/drawing/2014/main" id="{16D1CEB8-7807-B7C4-B89D-168D0A9C2F04}"/>
                  </a:ext>
                </a:extLst>
              </p14:cNvPr>
              <p14:cNvContentPartPr/>
              <p14:nvPr/>
            </p14:nvContentPartPr>
            <p14:xfrm>
              <a:off x="2846595" y="2268577"/>
              <a:ext cx="360" cy="360"/>
            </p14:xfrm>
          </p:contentPart>
        </mc:Choice>
        <mc:Fallback xmlns="">
          <p:pic>
            <p:nvPicPr>
              <p:cNvPr id="58" name="Käsinkirjoitus 57">
                <a:extLst>
                  <a:ext uri="{FF2B5EF4-FFF2-40B4-BE49-F238E27FC236}">
                    <a16:creationId xmlns:a16="http://schemas.microsoft.com/office/drawing/2014/main" id="{16D1CEB8-7807-B7C4-B89D-168D0A9C2F04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783595" y="1890577"/>
                <a:ext cx="126000" cy="75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63" name="Ryhmä 62">
            <a:extLst>
              <a:ext uri="{FF2B5EF4-FFF2-40B4-BE49-F238E27FC236}">
                <a16:creationId xmlns:a16="http://schemas.microsoft.com/office/drawing/2014/main" id="{D0885698-3DA4-8810-4B32-A7FF956F74DC}"/>
              </a:ext>
            </a:extLst>
          </p:cNvPr>
          <p:cNvGrpSpPr/>
          <p:nvPr/>
        </p:nvGrpSpPr>
        <p:grpSpPr>
          <a:xfrm>
            <a:off x="1923555" y="2156617"/>
            <a:ext cx="811080" cy="1880640"/>
            <a:chOff x="1923555" y="2156617"/>
            <a:chExt cx="811080" cy="188064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3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66553541-8676-8573-0CB3-880102A2A590}"/>
                    </a:ext>
                  </a:extLst>
                </p14:cNvPr>
                <p14:cNvContentPartPr/>
                <p14:nvPr/>
              </p14:nvContentPartPr>
              <p14:xfrm>
                <a:off x="2734275" y="2768977"/>
                <a:ext cx="360" cy="360"/>
              </p14:xfrm>
            </p:contentPart>
          </mc:Choice>
          <mc:Fallback xmlns=""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66553541-8676-8573-0CB3-880102A2A590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2671635" y="2390977"/>
                  <a:ext cx="126000" cy="75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5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D8C393C4-EEAF-5F70-8BC5-1B640AB6104F}"/>
                    </a:ext>
                  </a:extLst>
                </p14:cNvPr>
                <p14:cNvContentPartPr/>
                <p14:nvPr/>
              </p14:nvContentPartPr>
              <p14:xfrm>
                <a:off x="2130555" y="2216737"/>
                <a:ext cx="360" cy="360"/>
              </p14:xfrm>
            </p:contentPart>
          </mc:Choice>
          <mc:Fallback xmlns=""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D8C393C4-EEAF-5F70-8BC5-1B640AB6104F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2067555" y="1838737"/>
                  <a:ext cx="126000" cy="75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7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1BB16994-3DD0-667F-0907-028682A9F24C}"/>
                    </a:ext>
                  </a:extLst>
                </p14:cNvPr>
                <p14:cNvContentPartPr/>
                <p14:nvPr/>
              </p14:nvContentPartPr>
              <p14:xfrm>
                <a:off x="1923555" y="2156617"/>
                <a:ext cx="360" cy="360"/>
              </p14:xfrm>
            </p:contentPart>
          </mc:Choice>
          <mc:Fallback xmlns=""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1BB16994-3DD0-667F-0907-028682A9F24C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860915" y="1778617"/>
                  <a:ext cx="126000" cy="75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9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85D252E4-C666-AC21-370D-64298326DCED}"/>
                    </a:ext>
                  </a:extLst>
                </p14:cNvPr>
                <p14:cNvContentPartPr/>
                <p14:nvPr/>
              </p14:nvContentPartPr>
              <p14:xfrm>
                <a:off x="2492715" y="3131137"/>
                <a:ext cx="360" cy="360"/>
              </p14:xfrm>
            </p:contentPart>
          </mc:Choice>
          <mc:Fallback xmlns=""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85D252E4-C666-AC21-370D-64298326DCED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2457075" y="2915497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1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6D9E6EAF-BD8A-D4B7-74BC-9C0E3642EFD0}"/>
                    </a:ext>
                  </a:extLst>
                </p14:cNvPr>
                <p14:cNvContentPartPr/>
                <p14:nvPr/>
              </p14:nvContentPartPr>
              <p14:xfrm>
                <a:off x="2260155" y="4036897"/>
                <a:ext cx="360" cy="360"/>
              </p14:xfrm>
            </p:contentPart>
          </mc:Choice>
          <mc:Fallback xmlns=""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6D9E6EAF-BD8A-D4B7-74BC-9C0E3642EFD0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224155" y="3821257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3">
            <p14:nvContentPartPr>
              <p14:cNvPr id="64" name="Käsinkirjoitus 63">
                <a:extLst>
                  <a:ext uri="{FF2B5EF4-FFF2-40B4-BE49-F238E27FC236}">
                    <a16:creationId xmlns:a16="http://schemas.microsoft.com/office/drawing/2014/main" id="{8A3901A5-737C-0C25-9A55-45EC1EDED671}"/>
                  </a:ext>
                </a:extLst>
              </p14:cNvPr>
              <p14:cNvContentPartPr/>
              <p14:nvPr/>
            </p14:nvContentPartPr>
            <p14:xfrm>
              <a:off x="862275" y="2975617"/>
              <a:ext cx="360" cy="360"/>
            </p14:xfrm>
          </p:contentPart>
        </mc:Choice>
        <mc:Fallback xmlns="">
          <p:pic>
            <p:nvPicPr>
              <p:cNvPr id="64" name="Käsinkirjoitus 63">
                <a:extLst>
                  <a:ext uri="{FF2B5EF4-FFF2-40B4-BE49-F238E27FC236}">
                    <a16:creationId xmlns:a16="http://schemas.microsoft.com/office/drawing/2014/main" id="{8A3901A5-737C-0C25-9A55-45EC1EDED671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826635" y="2759977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5">
            <p14:nvContentPartPr>
              <p14:cNvPr id="65" name="Käsinkirjoitus 64">
                <a:extLst>
                  <a:ext uri="{FF2B5EF4-FFF2-40B4-BE49-F238E27FC236}">
                    <a16:creationId xmlns:a16="http://schemas.microsoft.com/office/drawing/2014/main" id="{32D899E1-948D-5BCC-8623-13A5F7056C03}"/>
                  </a:ext>
                </a:extLst>
              </p14:cNvPr>
              <p14:cNvContentPartPr/>
              <p14:nvPr/>
            </p14:nvContentPartPr>
            <p14:xfrm>
              <a:off x="3614115" y="1371817"/>
              <a:ext cx="360" cy="360"/>
            </p14:xfrm>
          </p:contentPart>
        </mc:Choice>
        <mc:Fallback xmlns="">
          <p:pic>
            <p:nvPicPr>
              <p:cNvPr id="65" name="Käsinkirjoitus 64">
                <a:extLst>
                  <a:ext uri="{FF2B5EF4-FFF2-40B4-BE49-F238E27FC236}">
                    <a16:creationId xmlns:a16="http://schemas.microsoft.com/office/drawing/2014/main" id="{32D899E1-948D-5BCC-8623-13A5F7056C03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3578475" y="1155817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7">
            <p14:nvContentPartPr>
              <p14:cNvPr id="66" name="Käsinkirjoitus 65">
                <a:extLst>
                  <a:ext uri="{FF2B5EF4-FFF2-40B4-BE49-F238E27FC236}">
                    <a16:creationId xmlns:a16="http://schemas.microsoft.com/office/drawing/2014/main" id="{EC8D37BF-3F50-2742-5709-F7C667C9DC51}"/>
                  </a:ext>
                </a:extLst>
              </p14:cNvPr>
              <p14:cNvContentPartPr/>
              <p14:nvPr/>
            </p14:nvContentPartPr>
            <p14:xfrm>
              <a:off x="3864675" y="871417"/>
              <a:ext cx="360" cy="360"/>
            </p14:xfrm>
          </p:contentPart>
        </mc:Choice>
        <mc:Fallback xmlns="">
          <p:pic>
            <p:nvPicPr>
              <p:cNvPr id="66" name="Käsinkirjoitus 65">
                <a:extLst>
                  <a:ext uri="{FF2B5EF4-FFF2-40B4-BE49-F238E27FC236}">
                    <a16:creationId xmlns:a16="http://schemas.microsoft.com/office/drawing/2014/main" id="{EC8D37BF-3F50-2742-5709-F7C667C9DC51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828675" y="655417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9">
            <p14:nvContentPartPr>
              <p14:cNvPr id="67" name="Käsinkirjoitus 66">
                <a:extLst>
                  <a:ext uri="{FF2B5EF4-FFF2-40B4-BE49-F238E27FC236}">
                    <a16:creationId xmlns:a16="http://schemas.microsoft.com/office/drawing/2014/main" id="{481A63D7-58D9-BE06-F2C8-1FD5016BD32C}"/>
                  </a:ext>
                </a:extLst>
              </p14:cNvPr>
              <p14:cNvContentPartPr/>
              <p14:nvPr/>
            </p14:nvContentPartPr>
            <p14:xfrm>
              <a:off x="6935475" y="948457"/>
              <a:ext cx="360" cy="360"/>
            </p14:xfrm>
          </p:contentPart>
        </mc:Choice>
        <mc:Fallback xmlns="">
          <p:pic>
            <p:nvPicPr>
              <p:cNvPr id="67" name="Käsinkirjoitus 66">
                <a:extLst>
                  <a:ext uri="{FF2B5EF4-FFF2-40B4-BE49-F238E27FC236}">
                    <a16:creationId xmlns:a16="http://schemas.microsoft.com/office/drawing/2014/main" id="{481A63D7-58D9-BE06-F2C8-1FD5016BD32C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6899835" y="732817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0" name="Ryhmä 69">
            <a:extLst>
              <a:ext uri="{FF2B5EF4-FFF2-40B4-BE49-F238E27FC236}">
                <a16:creationId xmlns:a16="http://schemas.microsoft.com/office/drawing/2014/main" id="{682E34BB-78BA-5DF0-C6DD-8AF64F2CC4CD}"/>
              </a:ext>
            </a:extLst>
          </p:cNvPr>
          <p:cNvGrpSpPr/>
          <p:nvPr/>
        </p:nvGrpSpPr>
        <p:grpSpPr>
          <a:xfrm>
            <a:off x="5986875" y="275699"/>
            <a:ext cx="25920" cy="52118"/>
            <a:chOff x="5986875" y="275699"/>
            <a:chExt cx="25920" cy="52118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1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4B7433ED-9BAC-F72D-99D1-EAD076B94066}"/>
                    </a:ext>
                  </a:extLst>
                </p14:cNvPr>
                <p14:cNvContentPartPr/>
                <p14:nvPr/>
              </p14:nvContentPartPr>
              <p14:xfrm>
                <a:off x="5996955" y="327457"/>
                <a:ext cx="15840" cy="360"/>
              </p14:xfrm>
            </p:contentPart>
          </mc:Choice>
          <mc:Fallback xmlns=""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4B7433ED-9BAC-F72D-99D1-EAD076B94066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5961315" y="111817"/>
                  <a:ext cx="8748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3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E90A9B6F-78AD-8BC0-FA20-4C00FC6652D8}"/>
                    </a:ext>
                  </a:extLst>
                </p14:cNvPr>
                <p14:cNvContentPartPr/>
                <p14:nvPr/>
              </p14:nvContentPartPr>
              <p14:xfrm>
                <a:off x="5986875" y="275699"/>
                <a:ext cx="360" cy="360"/>
              </p14:xfrm>
            </p:contentPart>
          </mc:Choice>
          <mc:Fallback xmlns=""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E90A9B6F-78AD-8BC0-FA20-4C00FC6652D8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5950875" y="6005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5">
            <p14:nvContentPartPr>
              <p14:cNvPr id="74" name="Käsinkirjoitus 73">
                <a:extLst>
                  <a:ext uri="{FF2B5EF4-FFF2-40B4-BE49-F238E27FC236}">
                    <a16:creationId xmlns:a16="http://schemas.microsoft.com/office/drawing/2014/main" id="{F926C333-8D43-7CAD-73C7-B8447E89524B}"/>
                  </a:ext>
                </a:extLst>
              </p14:cNvPr>
              <p14:cNvContentPartPr/>
              <p14:nvPr/>
            </p14:nvContentPartPr>
            <p14:xfrm>
              <a:off x="335955" y="1768259"/>
              <a:ext cx="360" cy="360"/>
            </p14:xfrm>
          </p:contentPart>
        </mc:Choice>
        <mc:Fallback xmlns="">
          <p:pic>
            <p:nvPicPr>
              <p:cNvPr id="74" name="Käsinkirjoitus 73">
                <a:extLst>
                  <a:ext uri="{FF2B5EF4-FFF2-40B4-BE49-F238E27FC236}">
                    <a16:creationId xmlns:a16="http://schemas.microsoft.com/office/drawing/2014/main" id="{F926C333-8D43-7CAD-73C7-B8447E89524B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300315" y="1552619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7">
            <p14:nvContentPartPr>
              <p14:cNvPr id="75" name="Käsinkirjoitus 74">
                <a:extLst>
                  <a:ext uri="{FF2B5EF4-FFF2-40B4-BE49-F238E27FC236}">
                    <a16:creationId xmlns:a16="http://schemas.microsoft.com/office/drawing/2014/main" id="{294D0835-6BDB-81C1-0BDD-E768FAF7D7F5}"/>
                  </a:ext>
                </a:extLst>
              </p14:cNvPr>
              <p14:cNvContentPartPr/>
              <p14:nvPr/>
            </p14:nvContentPartPr>
            <p14:xfrm>
              <a:off x="4252395" y="379379"/>
              <a:ext cx="360" cy="360"/>
            </p14:xfrm>
          </p:contentPart>
        </mc:Choice>
        <mc:Fallback xmlns="">
          <p:pic>
            <p:nvPicPr>
              <p:cNvPr id="75" name="Käsinkirjoitus 74">
                <a:extLst>
                  <a:ext uri="{FF2B5EF4-FFF2-40B4-BE49-F238E27FC236}">
                    <a16:creationId xmlns:a16="http://schemas.microsoft.com/office/drawing/2014/main" id="{294D0835-6BDB-81C1-0BDD-E768FAF7D7F5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4216755" y="163739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9">
            <p14:nvContentPartPr>
              <p14:cNvPr id="78" name="Käsinkirjoitus 77">
                <a:extLst>
                  <a:ext uri="{FF2B5EF4-FFF2-40B4-BE49-F238E27FC236}">
                    <a16:creationId xmlns:a16="http://schemas.microsoft.com/office/drawing/2014/main" id="{06853D8E-A6E4-16BB-F17D-2B4CD29B6AD7}"/>
                  </a:ext>
                </a:extLst>
              </p14:cNvPr>
              <p14:cNvContentPartPr/>
              <p14:nvPr/>
            </p14:nvContentPartPr>
            <p14:xfrm>
              <a:off x="9773715" y="1828379"/>
              <a:ext cx="360" cy="360"/>
            </p14:xfrm>
          </p:contentPart>
        </mc:Choice>
        <mc:Fallback xmlns="">
          <p:pic>
            <p:nvPicPr>
              <p:cNvPr id="78" name="Käsinkirjoitus 77">
                <a:extLst>
                  <a:ext uri="{FF2B5EF4-FFF2-40B4-BE49-F238E27FC236}">
                    <a16:creationId xmlns:a16="http://schemas.microsoft.com/office/drawing/2014/main" id="{06853D8E-A6E4-16BB-F17D-2B4CD29B6AD7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9737715" y="1612739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Ryhmä 80">
            <a:extLst>
              <a:ext uri="{FF2B5EF4-FFF2-40B4-BE49-F238E27FC236}">
                <a16:creationId xmlns:a16="http://schemas.microsoft.com/office/drawing/2014/main" id="{98BD2255-3C87-4DBA-0C2F-54032D561E26}"/>
              </a:ext>
            </a:extLst>
          </p:cNvPr>
          <p:cNvGrpSpPr/>
          <p:nvPr/>
        </p:nvGrpSpPr>
        <p:grpSpPr>
          <a:xfrm>
            <a:off x="9635475" y="1250579"/>
            <a:ext cx="360" cy="360"/>
            <a:chOff x="9635475" y="1250579"/>
            <a:chExt cx="36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1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F22C80B8-F2DD-29AE-C612-72AE0AB75F59}"/>
                    </a:ext>
                  </a:extLst>
                </p14:cNvPr>
                <p14:cNvContentPartPr/>
                <p14:nvPr/>
              </p14:nvContentPartPr>
              <p14:xfrm>
                <a:off x="9635475" y="1250579"/>
                <a:ext cx="360" cy="360"/>
              </p14:xfrm>
            </p:contentPart>
          </mc:Choice>
          <mc:Fallback xmlns=""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F22C80B8-F2DD-29AE-C612-72AE0AB75F59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9599835" y="103457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3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036E3864-C42A-DEF5-9CF5-C3765826142B}"/>
                    </a:ext>
                  </a:extLst>
                </p14:cNvPr>
                <p14:cNvContentPartPr/>
                <p14:nvPr/>
              </p14:nvContentPartPr>
              <p14:xfrm>
                <a:off x="9635475" y="1250579"/>
                <a:ext cx="360" cy="360"/>
              </p14:xfrm>
            </p:contentPart>
          </mc:Choice>
          <mc:Fallback xmlns=""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036E3864-C42A-DEF5-9CF5-C3765826142B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9599835" y="103457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54">
            <p14:nvContentPartPr>
              <p14:cNvPr id="82" name="Käsinkirjoitus 81">
                <a:extLst>
                  <a:ext uri="{FF2B5EF4-FFF2-40B4-BE49-F238E27FC236}">
                    <a16:creationId xmlns:a16="http://schemas.microsoft.com/office/drawing/2014/main" id="{02005DEB-482A-B923-1C22-4A9EB41C862C}"/>
                  </a:ext>
                </a:extLst>
              </p14:cNvPr>
              <p14:cNvContentPartPr/>
              <p14:nvPr/>
            </p14:nvContentPartPr>
            <p14:xfrm>
              <a:off x="3579555" y="4390499"/>
              <a:ext cx="360" cy="360"/>
            </p14:xfrm>
          </p:contentPart>
        </mc:Choice>
        <mc:Fallback xmlns="">
          <p:pic>
            <p:nvPicPr>
              <p:cNvPr id="82" name="Käsinkirjoitus 81">
                <a:extLst>
                  <a:ext uri="{FF2B5EF4-FFF2-40B4-BE49-F238E27FC236}">
                    <a16:creationId xmlns:a16="http://schemas.microsoft.com/office/drawing/2014/main" id="{02005DEB-482A-B923-1C22-4A9EB41C862C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3543555" y="4174859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89" name="Ryhmä 88">
            <a:extLst>
              <a:ext uri="{FF2B5EF4-FFF2-40B4-BE49-F238E27FC236}">
                <a16:creationId xmlns:a16="http://schemas.microsoft.com/office/drawing/2014/main" id="{7AA9D751-E6ED-0653-C303-4625C013A9A2}"/>
              </a:ext>
            </a:extLst>
          </p:cNvPr>
          <p:cNvGrpSpPr/>
          <p:nvPr/>
        </p:nvGrpSpPr>
        <p:grpSpPr>
          <a:xfrm>
            <a:off x="2872515" y="3588779"/>
            <a:ext cx="113760" cy="113760"/>
            <a:chOff x="2872515" y="3588779"/>
            <a:chExt cx="113760" cy="1137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6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8AB4D8C1-D649-C140-F29B-E4C03FA7644D}"/>
                    </a:ext>
                  </a:extLst>
                </p14:cNvPr>
                <p14:cNvContentPartPr/>
                <p14:nvPr/>
              </p14:nvContentPartPr>
              <p14:xfrm>
                <a:off x="2872515" y="3588779"/>
                <a:ext cx="360" cy="360"/>
              </p14:xfrm>
            </p:contentPart>
          </mc:Choice>
          <mc:Fallback xmlns=""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8AB4D8C1-D649-C140-F29B-E4C03FA7644D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836515" y="337277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8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A7E55106-E124-185E-2D01-170EDD487083}"/>
                    </a:ext>
                  </a:extLst>
                </p14:cNvPr>
                <p14:cNvContentPartPr/>
                <p14:nvPr/>
              </p14:nvContentPartPr>
              <p14:xfrm>
                <a:off x="2983035" y="3698939"/>
                <a:ext cx="3240" cy="3600"/>
              </p14:xfrm>
            </p:contentPart>
          </mc:Choice>
          <mc:Fallback xmlns=""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A7E55106-E124-185E-2D01-170EDD48708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947035" y="3483299"/>
                  <a:ext cx="74880" cy="43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0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C039748F-F774-B1C7-9E89-B53E389BB7C0}"/>
                    </a:ext>
                  </a:extLst>
                </p14:cNvPr>
                <p14:cNvContentPartPr/>
                <p14:nvPr/>
              </p14:nvContentPartPr>
              <p14:xfrm>
                <a:off x="2924355" y="3657539"/>
                <a:ext cx="360" cy="360"/>
              </p14:xfrm>
            </p:contentPart>
          </mc:Choice>
          <mc:Fallback xmlns=""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C039748F-F774-B1C7-9E89-B53E389BB7C0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888355" y="344189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2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ACEE00FD-8D40-EBED-F3EC-1163050EBA36}"/>
                    </a:ext>
                  </a:extLst>
                </p14:cNvPr>
                <p14:cNvContentPartPr/>
                <p14:nvPr/>
              </p14:nvContentPartPr>
              <p14:xfrm>
                <a:off x="2924355" y="3657539"/>
                <a:ext cx="360" cy="360"/>
              </p14:xfrm>
            </p:contentPart>
          </mc:Choice>
          <mc:Fallback xmlns=""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ACEE00FD-8D40-EBED-F3EC-1163050EBA3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888355" y="344189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3">
            <p14:nvContentPartPr>
              <p14:cNvPr id="87" name="Käsinkirjoitus 86">
                <a:extLst>
                  <a:ext uri="{FF2B5EF4-FFF2-40B4-BE49-F238E27FC236}">
                    <a16:creationId xmlns:a16="http://schemas.microsoft.com/office/drawing/2014/main" id="{332EB759-96B2-7BCC-62F5-65DA5DE308FD}"/>
                  </a:ext>
                </a:extLst>
              </p14:cNvPr>
              <p14:cNvContentPartPr/>
              <p14:nvPr/>
            </p14:nvContentPartPr>
            <p14:xfrm>
              <a:off x="4916595" y="2811899"/>
              <a:ext cx="360" cy="360"/>
            </p14:xfrm>
          </p:contentPart>
        </mc:Choice>
        <mc:Fallback xmlns="">
          <p:pic>
            <p:nvPicPr>
              <p:cNvPr id="87" name="Käsinkirjoitus 86">
                <a:extLst>
                  <a:ext uri="{FF2B5EF4-FFF2-40B4-BE49-F238E27FC236}">
                    <a16:creationId xmlns:a16="http://schemas.microsoft.com/office/drawing/2014/main" id="{332EB759-96B2-7BCC-62F5-65DA5DE308FD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4880955" y="2596259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5">
            <p14:nvContentPartPr>
              <p14:cNvPr id="88" name="Käsinkirjoitus 87">
                <a:extLst>
                  <a:ext uri="{FF2B5EF4-FFF2-40B4-BE49-F238E27FC236}">
                    <a16:creationId xmlns:a16="http://schemas.microsoft.com/office/drawing/2014/main" id="{BEEEA5B0-E149-BE5F-D9BE-10801F6E4F0A}"/>
                  </a:ext>
                </a:extLst>
              </p14:cNvPr>
              <p14:cNvContentPartPr/>
              <p14:nvPr/>
            </p14:nvContentPartPr>
            <p14:xfrm>
              <a:off x="2734275" y="1000379"/>
              <a:ext cx="360" cy="360"/>
            </p14:xfrm>
          </p:contentPart>
        </mc:Choice>
        <mc:Fallback xmlns="">
          <p:pic>
            <p:nvPicPr>
              <p:cNvPr id="88" name="Käsinkirjoitus 87">
                <a:extLst>
                  <a:ext uri="{FF2B5EF4-FFF2-40B4-BE49-F238E27FC236}">
                    <a16:creationId xmlns:a16="http://schemas.microsoft.com/office/drawing/2014/main" id="{BEEEA5B0-E149-BE5F-D9BE-10801F6E4F0A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2698635" y="784739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7">
            <p14:nvContentPartPr>
              <p14:cNvPr id="90" name="Käsinkirjoitus 89">
                <a:extLst>
                  <a:ext uri="{FF2B5EF4-FFF2-40B4-BE49-F238E27FC236}">
                    <a16:creationId xmlns:a16="http://schemas.microsoft.com/office/drawing/2014/main" id="{939E5723-0B1B-DAC3-8594-8B677C764C9B}"/>
                  </a:ext>
                </a:extLst>
              </p14:cNvPr>
              <p14:cNvContentPartPr/>
              <p14:nvPr/>
            </p14:nvContentPartPr>
            <p14:xfrm>
              <a:off x="3579555" y="1673579"/>
              <a:ext cx="360" cy="360"/>
            </p14:xfrm>
          </p:contentPart>
        </mc:Choice>
        <mc:Fallback xmlns="">
          <p:pic>
            <p:nvPicPr>
              <p:cNvPr id="90" name="Käsinkirjoitus 89">
                <a:extLst>
                  <a:ext uri="{FF2B5EF4-FFF2-40B4-BE49-F238E27FC236}">
                    <a16:creationId xmlns:a16="http://schemas.microsoft.com/office/drawing/2014/main" id="{939E5723-0B1B-DAC3-8594-8B677C764C9B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3543555" y="1457579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94" name="Ryhmä 93">
            <a:extLst>
              <a:ext uri="{FF2B5EF4-FFF2-40B4-BE49-F238E27FC236}">
                <a16:creationId xmlns:a16="http://schemas.microsoft.com/office/drawing/2014/main" id="{E34A6A5D-E451-B941-DC3A-EAE94CE47C76}"/>
              </a:ext>
            </a:extLst>
          </p:cNvPr>
          <p:cNvGrpSpPr/>
          <p:nvPr/>
        </p:nvGrpSpPr>
        <p:grpSpPr>
          <a:xfrm>
            <a:off x="6995595" y="836579"/>
            <a:ext cx="190080" cy="173160"/>
            <a:chOff x="6995595" y="836579"/>
            <a:chExt cx="190080" cy="1731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9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EC3238FE-58A5-0DF8-B5E4-B69A9EC414BA}"/>
                    </a:ext>
                  </a:extLst>
                </p14:cNvPr>
                <p14:cNvContentPartPr/>
                <p14:nvPr/>
              </p14:nvContentPartPr>
              <p14:xfrm>
                <a:off x="7185315" y="1009379"/>
                <a:ext cx="360" cy="360"/>
              </p14:xfrm>
            </p:contentPart>
          </mc:Choice>
          <mc:Fallback xmlns=""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EC3238FE-58A5-0DF8-B5E4-B69A9EC414BA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7149675" y="79337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1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E81DB645-CC2D-7FF2-91BF-188F7ECF5C9A}"/>
                    </a:ext>
                  </a:extLst>
                </p14:cNvPr>
                <p14:cNvContentPartPr/>
                <p14:nvPr/>
              </p14:nvContentPartPr>
              <p14:xfrm>
                <a:off x="6995595" y="836579"/>
                <a:ext cx="360" cy="360"/>
              </p14:xfrm>
            </p:contentPart>
          </mc:Choice>
          <mc:Fallback xmlns=""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E81DB645-CC2D-7FF2-91BF-188F7ECF5C9A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959955" y="62093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2">
            <p14:nvContentPartPr>
              <p14:cNvPr id="93" name="Käsinkirjoitus 92">
                <a:extLst>
                  <a:ext uri="{FF2B5EF4-FFF2-40B4-BE49-F238E27FC236}">
                    <a16:creationId xmlns:a16="http://schemas.microsoft.com/office/drawing/2014/main" id="{368BC609-00EE-8CDC-05AF-B1504CBDFB12}"/>
                  </a:ext>
                </a:extLst>
              </p14:cNvPr>
              <p14:cNvContentPartPr/>
              <p14:nvPr/>
            </p14:nvContentPartPr>
            <p14:xfrm>
              <a:off x="10015275" y="1216019"/>
              <a:ext cx="360" cy="360"/>
            </p14:xfrm>
          </p:contentPart>
        </mc:Choice>
        <mc:Fallback xmlns="">
          <p:pic>
            <p:nvPicPr>
              <p:cNvPr id="93" name="Käsinkirjoitus 92">
                <a:extLst>
                  <a:ext uri="{FF2B5EF4-FFF2-40B4-BE49-F238E27FC236}">
                    <a16:creationId xmlns:a16="http://schemas.microsoft.com/office/drawing/2014/main" id="{368BC609-00EE-8CDC-05AF-B1504CBDFB12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9979275" y="1000379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97" name="Ryhmä 96">
            <a:extLst>
              <a:ext uri="{FF2B5EF4-FFF2-40B4-BE49-F238E27FC236}">
                <a16:creationId xmlns:a16="http://schemas.microsoft.com/office/drawing/2014/main" id="{F8CE5666-3A1C-652F-B575-71DCC225C3B1}"/>
              </a:ext>
            </a:extLst>
          </p:cNvPr>
          <p:cNvGrpSpPr/>
          <p:nvPr/>
        </p:nvGrpSpPr>
        <p:grpSpPr>
          <a:xfrm>
            <a:off x="1570035" y="5813939"/>
            <a:ext cx="181080" cy="43920"/>
            <a:chOff x="1570035" y="5813939"/>
            <a:chExt cx="181080" cy="4392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4">
              <p14:nvContentPartPr>
                <p14:cNvPr id="95" name="Käsinkirjoitus 94">
                  <a:extLst>
                    <a:ext uri="{FF2B5EF4-FFF2-40B4-BE49-F238E27FC236}">
                      <a16:creationId xmlns:a16="http://schemas.microsoft.com/office/drawing/2014/main" id="{C5CB5EE1-B84A-9622-3572-AD99F3DA16A8}"/>
                    </a:ext>
                  </a:extLst>
                </p14:cNvPr>
                <p14:cNvContentPartPr/>
                <p14:nvPr/>
              </p14:nvContentPartPr>
              <p14:xfrm>
                <a:off x="1750755" y="5857499"/>
                <a:ext cx="360" cy="360"/>
              </p14:xfrm>
            </p:contentPart>
          </mc:Choice>
          <mc:Fallback xmlns="">
            <p:pic>
              <p:nvPicPr>
                <p:cNvPr id="95" name="Käsinkirjoitus 94">
                  <a:extLst>
                    <a:ext uri="{FF2B5EF4-FFF2-40B4-BE49-F238E27FC236}">
                      <a16:creationId xmlns:a16="http://schemas.microsoft.com/office/drawing/2014/main" id="{C5CB5EE1-B84A-9622-3572-AD99F3DA16A8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715115" y="564149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6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22A28FD1-D369-6BDB-01FF-A0B0DE3E4477}"/>
                    </a:ext>
                  </a:extLst>
                </p14:cNvPr>
                <p14:cNvContentPartPr/>
                <p14:nvPr/>
              </p14:nvContentPartPr>
              <p14:xfrm>
                <a:off x="1570035" y="5813939"/>
                <a:ext cx="360" cy="360"/>
              </p14:xfrm>
            </p:contentPart>
          </mc:Choice>
          <mc:Fallback xmlns=""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22A28FD1-D369-6BDB-01FF-A0B0DE3E447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534035" y="559793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8">
            <p14:nvContentPartPr>
              <p14:cNvPr id="98" name="Käsinkirjoitus 97">
                <a:extLst>
                  <a:ext uri="{FF2B5EF4-FFF2-40B4-BE49-F238E27FC236}">
                    <a16:creationId xmlns:a16="http://schemas.microsoft.com/office/drawing/2014/main" id="{0A0B0C17-FF28-9AA5-FC7C-2FDF66789BF7}"/>
                  </a:ext>
                </a:extLst>
              </p14:cNvPr>
              <p14:cNvContentPartPr/>
              <p14:nvPr/>
            </p14:nvContentPartPr>
            <p14:xfrm>
              <a:off x="698475" y="4632419"/>
              <a:ext cx="360" cy="360"/>
            </p14:xfrm>
          </p:contentPart>
        </mc:Choice>
        <mc:Fallback xmlns="">
          <p:pic>
            <p:nvPicPr>
              <p:cNvPr id="98" name="Käsinkirjoitus 97">
                <a:extLst>
                  <a:ext uri="{FF2B5EF4-FFF2-40B4-BE49-F238E27FC236}">
                    <a16:creationId xmlns:a16="http://schemas.microsoft.com/office/drawing/2014/main" id="{0A0B0C17-FF28-9AA5-FC7C-2FDF66789BF7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662475" y="4416419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80">
            <p14:nvContentPartPr>
              <p14:cNvPr id="100" name="Käsinkirjoitus 99">
                <a:extLst>
                  <a:ext uri="{FF2B5EF4-FFF2-40B4-BE49-F238E27FC236}">
                    <a16:creationId xmlns:a16="http://schemas.microsoft.com/office/drawing/2014/main" id="{8D4C03C5-BE71-9625-ED0C-C6B4CB1A2881}"/>
                  </a:ext>
                </a:extLst>
              </p14:cNvPr>
              <p14:cNvContentPartPr/>
              <p14:nvPr/>
            </p14:nvContentPartPr>
            <p14:xfrm>
              <a:off x="569235" y="2311859"/>
              <a:ext cx="360" cy="360"/>
            </p14:xfrm>
          </p:contentPart>
        </mc:Choice>
        <mc:Fallback xmlns="">
          <p:pic>
            <p:nvPicPr>
              <p:cNvPr id="100" name="Käsinkirjoitus 99">
                <a:extLst>
                  <a:ext uri="{FF2B5EF4-FFF2-40B4-BE49-F238E27FC236}">
                    <a16:creationId xmlns:a16="http://schemas.microsoft.com/office/drawing/2014/main" id="{8D4C03C5-BE71-9625-ED0C-C6B4CB1A2881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533595" y="2095859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3" name="Ryhmä 102">
            <a:extLst>
              <a:ext uri="{FF2B5EF4-FFF2-40B4-BE49-F238E27FC236}">
                <a16:creationId xmlns:a16="http://schemas.microsoft.com/office/drawing/2014/main" id="{B38708D5-5073-7019-10F0-CED48A8B04C7}"/>
              </a:ext>
            </a:extLst>
          </p:cNvPr>
          <p:cNvGrpSpPr/>
          <p:nvPr/>
        </p:nvGrpSpPr>
        <p:grpSpPr>
          <a:xfrm>
            <a:off x="1155675" y="578099"/>
            <a:ext cx="181440" cy="181080"/>
            <a:chOff x="1155675" y="578099"/>
            <a:chExt cx="181440" cy="18108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2">
              <p14:nvContentPartPr>
                <p14:cNvPr id="101" name="Käsinkirjoitus 100">
                  <a:extLst>
                    <a:ext uri="{FF2B5EF4-FFF2-40B4-BE49-F238E27FC236}">
                      <a16:creationId xmlns:a16="http://schemas.microsoft.com/office/drawing/2014/main" id="{BD0B886C-2063-6786-4CB9-BB00D068571D}"/>
                    </a:ext>
                  </a:extLst>
                </p14:cNvPr>
                <p14:cNvContentPartPr/>
                <p14:nvPr/>
              </p14:nvContentPartPr>
              <p14:xfrm>
                <a:off x="1336755" y="758819"/>
                <a:ext cx="360" cy="360"/>
              </p14:xfrm>
            </p:contentPart>
          </mc:Choice>
          <mc:Fallback xmlns="">
            <p:pic>
              <p:nvPicPr>
                <p:cNvPr id="101" name="Käsinkirjoitus 100">
                  <a:extLst>
                    <a:ext uri="{FF2B5EF4-FFF2-40B4-BE49-F238E27FC236}">
                      <a16:creationId xmlns:a16="http://schemas.microsoft.com/office/drawing/2014/main" id="{BD0B886C-2063-6786-4CB9-BB00D068571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300755" y="54317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4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C87CF796-4ADB-22F2-C5AD-61BE17073F67}"/>
                    </a:ext>
                  </a:extLst>
                </p14:cNvPr>
                <p14:cNvContentPartPr/>
                <p14:nvPr/>
              </p14:nvContentPartPr>
              <p14:xfrm>
                <a:off x="1155675" y="578099"/>
                <a:ext cx="360" cy="360"/>
              </p14:xfrm>
            </p:contentPart>
          </mc:Choice>
          <mc:Fallback xmlns=""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C87CF796-4ADB-22F2-C5AD-61BE17073F67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120035" y="36209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86">
            <p14:nvContentPartPr>
              <p14:cNvPr id="104" name="Käsinkirjoitus 103">
                <a:extLst>
                  <a:ext uri="{FF2B5EF4-FFF2-40B4-BE49-F238E27FC236}">
                    <a16:creationId xmlns:a16="http://schemas.microsoft.com/office/drawing/2014/main" id="{F3B008D2-A29A-8D8E-CD78-BA08EBA3F8DF}"/>
                  </a:ext>
                </a:extLst>
              </p14:cNvPr>
              <p14:cNvContentPartPr/>
              <p14:nvPr/>
            </p14:nvContentPartPr>
            <p14:xfrm>
              <a:off x="629355" y="1630379"/>
              <a:ext cx="360" cy="360"/>
            </p14:xfrm>
          </p:contentPart>
        </mc:Choice>
        <mc:Fallback xmlns="">
          <p:pic>
            <p:nvPicPr>
              <p:cNvPr id="104" name="Käsinkirjoitus 103">
                <a:extLst>
                  <a:ext uri="{FF2B5EF4-FFF2-40B4-BE49-F238E27FC236}">
                    <a16:creationId xmlns:a16="http://schemas.microsoft.com/office/drawing/2014/main" id="{F3B008D2-A29A-8D8E-CD78-BA08EBA3F8DF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593715" y="1414739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7" name="Ryhmä 106">
            <a:extLst>
              <a:ext uri="{FF2B5EF4-FFF2-40B4-BE49-F238E27FC236}">
                <a16:creationId xmlns:a16="http://schemas.microsoft.com/office/drawing/2014/main" id="{F410BDC7-9364-ECE8-6843-2D2FF4B7DC28}"/>
              </a:ext>
            </a:extLst>
          </p:cNvPr>
          <p:cNvGrpSpPr/>
          <p:nvPr/>
        </p:nvGrpSpPr>
        <p:grpSpPr>
          <a:xfrm>
            <a:off x="3389835" y="232859"/>
            <a:ext cx="259560" cy="362520"/>
            <a:chOff x="3389835" y="232859"/>
            <a:chExt cx="259560" cy="36252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8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AFCA7D41-FAD8-9BB5-B6C4-890D8F6B29AD}"/>
                    </a:ext>
                  </a:extLst>
                </p14:cNvPr>
                <p14:cNvContentPartPr/>
                <p14:nvPr/>
              </p14:nvContentPartPr>
              <p14:xfrm>
                <a:off x="3597195" y="546419"/>
                <a:ext cx="7920" cy="48960"/>
              </p14:xfrm>
            </p:contentPart>
          </mc:Choice>
          <mc:Fallback xmlns=""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AFCA7D41-FAD8-9BB5-B6C4-890D8F6B29AD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561195" y="330779"/>
                  <a:ext cx="79560" cy="48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0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B392C2DE-9876-AF37-0884-762376F822ED}"/>
                    </a:ext>
                  </a:extLst>
                </p14:cNvPr>
                <p14:cNvContentPartPr/>
                <p14:nvPr/>
              </p14:nvContentPartPr>
              <p14:xfrm>
                <a:off x="3519435" y="353459"/>
                <a:ext cx="360" cy="360"/>
              </p14:xfrm>
            </p:contentPart>
          </mc:Choice>
          <mc:Fallback xmlns=""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B392C2DE-9876-AF37-0884-762376F822ED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483435" y="13781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2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1F9832AE-792E-9CAB-2343-0BA1200E2181}"/>
                    </a:ext>
                  </a:extLst>
                </p14:cNvPr>
                <p14:cNvContentPartPr/>
                <p14:nvPr/>
              </p14:nvContentPartPr>
              <p14:xfrm>
                <a:off x="3607275" y="267419"/>
                <a:ext cx="42120" cy="17640"/>
              </p14:xfrm>
            </p:contentPart>
          </mc:Choice>
          <mc:Fallback xmlns=""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1F9832AE-792E-9CAB-2343-0BA1200E2181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571275" y="51779"/>
                  <a:ext cx="113760" cy="44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4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2E396F56-2BA6-579C-4F39-FABDE957C17D}"/>
                    </a:ext>
                  </a:extLst>
                </p14:cNvPr>
                <p14:cNvContentPartPr/>
                <p14:nvPr/>
              </p14:nvContentPartPr>
              <p14:xfrm>
                <a:off x="3389835" y="465419"/>
                <a:ext cx="360" cy="360"/>
              </p14:xfrm>
            </p:contentPart>
          </mc:Choice>
          <mc:Fallback xmlns=""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2E396F56-2BA6-579C-4F39-FABDE957C17D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353835" y="24977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6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7E43292F-738C-9462-6DDE-AF849401C5D8}"/>
                    </a:ext>
                  </a:extLst>
                </p14:cNvPr>
                <p14:cNvContentPartPr/>
                <p14:nvPr/>
              </p14:nvContentPartPr>
              <p14:xfrm>
                <a:off x="3510435" y="232859"/>
                <a:ext cx="360" cy="83160"/>
              </p14:xfrm>
            </p:contentPart>
          </mc:Choice>
          <mc:Fallback xmlns=""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7E43292F-738C-9462-6DDE-AF849401C5D8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3474795" y="16859"/>
                  <a:ext cx="72000" cy="51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8">
              <p14:nvContentPartPr>
                <p14:cNvPr id="106" name="Käsinkirjoitus 105">
                  <a:extLst>
                    <a:ext uri="{FF2B5EF4-FFF2-40B4-BE49-F238E27FC236}">
                      <a16:creationId xmlns:a16="http://schemas.microsoft.com/office/drawing/2014/main" id="{06F327AC-BBA2-97D5-E51B-AD0EAF8E5BB1}"/>
                    </a:ext>
                  </a:extLst>
                </p14:cNvPr>
                <p14:cNvContentPartPr/>
                <p14:nvPr/>
              </p14:nvContentPartPr>
              <p14:xfrm>
                <a:off x="3502155" y="353459"/>
                <a:ext cx="360" cy="360"/>
              </p14:xfrm>
            </p:contentPart>
          </mc:Choice>
          <mc:Fallback xmlns="">
            <p:pic>
              <p:nvPicPr>
                <p:cNvPr id="106" name="Käsinkirjoitus 105">
                  <a:extLst>
                    <a:ext uri="{FF2B5EF4-FFF2-40B4-BE49-F238E27FC236}">
                      <a16:creationId xmlns:a16="http://schemas.microsoft.com/office/drawing/2014/main" id="{06F327AC-BBA2-97D5-E51B-AD0EAF8E5BB1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3466515" y="137819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00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490AACF2-FB0B-E831-51C6-A9CA44197989}"/>
                  </a:ext>
                </a:extLst>
              </p14:cNvPr>
              <p14:cNvContentPartPr/>
              <p14:nvPr/>
            </p14:nvContentPartPr>
            <p14:xfrm>
              <a:off x="2244502" y="1986382"/>
              <a:ext cx="360" cy="360"/>
            </p14:xfrm>
          </p:contentPart>
        </mc:Choice>
        <mc:Fallback xmlns=""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490AACF2-FB0B-E831-51C6-A9CA44197989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2208502" y="1770382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02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3FD6CBD5-50B7-7328-79A5-1A608D510328}"/>
                  </a:ext>
                </a:extLst>
              </p14:cNvPr>
              <p14:cNvContentPartPr/>
              <p14:nvPr/>
            </p14:nvContentPartPr>
            <p14:xfrm>
              <a:off x="2360782" y="2319022"/>
              <a:ext cx="360" cy="360"/>
            </p14:xfrm>
          </p:contentPart>
        </mc:Choice>
        <mc:Fallback xmlns=""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3FD6CBD5-50B7-7328-79A5-1A608D510328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2325142" y="2103382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04">
            <p14:nvContentPartPr>
              <p14:cNvPr id="18" name="Käsinkirjoitus 17">
                <a:extLst>
                  <a:ext uri="{FF2B5EF4-FFF2-40B4-BE49-F238E27FC236}">
                    <a16:creationId xmlns:a16="http://schemas.microsoft.com/office/drawing/2014/main" id="{2CF85BFD-B96A-E471-F904-7B5A5D43F543}"/>
                  </a:ext>
                </a:extLst>
              </p14:cNvPr>
              <p14:cNvContentPartPr/>
              <p14:nvPr/>
            </p14:nvContentPartPr>
            <p14:xfrm>
              <a:off x="2859382" y="1537822"/>
              <a:ext cx="360" cy="360"/>
            </p14:xfrm>
          </p:contentPart>
        </mc:Choice>
        <mc:Fallback xmlns="">
          <p:pic>
            <p:nvPicPr>
              <p:cNvPr id="18" name="Käsinkirjoitus 17">
                <a:extLst>
                  <a:ext uri="{FF2B5EF4-FFF2-40B4-BE49-F238E27FC236}">
                    <a16:creationId xmlns:a16="http://schemas.microsoft.com/office/drawing/2014/main" id="{2CF85BFD-B96A-E471-F904-7B5A5D43F543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2823742" y="1321822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06">
            <p14:nvContentPartPr>
              <p14:cNvPr id="29" name="Käsinkirjoitus 28">
                <a:extLst>
                  <a:ext uri="{FF2B5EF4-FFF2-40B4-BE49-F238E27FC236}">
                    <a16:creationId xmlns:a16="http://schemas.microsoft.com/office/drawing/2014/main" id="{9C9AF291-D116-1241-8D91-6425970F6324}"/>
                  </a:ext>
                </a:extLst>
              </p14:cNvPr>
              <p14:cNvContentPartPr/>
              <p14:nvPr/>
            </p14:nvContentPartPr>
            <p14:xfrm>
              <a:off x="5070862" y="1529182"/>
              <a:ext cx="360" cy="360"/>
            </p14:xfrm>
          </p:contentPart>
        </mc:Choice>
        <mc:Fallback xmlns="">
          <p:pic>
            <p:nvPicPr>
              <p:cNvPr id="29" name="Käsinkirjoitus 28">
                <a:extLst>
                  <a:ext uri="{FF2B5EF4-FFF2-40B4-BE49-F238E27FC236}">
                    <a16:creationId xmlns:a16="http://schemas.microsoft.com/office/drawing/2014/main" id="{9C9AF291-D116-1241-8D91-6425970F6324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5034862" y="1313542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08">
            <p14:nvContentPartPr>
              <p14:cNvPr id="30" name="Käsinkirjoitus 29">
                <a:extLst>
                  <a:ext uri="{FF2B5EF4-FFF2-40B4-BE49-F238E27FC236}">
                    <a16:creationId xmlns:a16="http://schemas.microsoft.com/office/drawing/2014/main" id="{B8425BFF-F62D-E442-A4BE-9974F92E138C}"/>
                  </a:ext>
                </a:extLst>
              </p14:cNvPr>
              <p14:cNvContentPartPr/>
              <p14:nvPr/>
            </p14:nvContentPartPr>
            <p14:xfrm>
              <a:off x="1604062" y="5868622"/>
              <a:ext cx="360" cy="360"/>
            </p14:xfrm>
          </p:contentPart>
        </mc:Choice>
        <mc:Fallback xmlns="">
          <p:pic>
            <p:nvPicPr>
              <p:cNvPr id="30" name="Käsinkirjoitus 29">
                <a:extLst>
                  <a:ext uri="{FF2B5EF4-FFF2-40B4-BE49-F238E27FC236}">
                    <a16:creationId xmlns:a16="http://schemas.microsoft.com/office/drawing/2014/main" id="{B8425BFF-F62D-E442-A4BE-9974F92E138C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1568062" y="5652982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10">
            <p14:nvContentPartPr>
              <p14:cNvPr id="33" name="Käsinkirjoitus 32">
                <a:extLst>
                  <a:ext uri="{FF2B5EF4-FFF2-40B4-BE49-F238E27FC236}">
                    <a16:creationId xmlns:a16="http://schemas.microsoft.com/office/drawing/2014/main" id="{57DF77D2-0D64-703D-4639-E6700F52F252}"/>
                  </a:ext>
                </a:extLst>
              </p14:cNvPr>
              <p14:cNvContentPartPr/>
              <p14:nvPr/>
            </p14:nvContentPartPr>
            <p14:xfrm>
              <a:off x="10116262" y="1745542"/>
              <a:ext cx="360" cy="360"/>
            </p14:xfrm>
          </p:contentPart>
        </mc:Choice>
        <mc:Fallback xmlns="">
          <p:pic>
            <p:nvPicPr>
              <p:cNvPr id="33" name="Käsinkirjoitus 32">
                <a:extLst>
                  <a:ext uri="{FF2B5EF4-FFF2-40B4-BE49-F238E27FC236}">
                    <a16:creationId xmlns:a16="http://schemas.microsoft.com/office/drawing/2014/main" id="{57DF77D2-0D64-703D-4639-E6700F52F252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10080262" y="1529542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12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7222E398-39CB-F0C0-7CD7-663A1B677001}"/>
                  </a:ext>
                </a:extLst>
              </p14:cNvPr>
              <p14:cNvContentPartPr/>
              <p14:nvPr/>
            </p14:nvContentPartPr>
            <p14:xfrm>
              <a:off x="10332622" y="831142"/>
              <a:ext cx="360" cy="360"/>
            </p14:xfrm>
          </p:contentPart>
        </mc:Choice>
        <mc:Fallback xmlns=""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7222E398-39CB-F0C0-7CD7-663A1B677001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10296622" y="615502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14">
            <p14:nvContentPartPr>
              <p14:cNvPr id="38" name="Käsinkirjoitus 37">
                <a:extLst>
                  <a:ext uri="{FF2B5EF4-FFF2-40B4-BE49-F238E27FC236}">
                    <a16:creationId xmlns:a16="http://schemas.microsoft.com/office/drawing/2014/main" id="{322414AE-895F-092A-3436-B9A0A5646C80}"/>
                  </a:ext>
                </a:extLst>
              </p14:cNvPr>
              <p14:cNvContentPartPr/>
              <p14:nvPr/>
            </p14:nvContentPartPr>
            <p14:xfrm>
              <a:off x="1213102" y="872902"/>
              <a:ext cx="360" cy="360"/>
            </p14:xfrm>
          </p:contentPart>
        </mc:Choice>
        <mc:Fallback xmlns="">
          <p:pic>
            <p:nvPicPr>
              <p:cNvPr id="38" name="Käsinkirjoitus 37">
                <a:extLst>
                  <a:ext uri="{FF2B5EF4-FFF2-40B4-BE49-F238E27FC236}">
                    <a16:creationId xmlns:a16="http://schemas.microsoft.com/office/drawing/2014/main" id="{322414AE-895F-092A-3436-B9A0A5646C80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1177462" y="656902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16">
            <p14:nvContentPartPr>
              <p14:cNvPr id="42" name="Käsinkirjoitus 41">
                <a:extLst>
                  <a:ext uri="{FF2B5EF4-FFF2-40B4-BE49-F238E27FC236}">
                    <a16:creationId xmlns:a16="http://schemas.microsoft.com/office/drawing/2014/main" id="{C9B6D23F-DF4B-1D23-A636-CA51F3ACC272}"/>
                  </a:ext>
                </a:extLst>
              </p14:cNvPr>
              <p14:cNvContentPartPr/>
              <p14:nvPr/>
            </p14:nvContentPartPr>
            <p14:xfrm>
              <a:off x="-50138" y="1437742"/>
              <a:ext cx="3600" cy="3600"/>
            </p14:xfrm>
          </p:contentPart>
        </mc:Choice>
        <mc:Fallback xmlns="">
          <p:pic>
            <p:nvPicPr>
              <p:cNvPr id="42" name="Käsinkirjoitus 41">
                <a:extLst>
                  <a:ext uri="{FF2B5EF4-FFF2-40B4-BE49-F238E27FC236}">
                    <a16:creationId xmlns:a16="http://schemas.microsoft.com/office/drawing/2014/main" id="{C9B6D23F-DF4B-1D23-A636-CA51F3ACC272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-86138" y="1222102"/>
                <a:ext cx="75240" cy="435240"/>
              </a:xfrm>
              <a:prstGeom prst="rect">
                <a:avLst/>
              </a:prstGeom>
            </p:spPr>
          </p:pic>
        </mc:Fallback>
      </mc:AlternateContent>
      <p:grpSp>
        <p:nvGrpSpPr>
          <p:cNvPr id="61" name="Ryhmä 60">
            <a:extLst>
              <a:ext uri="{FF2B5EF4-FFF2-40B4-BE49-F238E27FC236}">
                <a16:creationId xmlns:a16="http://schemas.microsoft.com/office/drawing/2014/main" id="{B96EAFDD-9517-BA8C-E98B-F3ADF30425BE}"/>
              </a:ext>
            </a:extLst>
          </p:cNvPr>
          <p:cNvGrpSpPr/>
          <p:nvPr/>
        </p:nvGrpSpPr>
        <p:grpSpPr>
          <a:xfrm>
            <a:off x="11524582" y="1379782"/>
            <a:ext cx="96840" cy="133200"/>
            <a:chOff x="11524582" y="1379782"/>
            <a:chExt cx="96840" cy="13320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18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2F2932EB-C579-FCA3-B062-CC5D5EEE31C5}"/>
                    </a:ext>
                  </a:extLst>
                </p14:cNvPr>
                <p14:cNvContentPartPr/>
                <p14:nvPr/>
              </p14:nvContentPartPr>
              <p14:xfrm>
                <a:off x="11524582" y="1502902"/>
                <a:ext cx="5400" cy="10080"/>
              </p14:xfrm>
            </p:contentPart>
          </mc:Choice>
          <mc:Fallback xmlns=""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2F2932EB-C579-FCA3-B062-CC5D5EEE31C5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11488582" y="1286902"/>
                  <a:ext cx="77040" cy="44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0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5C1705C4-9139-3541-80D2-86E29EE3BB11}"/>
                    </a:ext>
                  </a:extLst>
                </p14:cNvPr>
                <p14:cNvContentPartPr/>
                <p14:nvPr/>
              </p14:nvContentPartPr>
              <p14:xfrm>
                <a:off x="11571022" y="1406422"/>
                <a:ext cx="15120" cy="15120"/>
              </p14:xfrm>
            </p:contentPart>
          </mc:Choice>
          <mc:Fallback xmlns=""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5C1705C4-9139-3541-80D2-86E29EE3BB11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11535382" y="1190422"/>
                  <a:ext cx="86760" cy="44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2">
              <p14:nvContentPartPr>
                <p14:cNvPr id="47" name="Käsinkirjoitus 46">
                  <a:extLst>
                    <a:ext uri="{FF2B5EF4-FFF2-40B4-BE49-F238E27FC236}">
                      <a16:creationId xmlns:a16="http://schemas.microsoft.com/office/drawing/2014/main" id="{7749F4A2-76A3-8DBF-79BA-0C44924BD48F}"/>
                    </a:ext>
                  </a:extLst>
                </p14:cNvPr>
                <p14:cNvContentPartPr/>
                <p14:nvPr/>
              </p14:nvContentPartPr>
              <p14:xfrm>
                <a:off x="11621062" y="1379782"/>
                <a:ext cx="360" cy="360"/>
              </p14:xfrm>
            </p:contentPart>
          </mc:Choice>
          <mc:Fallback xmlns="">
            <p:pic>
              <p:nvPicPr>
                <p:cNvPr id="47" name="Käsinkirjoitus 46">
                  <a:extLst>
                    <a:ext uri="{FF2B5EF4-FFF2-40B4-BE49-F238E27FC236}">
                      <a16:creationId xmlns:a16="http://schemas.microsoft.com/office/drawing/2014/main" id="{7749F4A2-76A3-8DBF-79BA-0C44924BD48F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11585062" y="1164142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8" name="Ryhmä 107">
            <a:extLst>
              <a:ext uri="{FF2B5EF4-FFF2-40B4-BE49-F238E27FC236}">
                <a16:creationId xmlns:a16="http://schemas.microsoft.com/office/drawing/2014/main" id="{2B85AC36-9F1C-3065-1BD1-28C42AB4E2BA}"/>
              </a:ext>
            </a:extLst>
          </p:cNvPr>
          <p:cNvGrpSpPr/>
          <p:nvPr/>
        </p:nvGrpSpPr>
        <p:grpSpPr>
          <a:xfrm>
            <a:off x="4920742" y="1471222"/>
            <a:ext cx="360" cy="360"/>
            <a:chOff x="4920742" y="1471222"/>
            <a:chExt cx="36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4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25C0F8C3-7082-5BD8-6ABB-9E274DD36DB9}"/>
                    </a:ext>
                  </a:extLst>
                </p14:cNvPr>
                <p14:cNvContentPartPr/>
                <p14:nvPr/>
              </p14:nvContentPartPr>
              <p14:xfrm>
                <a:off x="4920742" y="1471222"/>
                <a:ext cx="360" cy="360"/>
              </p14:xfrm>
            </p:contentPart>
          </mc:Choice>
          <mc:Fallback xmlns=""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25C0F8C3-7082-5BD8-6ABB-9E274DD36DB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4885102" y="1255582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6">
              <p14:nvContentPartPr>
                <p14:cNvPr id="99" name="Käsinkirjoitus 98">
                  <a:extLst>
                    <a:ext uri="{FF2B5EF4-FFF2-40B4-BE49-F238E27FC236}">
                      <a16:creationId xmlns:a16="http://schemas.microsoft.com/office/drawing/2014/main" id="{E92C33A2-8DD4-F421-643A-9BBEEAA9D458}"/>
                    </a:ext>
                  </a:extLst>
                </p14:cNvPr>
                <p14:cNvContentPartPr/>
                <p14:nvPr/>
              </p14:nvContentPartPr>
              <p14:xfrm>
                <a:off x="4920742" y="1471222"/>
                <a:ext cx="360" cy="360"/>
              </p14:xfrm>
            </p:contentPart>
          </mc:Choice>
          <mc:Fallback xmlns="">
            <p:pic>
              <p:nvPicPr>
                <p:cNvPr id="99" name="Käsinkirjoitus 98">
                  <a:extLst>
                    <a:ext uri="{FF2B5EF4-FFF2-40B4-BE49-F238E27FC236}">
                      <a16:creationId xmlns:a16="http://schemas.microsoft.com/office/drawing/2014/main" id="{E92C33A2-8DD4-F421-643A-9BBEEAA9D458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4885102" y="1255582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Ryhmä 110">
            <a:extLst>
              <a:ext uri="{FF2B5EF4-FFF2-40B4-BE49-F238E27FC236}">
                <a16:creationId xmlns:a16="http://schemas.microsoft.com/office/drawing/2014/main" id="{85A76A04-BDEE-7FCE-3BE4-F928F7BABEE1}"/>
              </a:ext>
            </a:extLst>
          </p:cNvPr>
          <p:cNvGrpSpPr/>
          <p:nvPr/>
        </p:nvGrpSpPr>
        <p:grpSpPr>
          <a:xfrm>
            <a:off x="2595142" y="1338382"/>
            <a:ext cx="31680" cy="360"/>
            <a:chOff x="2595142" y="1338382"/>
            <a:chExt cx="3168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7">
              <p14:nvContentPartPr>
                <p14:cNvPr id="109" name="Käsinkirjoitus 108">
                  <a:extLst>
                    <a:ext uri="{FF2B5EF4-FFF2-40B4-BE49-F238E27FC236}">
                      <a16:creationId xmlns:a16="http://schemas.microsoft.com/office/drawing/2014/main" id="{CBC9403A-0051-9D06-7182-4CC4A899D20C}"/>
                    </a:ext>
                  </a:extLst>
                </p14:cNvPr>
                <p14:cNvContentPartPr/>
                <p14:nvPr/>
              </p14:nvContentPartPr>
              <p14:xfrm>
                <a:off x="2626462" y="1338382"/>
                <a:ext cx="360" cy="360"/>
              </p14:xfrm>
            </p:contentPart>
          </mc:Choice>
          <mc:Fallback xmlns="">
            <p:pic>
              <p:nvPicPr>
                <p:cNvPr id="109" name="Käsinkirjoitus 108">
                  <a:extLst>
                    <a:ext uri="{FF2B5EF4-FFF2-40B4-BE49-F238E27FC236}">
                      <a16:creationId xmlns:a16="http://schemas.microsoft.com/office/drawing/2014/main" id="{CBC9403A-0051-9D06-7182-4CC4A899D20C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2590822" y="1122382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9">
              <p14:nvContentPartPr>
                <p14:cNvPr id="110" name="Käsinkirjoitus 109">
                  <a:extLst>
                    <a:ext uri="{FF2B5EF4-FFF2-40B4-BE49-F238E27FC236}">
                      <a16:creationId xmlns:a16="http://schemas.microsoft.com/office/drawing/2014/main" id="{63ED360F-FA54-52F6-0EA4-992C0094BBCC}"/>
                    </a:ext>
                  </a:extLst>
                </p14:cNvPr>
                <p14:cNvContentPartPr/>
                <p14:nvPr/>
              </p14:nvContentPartPr>
              <p14:xfrm>
                <a:off x="2595142" y="1338382"/>
                <a:ext cx="31680" cy="360"/>
              </p14:xfrm>
            </p:contentPart>
          </mc:Choice>
          <mc:Fallback xmlns="">
            <p:pic>
              <p:nvPicPr>
                <p:cNvPr id="110" name="Käsinkirjoitus 109">
                  <a:extLst>
                    <a:ext uri="{FF2B5EF4-FFF2-40B4-BE49-F238E27FC236}">
                      <a16:creationId xmlns:a16="http://schemas.microsoft.com/office/drawing/2014/main" id="{63ED360F-FA54-52F6-0EA4-992C0094BBCC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2559502" y="1122382"/>
                  <a:ext cx="10332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31">
            <p14:nvContentPartPr>
              <p14:cNvPr id="115" name="Käsinkirjoitus 114">
                <a:extLst>
                  <a:ext uri="{FF2B5EF4-FFF2-40B4-BE49-F238E27FC236}">
                    <a16:creationId xmlns:a16="http://schemas.microsoft.com/office/drawing/2014/main" id="{3C5F7685-00B6-FF9A-CAE1-1C0B00716715}"/>
                  </a:ext>
                </a:extLst>
              </p14:cNvPr>
              <p14:cNvContentPartPr/>
              <p14:nvPr/>
            </p14:nvContentPartPr>
            <p14:xfrm>
              <a:off x="2568502" y="639982"/>
              <a:ext cx="360" cy="360"/>
            </p14:xfrm>
          </p:contentPart>
        </mc:Choice>
        <mc:Fallback xmlns="">
          <p:pic>
            <p:nvPicPr>
              <p:cNvPr id="115" name="Käsinkirjoitus 114">
                <a:extLst>
                  <a:ext uri="{FF2B5EF4-FFF2-40B4-BE49-F238E27FC236}">
                    <a16:creationId xmlns:a16="http://schemas.microsoft.com/office/drawing/2014/main" id="{3C5F7685-00B6-FF9A-CAE1-1C0B00716715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2532862" y="423982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0" name="Ryhmä 119">
            <a:extLst>
              <a:ext uri="{FF2B5EF4-FFF2-40B4-BE49-F238E27FC236}">
                <a16:creationId xmlns:a16="http://schemas.microsoft.com/office/drawing/2014/main" id="{657A9C54-6F0F-54BE-4ABC-204C068FC64E}"/>
              </a:ext>
            </a:extLst>
          </p:cNvPr>
          <p:cNvGrpSpPr/>
          <p:nvPr/>
        </p:nvGrpSpPr>
        <p:grpSpPr>
          <a:xfrm>
            <a:off x="3383182" y="1293382"/>
            <a:ext cx="459000" cy="194760"/>
            <a:chOff x="3383182" y="1293382"/>
            <a:chExt cx="459000" cy="1947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33">
              <p14:nvContentPartPr>
                <p14:cNvPr id="112" name="Käsinkirjoitus 111">
                  <a:extLst>
                    <a:ext uri="{FF2B5EF4-FFF2-40B4-BE49-F238E27FC236}">
                      <a16:creationId xmlns:a16="http://schemas.microsoft.com/office/drawing/2014/main" id="{23A0AA8E-70C5-AD85-8041-5A9B5846FEB7}"/>
                    </a:ext>
                  </a:extLst>
                </p14:cNvPr>
                <p14:cNvContentPartPr/>
                <p14:nvPr/>
              </p14:nvContentPartPr>
              <p14:xfrm>
                <a:off x="3383182" y="1487782"/>
                <a:ext cx="360" cy="360"/>
              </p14:xfrm>
            </p:contentPart>
          </mc:Choice>
          <mc:Fallback xmlns="">
            <p:pic>
              <p:nvPicPr>
                <p:cNvPr id="112" name="Käsinkirjoitus 111">
                  <a:extLst>
                    <a:ext uri="{FF2B5EF4-FFF2-40B4-BE49-F238E27FC236}">
                      <a16:creationId xmlns:a16="http://schemas.microsoft.com/office/drawing/2014/main" id="{23A0AA8E-70C5-AD85-8041-5A9B5846FEB7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3347182" y="1271782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35">
              <p14:nvContentPartPr>
                <p14:cNvPr id="113" name="Käsinkirjoitus 112">
                  <a:extLst>
                    <a:ext uri="{FF2B5EF4-FFF2-40B4-BE49-F238E27FC236}">
                      <a16:creationId xmlns:a16="http://schemas.microsoft.com/office/drawing/2014/main" id="{0135474C-8946-0694-CE6C-2B6B483CD405}"/>
                    </a:ext>
                  </a:extLst>
                </p14:cNvPr>
                <p14:cNvContentPartPr/>
                <p14:nvPr/>
              </p14:nvContentPartPr>
              <p14:xfrm>
                <a:off x="3383182" y="1487782"/>
                <a:ext cx="360" cy="360"/>
              </p14:xfrm>
            </p:contentPart>
          </mc:Choice>
          <mc:Fallback xmlns="">
            <p:pic>
              <p:nvPicPr>
                <p:cNvPr id="113" name="Käsinkirjoitus 112">
                  <a:extLst>
                    <a:ext uri="{FF2B5EF4-FFF2-40B4-BE49-F238E27FC236}">
                      <a16:creationId xmlns:a16="http://schemas.microsoft.com/office/drawing/2014/main" id="{0135474C-8946-0694-CE6C-2B6B483CD405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3347182" y="1271782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36">
              <p14:nvContentPartPr>
                <p14:cNvPr id="116" name="Käsinkirjoitus 115">
                  <a:extLst>
                    <a:ext uri="{FF2B5EF4-FFF2-40B4-BE49-F238E27FC236}">
                      <a16:creationId xmlns:a16="http://schemas.microsoft.com/office/drawing/2014/main" id="{29EBDA00-3AF4-67C3-4CEE-409F9CE2A83A}"/>
                    </a:ext>
                  </a:extLst>
                </p14:cNvPr>
                <p14:cNvContentPartPr/>
                <p14:nvPr/>
              </p14:nvContentPartPr>
              <p14:xfrm>
                <a:off x="3657142" y="1446382"/>
                <a:ext cx="360" cy="360"/>
              </p14:xfrm>
            </p:contentPart>
          </mc:Choice>
          <mc:Fallback xmlns="">
            <p:pic>
              <p:nvPicPr>
                <p:cNvPr id="116" name="Käsinkirjoitus 115">
                  <a:extLst>
                    <a:ext uri="{FF2B5EF4-FFF2-40B4-BE49-F238E27FC236}">
                      <a16:creationId xmlns:a16="http://schemas.microsoft.com/office/drawing/2014/main" id="{29EBDA00-3AF4-67C3-4CEE-409F9CE2A83A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3621502" y="1230382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38">
              <p14:nvContentPartPr>
                <p14:cNvPr id="117" name="Käsinkirjoitus 116">
                  <a:extLst>
                    <a:ext uri="{FF2B5EF4-FFF2-40B4-BE49-F238E27FC236}">
                      <a16:creationId xmlns:a16="http://schemas.microsoft.com/office/drawing/2014/main" id="{CB5FEBDC-E0FB-DFC8-1199-5757D4A11E6D}"/>
                    </a:ext>
                  </a:extLst>
                </p14:cNvPr>
                <p14:cNvContentPartPr/>
                <p14:nvPr/>
              </p14:nvContentPartPr>
              <p14:xfrm>
                <a:off x="3834982" y="1293382"/>
                <a:ext cx="7200" cy="3600"/>
              </p14:xfrm>
            </p:contentPart>
          </mc:Choice>
          <mc:Fallback xmlns="">
            <p:pic>
              <p:nvPicPr>
                <p:cNvPr id="117" name="Käsinkirjoitus 116">
                  <a:extLst>
                    <a:ext uri="{FF2B5EF4-FFF2-40B4-BE49-F238E27FC236}">
                      <a16:creationId xmlns:a16="http://schemas.microsoft.com/office/drawing/2014/main" id="{CB5FEBDC-E0FB-DFC8-1199-5757D4A11E6D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3799342" y="1077382"/>
                  <a:ext cx="78840" cy="43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40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5FAEFB43-EC3E-5699-C325-74A18F0AD2B5}"/>
                    </a:ext>
                  </a:extLst>
                </p14:cNvPr>
                <p14:cNvContentPartPr/>
                <p14:nvPr/>
              </p14:nvContentPartPr>
              <p14:xfrm>
                <a:off x="3582262" y="1363222"/>
                <a:ext cx="360" cy="360"/>
              </p14:xfrm>
            </p:contentPart>
          </mc:Choice>
          <mc:Fallback xmlns=""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5FAEFB43-EC3E-5699-C325-74A18F0AD2B5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3546622" y="1147582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42">
            <p14:nvContentPartPr>
              <p14:cNvPr id="119" name="Käsinkirjoitus 118">
                <a:extLst>
                  <a:ext uri="{FF2B5EF4-FFF2-40B4-BE49-F238E27FC236}">
                    <a16:creationId xmlns:a16="http://schemas.microsoft.com/office/drawing/2014/main" id="{18EB806C-7FF9-972E-4A9D-0D5A83219716}"/>
                  </a:ext>
                </a:extLst>
              </p14:cNvPr>
              <p14:cNvContentPartPr/>
              <p14:nvPr/>
            </p14:nvContentPartPr>
            <p14:xfrm>
              <a:off x="6267862" y="1230022"/>
              <a:ext cx="3600" cy="5400"/>
            </p14:xfrm>
          </p:contentPart>
        </mc:Choice>
        <mc:Fallback xmlns="">
          <p:pic>
            <p:nvPicPr>
              <p:cNvPr id="119" name="Käsinkirjoitus 118">
                <a:extLst>
                  <a:ext uri="{FF2B5EF4-FFF2-40B4-BE49-F238E27FC236}">
                    <a16:creationId xmlns:a16="http://schemas.microsoft.com/office/drawing/2014/main" id="{18EB806C-7FF9-972E-4A9D-0D5A83219716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6231862" y="1014022"/>
                <a:ext cx="75240" cy="43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44">
            <p14:nvContentPartPr>
              <p14:cNvPr id="114" name="Käsinkirjoitus 113">
                <a:extLst>
                  <a:ext uri="{FF2B5EF4-FFF2-40B4-BE49-F238E27FC236}">
                    <a16:creationId xmlns:a16="http://schemas.microsoft.com/office/drawing/2014/main" id="{A0884D71-91B7-5BAE-90CF-D361CCF91D00}"/>
                  </a:ext>
                </a:extLst>
              </p14:cNvPr>
              <p14:cNvContentPartPr/>
              <p14:nvPr/>
            </p14:nvContentPartPr>
            <p14:xfrm>
              <a:off x="2028142" y="2701571"/>
              <a:ext cx="360" cy="360"/>
            </p14:xfrm>
          </p:contentPart>
        </mc:Choice>
        <mc:Fallback xmlns="">
          <p:pic>
            <p:nvPicPr>
              <p:cNvPr id="114" name="Käsinkirjoitus 113">
                <a:extLst>
                  <a:ext uri="{FF2B5EF4-FFF2-40B4-BE49-F238E27FC236}">
                    <a16:creationId xmlns:a16="http://schemas.microsoft.com/office/drawing/2014/main" id="{A0884D71-91B7-5BAE-90CF-D361CCF91D00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1992142" y="248557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46">
            <p14:nvContentPartPr>
              <p14:cNvPr id="125" name="Käsinkirjoitus 124">
                <a:extLst>
                  <a:ext uri="{FF2B5EF4-FFF2-40B4-BE49-F238E27FC236}">
                    <a16:creationId xmlns:a16="http://schemas.microsoft.com/office/drawing/2014/main" id="{F59267FA-A4D2-BCF5-43AF-686D2419570C}"/>
                  </a:ext>
                </a:extLst>
              </p14:cNvPr>
              <p14:cNvContentPartPr/>
              <p14:nvPr/>
            </p14:nvContentPartPr>
            <p14:xfrm>
              <a:off x="1316653" y="3428640"/>
              <a:ext cx="360" cy="360"/>
            </p14:xfrm>
          </p:contentPart>
        </mc:Choice>
        <mc:Fallback xmlns="">
          <p:pic>
            <p:nvPicPr>
              <p:cNvPr id="125" name="Käsinkirjoitus 124">
                <a:extLst>
                  <a:ext uri="{FF2B5EF4-FFF2-40B4-BE49-F238E27FC236}">
                    <a16:creationId xmlns:a16="http://schemas.microsoft.com/office/drawing/2014/main" id="{F59267FA-A4D2-BCF5-43AF-686D2419570C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1280653" y="3212640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48">
            <p14:nvContentPartPr>
              <p14:cNvPr id="131" name="Käsinkirjoitus 130">
                <a:extLst>
                  <a:ext uri="{FF2B5EF4-FFF2-40B4-BE49-F238E27FC236}">
                    <a16:creationId xmlns:a16="http://schemas.microsoft.com/office/drawing/2014/main" id="{4E1DBB66-16DC-003C-4AF0-AABA6D86F417}"/>
                  </a:ext>
                </a:extLst>
              </p14:cNvPr>
              <p14:cNvContentPartPr/>
              <p14:nvPr/>
            </p14:nvContentPartPr>
            <p14:xfrm>
              <a:off x="5020822" y="2144291"/>
              <a:ext cx="360" cy="360"/>
            </p14:xfrm>
          </p:contentPart>
        </mc:Choice>
        <mc:Fallback xmlns="">
          <p:pic>
            <p:nvPicPr>
              <p:cNvPr id="131" name="Käsinkirjoitus 130">
                <a:extLst>
                  <a:ext uri="{FF2B5EF4-FFF2-40B4-BE49-F238E27FC236}">
                    <a16:creationId xmlns:a16="http://schemas.microsoft.com/office/drawing/2014/main" id="{4E1DBB66-16DC-003C-4AF0-AABA6D86F417}"/>
                  </a:ext>
                </a:extLst>
              </p:cNvPr>
              <p:cNvPicPr/>
              <p:nvPr/>
            </p:nvPicPr>
            <p:blipFill>
              <a:blip r:embed="rId149"/>
              <a:stretch>
                <a:fillRect/>
              </a:stretch>
            </p:blipFill>
            <p:spPr>
              <a:xfrm>
                <a:off x="4984822" y="192865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50">
            <p14:nvContentPartPr>
              <p14:cNvPr id="133" name="Käsinkirjoitus 132">
                <a:extLst>
                  <a:ext uri="{FF2B5EF4-FFF2-40B4-BE49-F238E27FC236}">
                    <a16:creationId xmlns:a16="http://schemas.microsoft.com/office/drawing/2014/main" id="{133FE4F7-8B07-B327-AB05-69226683A997}"/>
                  </a:ext>
                </a:extLst>
              </p14:cNvPr>
              <p14:cNvContentPartPr/>
              <p14:nvPr/>
            </p14:nvContentPartPr>
            <p14:xfrm>
              <a:off x="4480102" y="2850971"/>
              <a:ext cx="360" cy="360"/>
            </p14:xfrm>
          </p:contentPart>
        </mc:Choice>
        <mc:Fallback xmlns="">
          <p:pic>
            <p:nvPicPr>
              <p:cNvPr id="133" name="Käsinkirjoitus 132">
                <a:extLst>
                  <a:ext uri="{FF2B5EF4-FFF2-40B4-BE49-F238E27FC236}">
                    <a16:creationId xmlns:a16="http://schemas.microsoft.com/office/drawing/2014/main" id="{133FE4F7-8B07-B327-AB05-69226683A997}"/>
                  </a:ext>
                </a:extLst>
              </p:cNvPr>
              <p:cNvPicPr/>
              <p:nvPr/>
            </p:nvPicPr>
            <p:blipFill>
              <a:blip r:embed="rId151"/>
              <a:stretch>
                <a:fillRect/>
              </a:stretch>
            </p:blipFill>
            <p:spPr>
              <a:xfrm>
                <a:off x="4444462" y="263497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52">
            <p14:nvContentPartPr>
              <p14:cNvPr id="134" name="Käsinkirjoitus 133">
                <a:extLst>
                  <a:ext uri="{FF2B5EF4-FFF2-40B4-BE49-F238E27FC236}">
                    <a16:creationId xmlns:a16="http://schemas.microsoft.com/office/drawing/2014/main" id="{07C1EB8A-3C55-D3F5-27E0-DCCFF34F78C4}"/>
                  </a:ext>
                </a:extLst>
              </p14:cNvPr>
              <p14:cNvContentPartPr/>
              <p14:nvPr/>
            </p14:nvContentPartPr>
            <p14:xfrm>
              <a:off x="2734462" y="2102891"/>
              <a:ext cx="360" cy="360"/>
            </p14:xfrm>
          </p:contentPart>
        </mc:Choice>
        <mc:Fallback xmlns="">
          <p:pic>
            <p:nvPicPr>
              <p:cNvPr id="134" name="Käsinkirjoitus 133">
                <a:extLst>
                  <a:ext uri="{FF2B5EF4-FFF2-40B4-BE49-F238E27FC236}">
                    <a16:creationId xmlns:a16="http://schemas.microsoft.com/office/drawing/2014/main" id="{07C1EB8A-3C55-D3F5-27E0-DCCFF34F78C4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2698822" y="188725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54">
            <p14:nvContentPartPr>
              <p14:cNvPr id="135" name="Käsinkirjoitus 134">
                <a:extLst>
                  <a:ext uri="{FF2B5EF4-FFF2-40B4-BE49-F238E27FC236}">
                    <a16:creationId xmlns:a16="http://schemas.microsoft.com/office/drawing/2014/main" id="{168DFE69-236B-848D-4428-3FC799C507F3}"/>
                  </a:ext>
                </a:extLst>
              </p14:cNvPr>
              <p14:cNvContentPartPr/>
              <p14:nvPr/>
            </p14:nvContentPartPr>
            <p14:xfrm>
              <a:off x="756262" y="2177771"/>
              <a:ext cx="360" cy="360"/>
            </p14:xfrm>
          </p:contentPart>
        </mc:Choice>
        <mc:Fallback xmlns="">
          <p:pic>
            <p:nvPicPr>
              <p:cNvPr id="135" name="Käsinkirjoitus 134">
                <a:extLst>
                  <a:ext uri="{FF2B5EF4-FFF2-40B4-BE49-F238E27FC236}">
                    <a16:creationId xmlns:a16="http://schemas.microsoft.com/office/drawing/2014/main" id="{168DFE69-236B-848D-4428-3FC799C507F3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720262" y="196177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56">
            <p14:nvContentPartPr>
              <p14:cNvPr id="136" name="Käsinkirjoitus 135">
                <a:extLst>
                  <a:ext uri="{FF2B5EF4-FFF2-40B4-BE49-F238E27FC236}">
                    <a16:creationId xmlns:a16="http://schemas.microsoft.com/office/drawing/2014/main" id="{2978AB20-9110-C950-912E-076FE1475F01}"/>
                  </a:ext>
                </a:extLst>
              </p14:cNvPr>
              <p14:cNvContentPartPr/>
              <p14:nvPr/>
            </p14:nvContentPartPr>
            <p14:xfrm>
              <a:off x="1280062" y="2169491"/>
              <a:ext cx="360" cy="360"/>
            </p14:xfrm>
          </p:contentPart>
        </mc:Choice>
        <mc:Fallback xmlns="">
          <p:pic>
            <p:nvPicPr>
              <p:cNvPr id="136" name="Käsinkirjoitus 135">
                <a:extLst>
                  <a:ext uri="{FF2B5EF4-FFF2-40B4-BE49-F238E27FC236}">
                    <a16:creationId xmlns:a16="http://schemas.microsoft.com/office/drawing/2014/main" id="{2978AB20-9110-C950-912E-076FE1475F01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1244422" y="1953491"/>
                <a:ext cx="7200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9" name="Ryhmä 138">
            <a:extLst>
              <a:ext uri="{FF2B5EF4-FFF2-40B4-BE49-F238E27FC236}">
                <a16:creationId xmlns:a16="http://schemas.microsoft.com/office/drawing/2014/main" id="{016E12CE-7F47-26C3-EC54-83C290D51025}"/>
              </a:ext>
            </a:extLst>
          </p:cNvPr>
          <p:cNvGrpSpPr/>
          <p:nvPr/>
        </p:nvGrpSpPr>
        <p:grpSpPr>
          <a:xfrm>
            <a:off x="11720782" y="3208451"/>
            <a:ext cx="360" cy="360"/>
            <a:chOff x="11720782" y="3208451"/>
            <a:chExt cx="36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58">
              <p14:nvContentPartPr>
                <p14:cNvPr id="137" name="Käsinkirjoitus 136">
                  <a:extLst>
                    <a:ext uri="{FF2B5EF4-FFF2-40B4-BE49-F238E27FC236}">
                      <a16:creationId xmlns:a16="http://schemas.microsoft.com/office/drawing/2014/main" id="{1855E3E1-A0EA-1F36-6A55-A1149D8D2CCE}"/>
                    </a:ext>
                  </a:extLst>
                </p14:cNvPr>
                <p14:cNvContentPartPr/>
                <p14:nvPr/>
              </p14:nvContentPartPr>
              <p14:xfrm>
                <a:off x="11720782" y="3208451"/>
                <a:ext cx="360" cy="360"/>
              </p14:xfrm>
            </p:contentPart>
          </mc:Choice>
          <mc:Fallback xmlns="">
            <p:pic>
              <p:nvPicPr>
                <p:cNvPr id="137" name="Käsinkirjoitus 136">
                  <a:extLst>
                    <a:ext uri="{FF2B5EF4-FFF2-40B4-BE49-F238E27FC236}">
                      <a16:creationId xmlns:a16="http://schemas.microsoft.com/office/drawing/2014/main" id="{1855E3E1-A0EA-1F36-6A55-A1149D8D2CCE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11685142" y="2992811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60">
              <p14:nvContentPartPr>
                <p14:cNvPr id="138" name="Käsinkirjoitus 137">
                  <a:extLst>
                    <a:ext uri="{FF2B5EF4-FFF2-40B4-BE49-F238E27FC236}">
                      <a16:creationId xmlns:a16="http://schemas.microsoft.com/office/drawing/2014/main" id="{F719B04E-C465-B04D-B2F6-49B76CCB8D09}"/>
                    </a:ext>
                  </a:extLst>
                </p14:cNvPr>
                <p14:cNvContentPartPr/>
                <p14:nvPr/>
              </p14:nvContentPartPr>
              <p14:xfrm>
                <a:off x="11720782" y="3208451"/>
                <a:ext cx="360" cy="360"/>
              </p14:xfrm>
            </p:contentPart>
          </mc:Choice>
          <mc:Fallback xmlns="">
            <p:pic>
              <p:nvPicPr>
                <p:cNvPr id="138" name="Käsinkirjoitus 137">
                  <a:extLst>
                    <a:ext uri="{FF2B5EF4-FFF2-40B4-BE49-F238E27FC236}">
                      <a16:creationId xmlns:a16="http://schemas.microsoft.com/office/drawing/2014/main" id="{F719B04E-C465-B04D-B2F6-49B76CCB8D09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11685142" y="2992811"/>
                  <a:ext cx="72000" cy="43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61">
            <p14:nvContentPartPr>
              <p14:cNvPr id="140" name="Käsinkirjoitus 139">
                <a:extLst>
                  <a:ext uri="{FF2B5EF4-FFF2-40B4-BE49-F238E27FC236}">
                    <a16:creationId xmlns:a16="http://schemas.microsoft.com/office/drawing/2014/main" id="{3F3BAFD7-D969-0742-CC2E-B878BD1F0C98}"/>
                  </a:ext>
                </a:extLst>
              </p14:cNvPr>
              <p14:cNvContentPartPr/>
              <p14:nvPr/>
            </p14:nvContentPartPr>
            <p14:xfrm>
              <a:off x="1146862" y="4405811"/>
              <a:ext cx="360" cy="360"/>
            </p14:xfrm>
          </p:contentPart>
        </mc:Choice>
        <mc:Fallback xmlns="">
          <p:pic>
            <p:nvPicPr>
              <p:cNvPr id="140" name="Käsinkirjoitus 139">
                <a:extLst>
                  <a:ext uri="{FF2B5EF4-FFF2-40B4-BE49-F238E27FC236}">
                    <a16:creationId xmlns:a16="http://schemas.microsoft.com/office/drawing/2014/main" id="{3F3BAFD7-D969-0742-CC2E-B878BD1F0C98}"/>
                  </a:ext>
                </a:extLst>
              </p:cNvPr>
              <p:cNvPicPr/>
              <p:nvPr/>
            </p:nvPicPr>
            <p:blipFill>
              <a:blip r:embed="rId162"/>
              <a:stretch>
                <a:fillRect/>
              </a:stretch>
            </p:blipFill>
            <p:spPr>
              <a:xfrm>
                <a:off x="1110862" y="418981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63">
            <p14:nvContentPartPr>
              <p14:cNvPr id="141" name="Käsinkirjoitus 140">
                <a:extLst>
                  <a:ext uri="{FF2B5EF4-FFF2-40B4-BE49-F238E27FC236}">
                    <a16:creationId xmlns:a16="http://schemas.microsoft.com/office/drawing/2014/main" id="{9B5BE709-17B0-4EB4-C110-536D6502B873}"/>
                  </a:ext>
                </a:extLst>
              </p14:cNvPr>
              <p14:cNvContentPartPr/>
              <p14:nvPr/>
            </p14:nvContentPartPr>
            <p14:xfrm>
              <a:off x="1745182" y="4347131"/>
              <a:ext cx="360" cy="360"/>
            </p14:xfrm>
          </p:contentPart>
        </mc:Choice>
        <mc:Fallback xmlns="">
          <p:pic>
            <p:nvPicPr>
              <p:cNvPr id="141" name="Käsinkirjoitus 140">
                <a:extLst>
                  <a:ext uri="{FF2B5EF4-FFF2-40B4-BE49-F238E27FC236}">
                    <a16:creationId xmlns:a16="http://schemas.microsoft.com/office/drawing/2014/main" id="{9B5BE709-17B0-4EB4-C110-536D6502B873}"/>
                  </a:ext>
                </a:extLst>
              </p:cNvPr>
              <p:cNvPicPr/>
              <p:nvPr/>
            </p:nvPicPr>
            <p:blipFill>
              <a:blip r:embed="rId164"/>
              <a:stretch>
                <a:fillRect/>
              </a:stretch>
            </p:blipFill>
            <p:spPr>
              <a:xfrm>
                <a:off x="1709542" y="413149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65">
            <p14:nvContentPartPr>
              <p14:cNvPr id="142" name="Käsinkirjoitus 141">
                <a:extLst>
                  <a:ext uri="{FF2B5EF4-FFF2-40B4-BE49-F238E27FC236}">
                    <a16:creationId xmlns:a16="http://schemas.microsoft.com/office/drawing/2014/main" id="{BB04AFF5-0261-B044-0803-09D9575DC4FA}"/>
                  </a:ext>
                </a:extLst>
              </p14:cNvPr>
              <p14:cNvContentPartPr/>
              <p14:nvPr/>
            </p14:nvContentPartPr>
            <p14:xfrm>
              <a:off x="2352502" y="456971"/>
              <a:ext cx="360" cy="360"/>
            </p14:xfrm>
          </p:contentPart>
        </mc:Choice>
        <mc:Fallback xmlns="">
          <p:pic>
            <p:nvPicPr>
              <p:cNvPr id="142" name="Käsinkirjoitus 141">
                <a:extLst>
                  <a:ext uri="{FF2B5EF4-FFF2-40B4-BE49-F238E27FC236}">
                    <a16:creationId xmlns:a16="http://schemas.microsoft.com/office/drawing/2014/main" id="{BB04AFF5-0261-B044-0803-09D9575DC4FA}"/>
                  </a:ext>
                </a:extLst>
              </p:cNvPr>
              <p:cNvPicPr/>
              <p:nvPr/>
            </p:nvPicPr>
            <p:blipFill>
              <a:blip r:embed="rId166"/>
              <a:stretch>
                <a:fillRect/>
              </a:stretch>
            </p:blipFill>
            <p:spPr>
              <a:xfrm>
                <a:off x="2316502" y="24097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67">
            <p14:nvContentPartPr>
              <p14:cNvPr id="143" name="Käsinkirjoitus 142">
                <a:extLst>
                  <a:ext uri="{FF2B5EF4-FFF2-40B4-BE49-F238E27FC236}">
                    <a16:creationId xmlns:a16="http://schemas.microsoft.com/office/drawing/2014/main" id="{206C3688-2139-0C9D-76B8-B07C2978B93C}"/>
                  </a:ext>
                </a:extLst>
              </p14:cNvPr>
              <p14:cNvContentPartPr/>
              <p14:nvPr/>
            </p14:nvContentPartPr>
            <p14:xfrm>
              <a:off x="756262" y="2128091"/>
              <a:ext cx="360" cy="360"/>
            </p14:xfrm>
          </p:contentPart>
        </mc:Choice>
        <mc:Fallback xmlns="">
          <p:pic>
            <p:nvPicPr>
              <p:cNvPr id="143" name="Käsinkirjoitus 142">
                <a:extLst>
                  <a:ext uri="{FF2B5EF4-FFF2-40B4-BE49-F238E27FC236}">
                    <a16:creationId xmlns:a16="http://schemas.microsoft.com/office/drawing/2014/main" id="{206C3688-2139-0C9D-76B8-B07C2978B93C}"/>
                  </a:ext>
                </a:extLst>
              </p:cNvPr>
              <p:cNvPicPr/>
              <p:nvPr/>
            </p:nvPicPr>
            <p:blipFill>
              <a:blip r:embed="rId168"/>
              <a:stretch>
                <a:fillRect/>
              </a:stretch>
            </p:blipFill>
            <p:spPr>
              <a:xfrm>
                <a:off x="720262" y="191209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69">
            <p14:nvContentPartPr>
              <p14:cNvPr id="144" name="Käsinkirjoitus 143">
                <a:extLst>
                  <a:ext uri="{FF2B5EF4-FFF2-40B4-BE49-F238E27FC236}">
                    <a16:creationId xmlns:a16="http://schemas.microsoft.com/office/drawing/2014/main" id="{B4E1A27B-FF32-E606-D6B2-78C4ACC08082}"/>
                  </a:ext>
                </a:extLst>
              </p14:cNvPr>
              <p14:cNvContentPartPr/>
              <p14:nvPr/>
            </p14:nvContentPartPr>
            <p14:xfrm>
              <a:off x="1063702" y="2377211"/>
              <a:ext cx="360" cy="360"/>
            </p14:xfrm>
          </p:contentPart>
        </mc:Choice>
        <mc:Fallback xmlns="">
          <p:pic>
            <p:nvPicPr>
              <p:cNvPr id="144" name="Käsinkirjoitus 143">
                <a:extLst>
                  <a:ext uri="{FF2B5EF4-FFF2-40B4-BE49-F238E27FC236}">
                    <a16:creationId xmlns:a16="http://schemas.microsoft.com/office/drawing/2014/main" id="{B4E1A27B-FF32-E606-D6B2-78C4ACC08082}"/>
                  </a:ext>
                </a:extLst>
              </p:cNvPr>
              <p:cNvPicPr/>
              <p:nvPr/>
            </p:nvPicPr>
            <p:blipFill>
              <a:blip r:embed="rId170"/>
              <a:stretch>
                <a:fillRect/>
              </a:stretch>
            </p:blipFill>
            <p:spPr>
              <a:xfrm>
                <a:off x="1027702" y="216121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71">
            <p14:nvContentPartPr>
              <p14:cNvPr id="145" name="Käsinkirjoitus 144">
                <a:extLst>
                  <a:ext uri="{FF2B5EF4-FFF2-40B4-BE49-F238E27FC236}">
                    <a16:creationId xmlns:a16="http://schemas.microsoft.com/office/drawing/2014/main" id="{DAED16FC-C29C-F672-B3AF-B65E90552A4E}"/>
                  </a:ext>
                </a:extLst>
              </p14:cNvPr>
              <p14:cNvContentPartPr/>
              <p14:nvPr/>
            </p14:nvContentPartPr>
            <p14:xfrm>
              <a:off x="798022" y="2759531"/>
              <a:ext cx="360" cy="360"/>
            </p14:xfrm>
          </p:contentPart>
        </mc:Choice>
        <mc:Fallback xmlns="">
          <p:pic>
            <p:nvPicPr>
              <p:cNvPr id="145" name="Käsinkirjoitus 144">
                <a:extLst>
                  <a:ext uri="{FF2B5EF4-FFF2-40B4-BE49-F238E27FC236}">
                    <a16:creationId xmlns:a16="http://schemas.microsoft.com/office/drawing/2014/main" id="{DAED16FC-C29C-F672-B3AF-B65E90552A4E}"/>
                  </a:ext>
                </a:extLst>
              </p:cNvPr>
              <p:cNvPicPr/>
              <p:nvPr/>
            </p:nvPicPr>
            <p:blipFill>
              <a:blip r:embed="rId172"/>
              <a:stretch>
                <a:fillRect/>
              </a:stretch>
            </p:blipFill>
            <p:spPr>
              <a:xfrm>
                <a:off x="762022" y="2543531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73">
            <p14:nvContentPartPr>
              <p14:cNvPr id="146" name="Käsinkirjoitus 145">
                <a:extLst>
                  <a:ext uri="{FF2B5EF4-FFF2-40B4-BE49-F238E27FC236}">
                    <a16:creationId xmlns:a16="http://schemas.microsoft.com/office/drawing/2014/main" id="{EB901930-46A6-BF35-27BB-9EC9584976CA}"/>
                  </a:ext>
                </a:extLst>
              </p14:cNvPr>
              <p14:cNvContentPartPr/>
              <p14:nvPr/>
            </p14:nvContentPartPr>
            <p14:xfrm>
              <a:off x="11787382" y="2477291"/>
              <a:ext cx="360" cy="360"/>
            </p14:xfrm>
          </p:contentPart>
        </mc:Choice>
        <mc:Fallback xmlns="">
          <p:pic>
            <p:nvPicPr>
              <p:cNvPr id="146" name="Käsinkirjoitus 145">
                <a:extLst>
                  <a:ext uri="{FF2B5EF4-FFF2-40B4-BE49-F238E27FC236}">
                    <a16:creationId xmlns:a16="http://schemas.microsoft.com/office/drawing/2014/main" id="{EB901930-46A6-BF35-27BB-9EC9584976CA}"/>
                  </a:ext>
                </a:extLst>
              </p:cNvPr>
              <p:cNvPicPr/>
              <p:nvPr/>
            </p:nvPicPr>
            <p:blipFill>
              <a:blip r:embed="rId174"/>
              <a:stretch>
                <a:fillRect/>
              </a:stretch>
            </p:blipFill>
            <p:spPr>
              <a:xfrm>
                <a:off x="11751742" y="2261291"/>
                <a:ext cx="72000" cy="432000"/>
              </a:xfrm>
              <a:prstGeom prst="rect">
                <a:avLst/>
              </a:prstGeom>
            </p:spPr>
          </p:pic>
        </mc:Fallback>
      </mc:AlternateContent>
      <p:sp>
        <p:nvSpPr>
          <p:cNvPr id="148" name="Tekstiruutu 147">
            <a:extLst>
              <a:ext uri="{FF2B5EF4-FFF2-40B4-BE49-F238E27FC236}">
                <a16:creationId xmlns:a16="http://schemas.microsoft.com/office/drawing/2014/main" id="{944E3867-AC76-721B-D176-6265C4F49AA2}"/>
              </a:ext>
            </a:extLst>
          </p:cNvPr>
          <p:cNvSpPr txBox="1"/>
          <p:nvPr/>
        </p:nvSpPr>
        <p:spPr>
          <a:xfrm>
            <a:off x="5288962" y="5946987"/>
            <a:ext cx="1958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Arial Black" panose="020B0A04020102020204" pitchFamily="34" charset="0"/>
              </a:rPr>
              <a:t>Paikoitus</a:t>
            </a:r>
          </a:p>
        </p:txBody>
      </p:sp>
      <p:sp>
        <p:nvSpPr>
          <p:cNvPr id="149" name="Nuoli: Vasen 148">
            <a:extLst>
              <a:ext uri="{FF2B5EF4-FFF2-40B4-BE49-F238E27FC236}">
                <a16:creationId xmlns:a16="http://schemas.microsoft.com/office/drawing/2014/main" id="{2426371D-7135-E9D6-7F83-330781C8C6FE}"/>
              </a:ext>
            </a:extLst>
          </p:cNvPr>
          <p:cNvSpPr/>
          <p:nvPr/>
        </p:nvSpPr>
        <p:spPr>
          <a:xfrm rot="1207054">
            <a:off x="4993842" y="5583584"/>
            <a:ext cx="905257" cy="247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0" name="Nuoli: Vasen 149">
            <a:extLst>
              <a:ext uri="{FF2B5EF4-FFF2-40B4-BE49-F238E27FC236}">
                <a16:creationId xmlns:a16="http://schemas.microsoft.com/office/drawing/2014/main" id="{22725AE8-48DE-CF2B-A8DD-A1CBFE13DC91}"/>
              </a:ext>
            </a:extLst>
          </p:cNvPr>
          <p:cNvSpPr/>
          <p:nvPr/>
        </p:nvSpPr>
        <p:spPr>
          <a:xfrm rot="16200000">
            <a:off x="5738619" y="6444144"/>
            <a:ext cx="374673" cy="227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2" name="Kuva 151" descr="Auto tasaisella täytöllä">
            <a:extLst>
              <a:ext uri="{FF2B5EF4-FFF2-40B4-BE49-F238E27FC236}">
                <a16:creationId xmlns:a16="http://schemas.microsoft.com/office/drawing/2014/main" id="{A93E7A9A-0D13-7D5D-C1F8-C398DAA4A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4496800" y="5386778"/>
            <a:ext cx="574062" cy="574062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9F978B05-2AA1-D4EE-F66E-51B193A5AD39}"/>
              </a:ext>
            </a:extLst>
          </p:cNvPr>
          <p:cNvSpPr txBox="1"/>
          <p:nvPr/>
        </p:nvSpPr>
        <p:spPr>
          <a:xfrm>
            <a:off x="6198944" y="1707830"/>
            <a:ext cx="2613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Arial Black" panose="020B0A04020102020204" pitchFamily="34" charset="0"/>
              </a:rPr>
              <a:t>Kiven painon arviointia 2€/arvio) </a:t>
            </a:r>
          </a:p>
        </p:txBody>
      </p:sp>
      <p:pic>
        <p:nvPicPr>
          <p:cNvPr id="4" name="Kuva 3" descr="Kuvan kuvausta ei ole saatavilla.">
            <a:extLst>
              <a:ext uri="{FF2B5EF4-FFF2-40B4-BE49-F238E27FC236}">
                <a16:creationId xmlns:a16="http://schemas.microsoft.com/office/drawing/2014/main" id="{2C6484D6-9F93-6AC8-3BFF-C40264CF4D5A}"/>
              </a:ext>
            </a:extLst>
          </p:cNvPr>
          <p:cNvPicPr>
            <a:picLocks noChangeAspect="1"/>
          </p:cNvPicPr>
          <p:nvPr/>
        </p:nvPicPr>
        <p:blipFill>
          <a:blip r:embed="rId1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1569" y="477696"/>
            <a:ext cx="1803400" cy="2147824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Suorakulmio 23">
            <a:extLst>
              <a:ext uri="{FF2B5EF4-FFF2-40B4-BE49-F238E27FC236}">
                <a16:creationId xmlns:a16="http://schemas.microsoft.com/office/drawing/2014/main" id="{7B44DCBF-3A03-8A57-D3CD-E8393F3A6F10}"/>
              </a:ext>
            </a:extLst>
          </p:cNvPr>
          <p:cNvSpPr/>
          <p:nvPr/>
        </p:nvSpPr>
        <p:spPr>
          <a:xfrm flipH="1">
            <a:off x="9662950" y="651913"/>
            <a:ext cx="209626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KASINO</a:t>
            </a:r>
          </a:p>
        </p:txBody>
      </p:sp>
      <p:pic>
        <p:nvPicPr>
          <p:cNvPr id="122" name="Kuva 121" descr="Kuva, joka sisältää kohteen ruoho, piha-&#10;&#10;Kuvaus luotu automaattisesti">
            <a:extLst>
              <a:ext uri="{FF2B5EF4-FFF2-40B4-BE49-F238E27FC236}">
                <a16:creationId xmlns:a16="http://schemas.microsoft.com/office/drawing/2014/main" id="{2FE5472E-71F3-75F7-C4DD-DD43445D31AB}"/>
              </a:ext>
            </a:extLst>
          </p:cNvPr>
          <p:cNvPicPr>
            <a:picLocks noChangeAspect="1"/>
          </p:cNvPicPr>
          <p:nvPr/>
        </p:nvPicPr>
        <p:blipFill>
          <a:blip r:embed="rId1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05" y="372329"/>
            <a:ext cx="2580484" cy="1835970"/>
          </a:xfrm>
          <a:prstGeom prst="rect">
            <a:avLst/>
          </a:prstGeom>
        </p:spPr>
      </p:pic>
      <p:sp>
        <p:nvSpPr>
          <p:cNvPr id="124" name="Suorakulmio 123">
            <a:extLst>
              <a:ext uri="{FF2B5EF4-FFF2-40B4-BE49-F238E27FC236}">
                <a16:creationId xmlns:a16="http://schemas.microsoft.com/office/drawing/2014/main" id="{64FF0CB3-A747-36EF-6806-E16A3BBF2159}"/>
              </a:ext>
            </a:extLst>
          </p:cNvPr>
          <p:cNvSpPr/>
          <p:nvPr/>
        </p:nvSpPr>
        <p:spPr>
          <a:xfrm>
            <a:off x="515197" y="553023"/>
            <a:ext cx="23262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RAVINTOLA</a:t>
            </a:r>
          </a:p>
          <a:p>
            <a:pPr algn="ctr"/>
            <a:endParaRPr lang="fi-FI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i-FI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Makkaraa</a:t>
            </a:r>
          </a:p>
          <a:p>
            <a:pPr algn="ctr"/>
            <a:r>
              <a:rPr lang="fi-FI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Sämpylää ja mehua</a:t>
            </a:r>
          </a:p>
          <a:p>
            <a:pPr algn="ctr"/>
            <a:r>
              <a:rPr lang="fi-FI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Kahvia ja  lettuja</a:t>
            </a:r>
          </a:p>
          <a:p>
            <a:pPr algn="ctr"/>
            <a:r>
              <a:rPr lang="fi-FI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Virvokkeita </a:t>
            </a:r>
          </a:p>
        </p:txBody>
      </p:sp>
      <p:pic>
        <p:nvPicPr>
          <p:cNvPr id="127" name="Kuva 126" descr="Kuva, joka sisältää kohteen taivas, piha-, ruoho, talo&#10;&#10;Kuvaus luotu automaattisesti">
            <a:extLst>
              <a:ext uri="{FF2B5EF4-FFF2-40B4-BE49-F238E27FC236}">
                <a16:creationId xmlns:a16="http://schemas.microsoft.com/office/drawing/2014/main" id="{7DD37FF4-F1E6-DD8B-7F2F-C50AE9ECD444}"/>
              </a:ext>
            </a:extLst>
          </p:cNvPr>
          <p:cNvPicPr>
            <a:picLocks noChangeAspect="1"/>
          </p:cNvPicPr>
          <p:nvPr/>
        </p:nvPicPr>
        <p:blipFill>
          <a:blip r:embed="rId1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013" y="5934470"/>
            <a:ext cx="3864380" cy="954728"/>
          </a:xfrm>
          <a:prstGeom prst="rect">
            <a:avLst/>
          </a:prstGeom>
        </p:spPr>
      </p:pic>
      <p:sp>
        <p:nvSpPr>
          <p:cNvPr id="128" name="Tekstiruutu 127">
            <a:extLst>
              <a:ext uri="{FF2B5EF4-FFF2-40B4-BE49-F238E27FC236}">
                <a16:creationId xmlns:a16="http://schemas.microsoft.com/office/drawing/2014/main" id="{103BC49D-269C-A5D8-F3D2-2280366237D3}"/>
              </a:ext>
            </a:extLst>
          </p:cNvPr>
          <p:cNvSpPr txBox="1"/>
          <p:nvPr/>
        </p:nvSpPr>
        <p:spPr>
          <a:xfrm>
            <a:off x="2312763" y="6093530"/>
            <a:ext cx="1980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highlight>
                  <a:srgbClr val="FFFFFF"/>
                </a:highlight>
              </a:rPr>
              <a:t>TYÖVÄENTALO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68564034-0943-9A67-64BA-B283F65E5A1B}"/>
              </a:ext>
            </a:extLst>
          </p:cNvPr>
          <p:cNvSpPr txBox="1"/>
          <p:nvPr/>
        </p:nvSpPr>
        <p:spPr>
          <a:xfrm>
            <a:off x="8859916" y="1755828"/>
            <a:ext cx="3053793" cy="1169551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fi-FI" sz="1400" b="1" dirty="0">
                <a:highlight>
                  <a:srgbClr val="FFFFFF"/>
                </a:highlight>
                <a:latin typeface="Arial Black" panose="020B0A04020102020204" pitchFamily="34" charset="0"/>
                <a:cs typeface="Arial" panose="020B0604020202020204" pitchFamily="34" charset="0"/>
              </a:rPr>
              <a:t>PETÄJÄVEDENPELIMANNIEN      KONSERTTI!                         </a:t>
            </a:r>
          </a:p>
          <a:p>
            <a:r>
              <a:rPr lang="fi-FI" sz="1400" b="1" dirty="0">
                <a:highlight>
                  <a:srgbClr val="FFFFFF"/>
                </a:highlight>
                <a:latin typeface="Arial Black" panose="020B0A04020102020204" pitchFamily="34" charset="0"/>
                <a:cs typeface="Arial" panose="020B0604020202020204" pitchFamily="34" charset="0"/>
              </a:rPr>
              <a:t>KARAOKEA</a:t>
            </a:r>
          </a:p>
          <a:p>
            <a:r>
              <a:rPr lang="fi-FI" sz="1400" b="1" dirty="0">
                <a:highlight>
                  <a:srgbClr val="FFFFFF"/>
                </a:highlight>
                <a:latin typeface="Arial Black" panose="020B0A04020102020204" pitchFamily="34" charset="0"/>
                <a:cs typeface="Arial" panose="020B0604020202020204" pitchFamily="34" charset="0"/>
              </a:rPr>
              <a:t>TANSSIA </a:t>
            </a:r>
          </a:p>
          <a:p>
            <a:r>
              <a:rPr lang="fi-FI" sz="1400" b="1" dirty="0">
                <a:highlight>
                  <a:srgbClr val="FFFFFF"/>
                </a:highlight>
                <a:latin typeface="Arial Black" panose="020B0A04020102020204" pitchFamily="34" charset="0"/>
                <a:cs typeface="Arial" panose="020B0604020202020204" pitchFamily="34" charset="0"/>
              </a:rPr>
              <a:t>OHJATTUA RIVITANSSIA YM!</a:t>
            </a:r>
          </a:p>
        </p:txBody>
      </p:sp>
    </p:spTree>
    <p:extLst>
      <p:ext uri="{BB962C8B-B14F-4D97-AF65-F5344CB8AC3E}">
        <p14:creationId xmlns:p14="http://schemas.microsoft.com/office/powerpoint/2010/main" val="3763431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154</Words>
  <Application>Microsoft Office PowerPoint</Application>
  <PresentationFormat>Laajakuva</PresentationFormat>
  <Paragraphs>32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Aino Arponen</dc:creator>
  <cp:lastModifiedBy>Kaija Wiren</cp:lastModifiedBy>
  <cp:revision>21</cp:revision>
  <cp:lastPrinted>2023-04-12T13:14:28Z</cp:lastPrinted>
  <dcterms:created xsi:type="dcterms:W3CDTF">2023-03-07T19:31:13Z</dcterms:created>
  <dcterms:modified xsi:type="dcterms:W3CDTF">2023-05-05T07:40:48Z</dcterms:modified>
</cp:coreProperties>
</file>