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668" r:id="rId2"/>
    <p:sldMasterId id="2147483682" r:id="rId3"/>
    <p:sldMasterId id="2147483662" r:id="rId4"/>
  </p:sldMasterIdLst>
  <p:notesMasterIdLst>
    <p:notesMasterId r:id="rId26"/>
  </p:notesMasterIdLst>
  <p:sldIdLst>
    <p:sldId id="360" r:id="rId5"/>
    <p:sldId id="366" r:id="rId6"/>
    <p:sldId id="371" r:id="rId7"/>
    <p:sldId id="372" r:id="rId8"/>
    <p:sldId id="373" r:id="rId9"/>
    <p:sldId id="374" r:id="rId10"/>
    <p:sldId id="375" r:id="rId11"/>
    <p:sldId id="376" r:id="rId12"/>
    <p:sldId id="354" r:id="rId13"/>
    <p:sldId id="357" r:id="rId14"/>
    <p:sldId id="356" r:id="rId15"/>
    <p:sldId id="359" r:id="rId16"/>
    <p:sldId id="352" r:id="rId17"/>
    <p:sldId id="367" r:id="rId18"/>
    <p:sldId id="369" r:id="rId19"/>
    <p:sldId id="370" r:id="rId20"/>
    <p:sldId id="362" r:id="rId21"/>
    <p:sldId id="358" r:id="rId22"/>
    <p:sldId id="361" r:id="rId23"/>
    <p:sldId id="368" r:id="rId24"/>
    <p:sldId id="363" r:id="rId2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F1B1C-6F0D-CE41-9B20-A1F1198CDD59}" type="datetimeFigureOut">
              <a:rPr lang="fi-FI" smtClean="0"/>
              <a:t>20.6.2023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F67C8-5338-7144-8E13-33923A8C44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464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 spc="-113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BFC1A-7758-412E-AA8B-AE1ED7B0C91F}" type="datetime1">
              <a:rPr lang="fi-FI" smtClean="0"/>
              <a:t>20.6.2023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Ajokortti työelämään, Nuoren opas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10" name="Puolivapaa piirto 9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pinkki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45632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oike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 11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/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5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399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uolivapaa piirto 11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1" name="Puolivapaa piirto 10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uolivapaa piirto 13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ts val="2000"/>
              </a:lnSpc>
              <a:defRPr sz="1600"/>
            </a:lvl1pPr>
            <a:lvl2pPr marL="357188" indent="-176213">
              <a:lnSpc>
                <a:spcPts val="2000"/>
              </a:lnSpc>
              <a:tabLst/>
              <a:defRPr sz="1600"/>
            </a:lvl2pPr>
            <a:lvl3pPr marL="533400" indent="-176213">
              <a:lnSpc>
                <a:spcPts val="1900"/>
              </a:lnSpc>
              <a:tabLst/>
              <a:defRPr/>
            </a:lvl3pPr>
            <a:lvl4pPr marL="755650" indent="-176213">
              <a:tabLst/>
              <a:defRPr/>
            </a:lvl4pPr>
            <a:lvl5pPr marL="979488" indent="-176213">
              <a:tabLst/>
              <a:defRPr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A340-3F02-47B4-B178-D37CD9BA3C45}" type="datetime1">
              <a:rPr lang="fi-FI" smtClean="0"/>
              <a:t>20.6.2023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Ajokortti työelämään, Nuoren opas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pinkki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/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uolivapaa piirto 10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uolivapaa piirto 7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uolivapaa piirto 13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uolivapaa piirto 7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84475" y="931653"/>
            <a:ext cx="3330875" cy="3430486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4150384" cy="994172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9036"/>
            <a:ext cx="4150385" cy="289310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57EB7-EE0A-4A90-8F92-849B8C1AC72C}" type="datetime1">
              <a:rPr lang="fi-FI" smtClean="0"/>
              <a:t>20.6.2023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Ajokortti työelämään, Nuoren opas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8650" y="422694"/>
            <a:ext cx="3330875" cy="3939445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966" y="273844"/>
            <a:ext cx="3467819" cy="994172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965" y="1469036"/>
            <a:ext cx="4150385" cy="289310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B229-F8F5-4E0D-B02F-220671E01C80}" type="datetime1">
              <a:rPr lang="fi-FI" smtClean="0"/>
              <a:t>20.6.2023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Ajokortti työelämään, Nuoren opas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B353-7F64-4862-AA0B-2FBC319AB97F}" type="datetime1">
              <a:rPr lang="fi-FI" smtClean="0"/>
              <a:t>20.6.2023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Ajokortti työelämään, Nuoren opas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 11"/>
          <p:cNvSpPr/>
          <p:nvPr userDrawn="1"/>
        </p:nvSpPr>
        <p:spPr>
          <a:xfrm rot="16200000">
            <a:off x="4245297" y="4274835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/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51133" y="32864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Puolivapaa piirto 11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10" name="Puolivapaa piirto 9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211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106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15" name="Puolivapaa piirto 14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uolivapaa piirto 15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686943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013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5615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9301E-39A9-4EB5-8E45-705163FADCBD}" type="datetime1">
              <a:rPr lang="fi-FI" smtClean="0"/>
              <a:t>20.6.2023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56152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Ajokortti työelämään, Nuoren opas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5615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850" y="227838"/>
            <a:ext cx="695615" cy="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91" r:id="rId3"/>
    <p:sldLayoutId id="2147483693" r:id="rId4"/>
    <p:sldLayoutId id="2147483681" r:id="rId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accent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450"/>
        </a:spcAft>
        <a:buClr>
          <a:schemeClr val="accent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1" r:id="rId4"/>
    <p:sldLayoutId id="2147483673" r:id="rId5"/>
    <p:sldLayoutId id="2147483675" r:id="rId6"/>
    <p:sldLayoutId id="2147483676" r:id="rId7"/>
    <p:sldLayoutId id="2147483674" r:id="rId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5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7" r:id="rId4"/>
    <p:sldLayoutId id="2147483666" r:id="rId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7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8D2E050-297B-4593-5096-52A9196D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4FD141-9CF7-30C6-492F-2AF643B5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E9281AA-9E64-FA36-7C74-8458D3C0F583}"/>
              </a:ext>
            </a:extLst>
          </p:cNvPr>
          <p:cNvSpPr txBox="1"/>
          <p:nvPr/>
        </p:nvSpPr>
        <p:spPr>
          <a:xfrm>
            <a:off x="1502735" y="1027814"/>
            <a:ext cx="60038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dirty="0">
                <a:latin typeface="Comic Sans MS" panose="030F0702030302020204" pitchFamily="66" charset="0"/>
              </a:rPr>
              <a:t>TAITO –hankkeen kuvat ja videot ovat lasten tekemiä ja ottamia kerhoissa ja kursseilla</a:t>
            </a:r>
          </a:p>
        </p:txBody>
      </p:sp>
    </p:spTree>
    <p:extLst>
      <p:ext uri="{BB962C8B-B14F-4D97-AF65-F5344CB8AC3E}">
        <p14:creationId xmlns:p14="http://schemas.microsoft.com/office/powerpoint/2010/main" val="262773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43">
        <p15:prstTrans prst="peelOff"/>
      </p:transition>
    </mc:Choice>
    <mc:Fallback xmlns="">
      <p:transition spd="slow" advTm="564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8A73444-B81B-BAE1-3AF1-D08BDBA7E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B353-7F64-4862-AA0B-2FBC319AB97F}" type="datetime1">
              <a:rPr lang="fi-FI" smtClean="0"/>
              <a:t>20.6.2023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67363BC-6AA4-11EC-1793-3D75D53A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51BE869-3A79-29B7-D7B5-C0FE65072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10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07E2A42-2003-FADD-247F-863B12FB4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47981" cy="51435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ED66F00E-04FD-2156-E3FC-49420C66D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021" y="0"/>
            <a:ext cx="38475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39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15">
        <p15:prstTrans prst="peelOff"/>
      </p:transition>
    </mc:Choice>
    <mc:Fallback xmlns="">
      <p:transition spd="slow" advTm="5915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F2AF9EA-EAB0-F509-10A8-B4DCE7A9D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B353-7F64-4862-AA0B-2FBC319AB97F}" type="datetime1">
              <a:rPr lang="fi-FI" smtClean="0"/>
              <a:t>20.6.2023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F343D6C-9633-0D2A-7B34-011BDF78E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B2F2488-776A-CAA7-55CE-B46F72A64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11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20A0CF5-940B-A9F4-0495-802877B50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47579" cy="51435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C1AF20A-D259-6FA3-E33E-49F4627AC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019" y="0"/>
            <a:ext cx="38479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74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84">
        <p15:prstTrans prst="peelOff"/>
      </p:transition>
    </mc:Choice>
    <mc:Fallback xmlns="">
      <p:transition spd="slow" advTm="6084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131DE90-3972-AEA3-0911-7CD0712C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B353-7F64-4862-AA0B-2FBC319AB97F}" type="datetime1">
              <a:rPr lang="fi-FI" smtClean="0"/>
              <a:t>20.6.2023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36E65DA-AAD2-6084-FB9A-9799B1631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98A21F9-903F-2F42-6E85-904A2649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12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D31DB02-BEB0-33EF-B0DA-C1B3E28B4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47579" cy="51435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792AC814-AFC5-8914-14B0-1E6CF5B81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6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36">
        <p15:prstTrans prst="peelOff"/>
      </p:transition>
    </mc:Choice>
    <mc:Fallback xmlns="">
      <p:transition spd="slow" advTm="5536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0C4AED0-681D-F829-D48C-8E12C66D7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5628FD6-6FA3-1011-30D9-A344F667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13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D7C8C93-A166-FD1B-E126-8670A80B9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448" y="0"/>
            <a:ext cx="38475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66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342">
        <p15:prstTrans prst="peelOff"/>
      </p:transition>
    </mc:Choice>
    <mc:Fallback xmlns="">
      <p:transition spd="slow" advTm="5342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14BBDB7-68FC-9BD1-8E06-14C8C9993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B353-7F64-4862-AA0B-2FBC319AB97F}" type="datetime1">
              <a:rPr lang="fi-FI" smtClean="0"/>
              <a:t>20.6.2023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4AD6069-3171-263A-2425-C0337C206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19E8990-6D79-9164-C4A6-D93ED9C3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14</a:t>
            </a:fld>
            <a:endParaRPr lang="en-US"/>
          </a:p>
        </p:txBody>
      </p:sp>
      <p:pic>
        <p:nvPicPr>
          <p:cNvPr id="5" name="WhatsApp Video 2022-11-17 at 13.06.11">
            <a:hlinkClick r:id="" action="ppaction://media"/>
            <a:extLst>
              <a:ext uri="{FF2B5EF4-FFF2-40B4-BE49-F238E27FC236}">
                <a16:creationId xmlns:a16="http://schemas.microsoft.com/office/drawing/2014/main" id="{959E99B0-4867-451A-D80A-3BA96424E46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966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111">
        <p15:prstTrans prst="peelOff"/>
      </p:transition>
    </mc:Choice>
    <mc:Fallback xmlns="">
      <p:transition spd="slow" advTm="161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31" objId="5"/>
        <p14:stopEvt time="15078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BB987B9-4C38-9BE3-3307-17485FF7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BE4D53A-1485-A35E-7884-2BA20F4CC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15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03C2366-5AC1-B97A-1A00-C25089000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577" y="0"/>
            <a:ext cx="38475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7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11">
        <p15:prstTrans prst="peelOff"/>
      </p:transition>
    </mc:Choice>
    <mc:Fallback xmlns="">
      <p:transition spd="slow" advTm="5511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CCD523F-9394-FFE5-3FEA-7154BB7F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B353-7F64-4862-AA0B-2FBC319AB97F}" type="datetime1">
              <a:rPr lang="fi-FI" smtClean="0"/>
              <a:t>20.6.2023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12C2740-9D3D-79C3-3691-D55064E78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55714EC-47EC-0763-7084-DC5ADF53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16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7F82926-C8D9-DB83-BF52-A7181ABCA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47579" cy="51435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065F4B7-8B5B-1B8F-8D1D-C9F0ADEAC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421" y="0"/>
            <a:ext cx="38475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0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93">
        <p15:prstTrans prst="peelOff"/>
      </p:transition>
    </mc:Choice>
    <mc:Fallback xmlns="">
      <p:transition spd="slow" advTm="5293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3AEA0E8-D099-3ED7-8092-BAB87CCE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B353-7F64-4862-AA0B-2FBC319AB97F}" type="datetime1">
              <a:rPr lang="fi-FI" smtClean="0"/>
              <a:t>20.6.2023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911E29-C63D-4DAE-25A9-DF3BEDC2F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638BC18-8F8B-61C5-04C0-17395D3E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17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DAE11B3-A0A1-BAB4-2D31-FA0A8829B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47579" cy="51435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6FD0D90-414B-C9EC-9B8F-0D5662FE4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423" y="0"/>
            <a:ext cx="38479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6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41">
        <p15:prstTrans prst="peelOff"/>
      </p:transition>
    </mc:Choice>
    <mc:Fallback xmlns="">
      <p:transition spd="slow" advTm="604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B77F679-0EED-504F-EED3-A10B18670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AEF174D-3823-E220-7505-C01EA185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18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72F759D-38FC-1143-3135-30B73857B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591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49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786">
        <p15:prstTrans prst="peelOff"/>
      </p:transition>
    </mc:Choice>
    <mc:Fallback xmlns="">
      <p:transition spd="slow" advTm="5786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C7FA869-A0D7-8305-1E16-C43F2FE4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37ED552-311D-7539-12FE-EF15CD470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19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CDD81F8-2A2D-5092-CF0F-E2F519B4C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180">
        <p15:prstTrans prst="peelOff"/>
      </p:transition>
    </mc:Choice>
    <mc:Fallback xmlns="">
      <p:transition spd="slow" advTm="618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94E0FE1-E670-3DD9-673A-7E586F81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ABF1635-5105-68F6-83C2-BEE1C4FE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2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6C2C4B0-6065-F2F8-8129-B8FAB72A6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906"/>
            <a:ext cx="9144000" cy="96929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4CC3A559-9B98-DD99-68E4-9376AE39B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5980"/>
            <a:ext cx="9144000" cy="150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31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15">
        <p15:prstTrans prst="peelOff"/>
      </p:transition>
    </mc:Choice>
    <mc:Fallback xmlns="">
      <p:transition spd="slow" advTm="5815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0D61A36-2B27-81BF-4489-23E50324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B353-7F64-4862-AA0B-2FBC319AB97F}" type="datetime1">
              <a:rPr lang="fi-FI" smtClean="0"/>
              <a:t>20.6.2023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74AC876-B6B8-E9E2-70FB-D7146404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493BFD8-EB76-868D-1D8D-EACCE45C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20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66C87F7-E381-3972-99D1-CF6676230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47579" cy="51435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6943ADE-93BD-AAFB-6C04-8CB2EC84C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421" y="0"/>
            <a:ext cx="38475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9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75">
        <p15:prstTrans prst="peelOff"/>
      </p:transition>
    </mc:Choice>
    <mc:Fallback xmlns="">
      <p:transition spd="slow" advTm="5975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D30C99B-C238-C396-0D1B-91CAC8200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573E695-1624-83C6-5E44-1E0B06AE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21</a:t>
            </a:fld>
            <a:endParaRPr lang="en-US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B5DD538-CE66-60AC-0EEF-6EB53EAD7BAB}"/>
              </a:ext>
            </a:extLst>
          </p:cNvPr>
          <p:cNvSpPr txBox="1"/>
          <p:nvPr/>
        </p:nvSpPr>
        <p:spPr>
          <a:xfrm>
            <a:off x="2112336" y="1872516"/>
            <a:ext cx="503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5400" dirty="0">
                <a:latin typeface="Comic Sans MS" panose="030F0702030302020204" pitchFamily="66" charset="0"/>
              </a:rPr>
              <a:t>Kiitos kun katsoit</a:t>
            </a:r>
          </a:p>
        </p:txBody>
      </p:sp>
    </p:spTree>
    <p:extLst>
      <p:ext uri="{BB962C8B-B14F-4D97-AF65-F5344CB8AC3E}">
        <p14:creationId xmlns:p14="http://schemas.microsoft.com/office/powerpoint/2010/main" val="1674582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59">
        <p15:prstTrans prst="peelOff"/>
      </p:transition>
    </mc:Choice>
    <mc:Fallback xmlns="">
      <p:transition spd="slow" advTm="585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06F807D-700D-4654-1692-76588D4BD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7A3F339-C168-C9F4-70D7-E6E944AD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3</a:t>
            </a:fld>
            <a:endParaRPr lang="en-US"/>
          </a:p>
        </p:txBody>
      </p:sp>
      <p:pic>
        <p:nvPicPr>
          <p:cNvPr id="5" name="kerho 02.05.2022 2">
            <a:hlinkClick r:id="" action="ppaction://media"/>
            <a:extLst>
              <a:ext uri="{FF2B5EF4-FFF2-40B4-BE49-F238E27FC236}">
                <a16:creationId xmlns:a16="http://schemas.microsoft.com/office/drawing/2014/main" id="{620151A7-6C88-DCEB-2621-E673F2E9BF9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6165" y="133350"/>
            <a:ext cx="2682875" cy="487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24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131">
        <p15:prstTrans prst="peelOff"/>
      </p:transition>
    </mc:Choice>
    <mc:Fallback xmlns="">
      <p:transition spd="slow" advTm="9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7" objId="5"/>
        <p14:stopEvt time="8000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8B402C1-10B6-F39F-7355-33EE521A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7F48B81-B55B-33A4-8961-243954B1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4</a:t>
            </a:fld>
            <a:endParaRPr lang="en-US"/>
          </a:p>
        </p:txBody>
      </p:sp>
      <p:pic>
        <p:nvPicPr>
          <p:cNvPr id="5" name="kerho 2.5.2022">
            <a:hlinkClick r:id="" action="ppaction://media"/>
            <a:extLst>
              <a:ext uri="{FF2B5EF4-FFF2-40B4-BE49-F238E27FC236}">
                <a16:creationId xmlns:a16="http://schemas.microsoft.com/office/drawing/2014/main" id="{A7BF3118-BBEF-2784-FFB3-DBC81F2199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3855" y="154614"/>
            <a:ext cx="2682875" cy="487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219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908">
        <p15:prstTrans prst="peelOff"/>
      </p:transition>
    </mc:Choice>
    <mc:Fallback xmlns="">
      <p:transition spd="slow" advTm="8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9" objId="5"/>
        <p14:stopEvt time="7997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192EE6F-4948-C654-0A21-B1576B3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F458E-F8C0-ECB2-6543-621C3722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5</a:t>
            </a:fld>
            <a:endParaRPr lang="en-US"/>
          </a:p>
        </p:txBody>
      </p:sp>
      <p:pic>
        <p:nvPicPr>
          <p:cNvPr id="5" name="kerho 16.5.2022 1">
            <a:hlinkClick r:id="" action="ppaction://media"/>
            <a:extLst>
              <a:ext uri="{FF2B5EF4-FFF2-40B4-BE49-F238E27FC236}">
                <a16:creationId xmlns:a16="http://schemas.microsoft.com/office/drawing/2014/main" id="{B7A483D5-2E27-6D9E-D9CE-1EC5656B09F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3976" y="133350"/>
            <a:ext cx="2682875" cy="487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04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400">
        <p15:prstTrans prst="peelOff"/>
      </p:transition>
    </mc:Choice>
    <mc:Fallback xmlns="">
      <p:transition spd="slow" advTm="10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1" objId="5"/>
        <p14:stopEvt time="9746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190C9AD-1EB6-F760-D78E-6C8061BB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B3956F3-ACA2-25BE-D991-7B881A02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6</a:t>
            </a:fld>
            <a:endParaRPr lang="en-US"/>
          </a:p>
        </p:txBody>
      </p:sp>
      <p:pic>
        <p:nvPicPr>
          <p:cNvPr id="5" name="Kerho 16.5.2022">
            <a:hlinkClick r:id="" action="ppaction://media"/>
            <a:extLst>
              <a:ext uri="{FF2B5EF4-FFF2-40B4-BE49-F238E27FC236}">
                <a16:creationId xmlns:a16="http://schemas.microsoft.com/office/drawing/2014/main" id="{926F0459-2A20-6AC7-D7F9-85CFB62FFBA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0562" y="133350"/>
            <a:ext cx="2682875" cy="487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752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78">
        <p15:prstTrans prst="peelOff"/>
      </p:transition>
    </mc:Choice>
    <mc:Fallback xmlns="">
      <p:transition spd="slow" advTm="87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5" objId="5"/>
        <p14:stopEvt time="7946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8DBDAD8-128F-D2B6-6D73-732F9817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116B3E0-1850-9170-E493-047B753E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7</a:t>
            </a:fld>
            <a:endParaRPr lang="en-US"/>
          </a:p>
        </p:txBody>
      </p:sp>
      <p:pic>
        <p:nvPicPr>
          <p:cNvPr id="5" name="Kurssi 23.06.2022 1">
            <a:hlinkClick r:id="" action="ppaction://media"/>
            <a:extLst>
              <a:ext uri="{FF2B5EF4-FFF2-40B4-BE49-F238E27FC236}">
                <a16:creationId xmlns:a16="http://schemas.microsoft.com/office/drawing/2014/main" id="{28E800FE-CAA4-35B9-2973-75FCECEE7D8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0562" y="133350"/>
            <a:ext cx="2682875" cy="487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3188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734">
        <p15:prstTrans prst="peelOff"/>
      </p:transition>
    </mc:Choice>
    <mc:Fallback xmlns="">
      <p:transition spd="slow" advTm="11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0" objId="5"/>
        <p14:stopEvt time="9863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AFFFA6D-07EA-9E4C-6E52-CFE60C135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BF7ED96-E33F-F276-BC53-F61DFBD8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8</a:t>
            </a:fld>
            <a:endParaRPr lang="en-US"/>
          </a:p>
        </p:txBody>
      </p:sp>
      <p:pic>
        <p:nvPicPr>
          <p:cNvPr id="5" name="Kurssi 23.6.2022">
            <a:hlinkClick r:id="" action="ppaction://media"/>
            <a:extLst>
              <a:ext uri="{FF2B5EF4-FFF2-40B4-BE49-F238E27FC236}">
                <a16:creationId xmlns:a16="http://schemas.microsoft.com/office/drawing/2014/main" id="{572BF73F-95FC-F903-046A-3D835C38490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9679" y="133350"/>
            <a:ext cx="2682875" cy="487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1609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061">
        <p15:prstTrans prst="peelOff"/>
      </p:transition>
    </mc:Choice>
    <mc:Fallback xmlns="">
      <p:transition spd="slow" advTm="16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28" objId="5"/>
        <p14:stopEvt time="14740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3C6AF27-015F-DB47-5AA9-88BA87972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B353-7F64-4862-AA0B-2FBC319AB97F}" type="datetime1">
              <a:rPr lang="fi-FI" smtClean="0"/>
              <a:t>20.6.2023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B6F9C2C-CCA5-E993-41DC-B6561C79B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TAITO -</a:t>
            </a:r>
            <a:r>
              <a:rPr lang="en-US" dirty="0" err="1"/>
              <a:t>hanke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1DEF5F7-8F6E-8271-40A2-EDCCEA33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9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1D8F06C-619A-60F0-413D-3441CBD04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47981" cy="51435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70699E7-4FEF-3818-88E1-DE30BC113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019" y="0"/>
            <a:ext cx="38479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4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432">
        <p15:prstTrans prst="peelOff"/>
      </p:transition>
    </mc:Choice>
    <mc:Fallback xmlns="">
      <p:transition spd="slow" advTm="5432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4H sisältö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ohje" id="{7A471E3C-290D-5049-B10E-A575449CAF60}" vid="{A6037E03-4537-F346-9078-A18D49CF43E5}"/>
    </a:ext>
  </a:extLst>
</a:theme>
</file>

<file path=ppt/theme/theme2.xml><?xml version="1.0" encoding="utf-8"?>
<a:theme xmlns:a="http://schemas.openxmlformats.org/drawingml/2006/main" name="4H kansia / Kuva vasen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ohje" id="{7A471E3C-290D-5049-B10E-A575449CAF60}" vid="{DDCDBBA4-A899-1E46-80C2-D41D7FA89EAE}"/>
    </a:ext>
  </a:extLst>
</a:theme>
</file>

<file path=ppt/theme/theme3.xml><?xml version="1.0" encoding="utf-8"?>
<a:theme xmlns:a="http://schemas.openxmlformats.org/drawingml/2006/main" name="4H kansia / Kuva oikea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ohje" id="{7A471E3C-290D-5049-B10E-A575449CAF60}" vid="{57DCBD37-B480-DF4F-BD0D-81B99A76CD2E}"/>
    </a:ext>
  </a:extLst>
</a:theme>
</file>

<file path=ppt/theme/theme4.xml><?xml version="1.0" encoding="utf-8"?>
<a:theme xmlns:a="http://schemas.openxmlformats.org/drawingml/2006/main" name="4H välikansia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ohje" id="{7A471E3C-290D-5049-B10E-A575449CAF60}" vid="{E8403C5B-BA2C-2748-A13C-BDCC9015EEA3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4H_template_2018</Template>
  <TotalTime>5008</TotalTime>
  <Words>108</Words>
  <Application>Microsoft Office PowerPoint</Application>
  <PresentationFormat>Näytössä katseltava esitys (16:9)</PresentationFormat>
  <Paragraphs>52</Paragraphs>
  <Slides>21</Slides>
  <Notes>0</Notes>
  <HiddenSlides>0</HiddenSlides>
  <MMClips>7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21</vt:i4>
      </vt:variant>
    </vt:vector>
  </HeadingPairs>
  <TitlesOfParts>
    <vt:vector size="28" baseType="lpstr">
      <vt:lpstr>Arial</vt:lpstr>
      <vt:lpstr>Calibri</vt:lpstr>
      <vt:lpstr>Comic Sans MS</vt:lpstr>
      <vt:lpstr>4H sisältö</vt:lpstr>
      <vt:lpstr>4H kansia / Kuva vasen</vt:lpstr>
      <vt:lpstr>4H kansia / Kuva oikea</vt:lpstr>
      <vt:lpstr>4H välikansia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Ajokortti työelämään</dc:title>
  <dc:creator>Ruoveden 4H-yhdistys</dc:creator>
  <cp:lastModifiedBy>OMISTAJA</cp:lastModifiedBy>
  <cp:revision>77</cp:revision>
  <dcterms:created xsi:type="dcterms:W3CDTF">2020-09-23T05:47:22Z</dcterms:created>
  <dcterms:modified xsi:type="dcterms:W3CDTF">2023-06-20T04:49:32Z</dcterms:modified>
</cp:coreProperties>
</file>