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148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6EF8-AA26-4F50-91DC-0BA8015BA9C0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191C-93C4-4419-A4D0-C5F3B57E30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6EF8-AA26-4F50-91DC-0BA8015BA9C0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191C-93C4-4419-A4D0-C5F3B57E3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6EF8-AA26-4F50-91DC-0BA8015BA9C0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191C-93C4-4419-A4D0-C5F3B57E3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6EF8-AA26-4F50-91DC-0BA8015BA9C0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191C-93C4-4419-A4D0-C5F3B57E30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6EF8-AA26-4F50-91DC-0BA8015BA9C0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191C-93C4-4419-A4D0-C5F3B57E3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6EF8-AA26-4F50-91DC-0BA8015BA9C0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191C-93C4-4419-A4D0-C5F3B57E30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6EF8-AA26-4F50-91DC-0BA8015BA9C0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191C-93C4-4419-A4D0-C5F3B57E300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6EF8-AA26-4F50-91DC-0BA8015BA9C0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191C-93C4-4419-A4D0-C5F3B57E3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6EF8-AA26-4F50-91DC-0BA8015BA9C0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191C-93C4-4419-A4D0-C5F3B57E3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6EF8-AA26-4F50-91DC-0BA8015BA9C0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191C-93C4-4419-A4D0-C5F3B57E3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6EF8-AA26-4F50-91DC-0BA8015BA9C0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A191C-93C4-4419-A4D0-C5F3B57E30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CB46EF8-AA26-4F50-91DC-0BA8015BA9C0}" type="datetimeFigureOut">
              <a:rPr lang="en-US" smtClean="0"/>
              <a:t>3/26/2013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5FA191C-93C4-4419-A4D0-C5F3B57E30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PieniTIK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22" y="7531991"/>
            <a:ext cx="1432943" cy="143294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268760" y="251520"/>
            <a:ext cx="4133850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lephant" pitchFamily="18" charset="0"/>
                <a:cs typeface="Arial" pitchFamily="34" charset="0"/>
              </a:rPr>
              <a:t>Tixi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lephant" pitchFamily="18" charset="0"/>
                <a:cs typeface="Arial" pitchFamily="34" charset="0"/>
              </a:rPr>
              <a:t>-Cup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3600" dirty="0" smtClean="0">
                <a:solidFill>
                  <a:srgbClr val="000000"/>
                </a:solidFill>
                <a:latin typeface="Elephant" pitchFamily="18" charset="0"/>
                <a:cs typeface="Arial" pitchFamily="34" charset="0"/>
              </a:rPr>
              <a:t>2/2013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282486" y="1835696"/>
            <a:ext cx="4132262" cy="1553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lephant" pitchFamily="18" charset="0"/>
                <a:cs typeface="Arial" pitchFamily="34" charset="0"/>
              </a:rPr>
              <a:t>Voda kamppailukeskus Tikkurila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lephant" pitchFamily="18" charset="0"/>
                <a:cs typeface="Arial" pitchFamily="34" charset="0"/>
              </a:rPr>
              <a:t>Su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lephant" pitchFamily="18" charset="0"/>
                <a:cs typeface="Arial" pitchFamily="34" charset="0"/>
              </a:rPr>
              <a:t>14.4.2013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Elephant" pitchFamily="18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Elephant" pitchFamily="18" charset="0"/>
                <a:cs typeface="Arial" pitchFamily="34" charset="0"/>
              </a:rPr>
              <a:t>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lephant" pitchFamily="18" charset="0"/>
                <a:cs typeface="Arial" pitchFamily="34" charset="0"/>
              </a:rPr>
              <a:t>lo 14.00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124744" y="6084168"/>
            <a:ext cx="5294312" cy="181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lephant" pitchFamily="18" charset="0"/>
                <a:cs typeface="Arial" pitchFamily="34" charset="0"/>
              </a:rPr>
              <a:t>Aikataulu: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6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Elephant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lephant" pitchFamily="18" charset="0"/>
                <a:cs typeface="Arial" pitchFamily="34" charset="0"/>
              </a:rPr>
              <a:t>· klo 14:00 - 14:20 punnitus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lephant" pitchFamily="18" charset="0"/>
                <a:cs typeface="Arial" pitchFamily="34" charset="0"/>
              </a:rPr>
              <a:t>· klo 14:20 - 14:30 sääntötietopaketti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lephant" pitchFamily="18" charset="0"/>
                <a:cs typeface="Arial" pitchFamily="34" charset="0"/>
              </a:rPr>
              <a:t>· noin klo 14:30 kilpailut aloitetaan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lephant" pitchFamily="18" charset="0"/>
                <a:cs typeface="Arial" pitchFamily="34" charset="0"/>
              </a:rPr>
              <a:t>· noin klo 16:00 - 16:30 palkintojen jako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lephant" pitchFamily="18" charset="0"/>
              <a:cs typeface="Arial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844824" y="7939291"/>
            <a:ext cx="4748212" cy="859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lephant" pitchFamily="18" charset="0"/>
                <a:cs typeface="Arial" pitchFamily="34" charset="0"/>
              </a:rPr>
              <a:t>Tule kilpailemaan ja keräämään ryhmällesi arvokkaita Tixi-Cup –pisteitä. Sarjat tehdään aina punnituksen jälkeen pyrkien siihen, että kaikille tulee vähintään kaksi ottelua</a:t>
            </a:r>
            <a:r>
              <a:rPr kumimoji="0" lang="fi-FI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lephant" pitchFamily="18" charset="0"/>
                <a:cs typeface="Arial" pitchFamily="34" charset="0"/>
              </a:rPr>
              <a:t>. 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lephant" pitchFamily="18" charset="0"/>
              <a:cs typeface="Arial" pitchFamily="34" charset="0"/>
            </a:endParaRPr>
          </a:p>
        </p:txBody>
      </p:sp>
      <p:pic>
        <p:nvPicPr>
          <p:cNvPr id="1032" name="Picture 8" descr="F:\JUDO\KOTIKISAT\Tixi-Cup\Tixi Cup 2 2012\Kuvat\kuva1_osallistuj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32" y="3246440"/>
            <a:ext cx="5516406" cy="260159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 rot="19716052">
            <a:off x="765047" y="4955240"/>
            <a:ext cx="176522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Buffetti!</a:t>
            </a:r>
            <a:endParaRPr lang="en-US" sz="32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4413808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</TotalTime>
  <Words>64</Words>
  <Application>Microsoft Office PowerPoint</Application>
  <PresentationFormat>Näytössä katseltava diaesitys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Slipstream</vt:lpstr>
      <vt:lpstr>PowerPoint-esitys</vt:lpstr>
    </vt:vector>
  </TitlesOfParts>
  <Company>TeliaSonera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Nurmi, Jari</dc:creator>
  <cp:lastModifiedBy>FJS</cp:lastModifiedBy>
  <cp:revision>5</cp:revision>
  <cp:lastPrinted>2012-08-10T11:04:20Z</cp:lastPrinted>
  <dcterms:created xsi:type="dcterms:W3CDTF">2012-05-18T09:29:38Z</dcterms:created>
  <dcterms:modified xsi:type="dcterms:W3CDTF">2013-03-26T07:53:25Z</dcterms:modified>
</cp:coreProperties>
</file>