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5" r:id="rId3"/>
    <p:sldId id="306" r:id="rId4"/>
    <p:sldId id="307" r:id="rId5"/>
    <p:sldId id="308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95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947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4003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69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198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2047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93463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408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058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3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8313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90153-8D27-4752-990C-BEF843CDB7B8}" type="datetimeFigureOut">
              <a:rPr lang="fi-FI" smtClean="0"/>
              <a:t>29.10.2016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C8B5C-7553-4CEE-B4C6-EEC72BFE35E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42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1470025"/>
          </a:xfrm>
        </p:spPr>
        <p:txBody>
          <a:bodyPr/>
          <a:lstStyle/>
          <a:p>
            <a:r>
              <a:rPr lang="fi-FI" dirty="0" smtClean="0"/>
              <a:t>Tikkurilan Judokat ry 40 vuotta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28153" y="2306508"/>
            <a:ext cx="6400800" cy="2518820"/>
          </a:xfrm>
        </p:spPr>
        <p:txBody>
          <a:bodyPr>
            <a:normAutofit fontScale="77500" lnSpcReduction="20000"/>
          </a:bodyPr>
          <a:lstStyle/>
          <a:p>
            <a:r>
              <a:rPr lang="fi-FI" sz="5400" dirty="0">
                <a:solidFill>
                  <a:schemeClr val="tx1"/>
                </a:solidFill>
              </a:rPr>
              <a:t>Palkitut</a:t>
            </a:r>
          </a:p>
          <a:p>
            <a:r>
              <a:rPr lang="fi-FI" sz="5400" dirty="0">
                <a:solidFill>
                  <a:schemeClr val="tx1"/>
                </a:solidFill>
              </a:rPr>
              <a:t>Suomen Judoliiton </a:t>
            </a:r>
          </a:p>
          <a:p>
            <a:r>
              <a:rPr lang="fi-FI" sz="5400" dirty="0" smtClean="0">
                <a:solidFill>
                  <a:schemeClr val="tx1"/>
                </a:solidFill>
              </a:rPr>
              <a:t>Kultainen </a:t>
            </a:r>
            <a:r>
              <a:rPr lang="fi-FI" sz="5400" dirty="0">
                <a:solidFill>
                  <a:schemeClr val="tx1"/>
                </a:solidFill>
              </a:rPr>
              <a:t>ansiomerkki </a:t>
            </a:r>
            <a:r>
              <a:rPr lang="fi-FI" sz="5400" dirty="0" smtClean="0">
                <a:solidFill>
                  <a:schemeClr val="tx1"/>
                </a:solidFill>
              </a:rPr>
              <a:t>kultaisin </a:t>
            </a:r>
            <a:r>
              <a:rPr lang="fi-FI" sz="5400" dirty="0">
                <a:solidFill>
                  <a:schemeClr val="tx1"/>
                </a:solidFill>
              </a:rPr>
              <a:t>reunuksin </a:t>
            </a:r>
          </a:p>
          <a:p>
            <a:endParaRPr lang="fi-FI" sz="5400" dirty="0">
              <a:solidFill>
                <a:schemeClr val="tx1"/>
              </a:solidFill>
            </a:endParaRPr>
          </a:p>
        </p:txBody>
      </p:sp>
      <p:graphicFrame>
        <p:nvGraphicFramePr>
          <p:cNvPr id="4" name="Objekti 3"/>
          <p:cNvGraphicFramePr>
            <a:graphicFrameLocks noChangeAspect="1"/>
          </p:cNvGraphicFramePr>
          <p:nvPr>
            <p:extLst/>
          </p:nvPr>
        </p:nvGraphicFramePr>
        <p:xfrm>
          <a:off x="3203848" y="4797152"/>
          <a:ext cx="2649410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Acrobat Document" r:id="rId3" imgW="8019977" imgH="5667300" progId="AcroExch.Document.DC">
                  <p:embed/>
                </p:oleObj>
              </mc:Choice>
              <mc:Fallback>
                <p:oleObj name="Acrobat Document" r:id="rId3" imgW="8019977" imgH="56673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3848" y="4797152"/>
                        <a:ext cx="2649410" cy="1872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78773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Erkki Kokkonen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Kultainen ansiomerkki kultaisin reunuksin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67544" y="1484784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aikuisten judon </a:t>
            </a:r>
            <a:r>
              <a:rPr lang="fi-FI" dirty="0" smtClean="0"/>
              <a:t>ohjaajana.</a:t>
            </a:r>
            <a:r>
              <a:rPr lang="fi-FI" dirty="0"/>
              <a:t> Toimi nuorten judon EM-kilpailujen johtoryhmässä, 2015 puheenjohtajana, Tikkurilan Judokoiden </a:t>
            </a:r>
            <a:r>
              <a:rPr lang="fi-FI" dirty="0" smtClean="0"/>
              <a:t>puheenjohtaja.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0837" y="2276872"/>
            <a:ext cx="3362325" cy="437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2549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Marita Kokkonen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Kultainen ansiomerkki kultaisin reunuksin</a:t>
            </a:r>
          </a:p>
        </p:txBody>
      </p:sp>
      <p:sp>
        <p:nvSpPr>
          <p:cNvPr id="4" name="Suorakulmio 3"/>
          <p:cNvSpPr/>
          <p:nvPr/>
        </p:nvSpPr>
        <p:spPr>
          <a:xfrm>
            <a:off x="457200" y="1560093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sovelletun judon </a:t>
            </a:r>
            <a:r>
              <a:rPr lang="fi-FI" dirty="0" smtClean="0"/>
              <a:t>ohjaajana. </a:t>
            </a:r>
            <a:r>
              <a:rPr lang="fi-FI" dirty="0"/>
              <a:t>Toimi nuorten judon EM-kilpailujen </a:t>
            </a:r>
            <a:r>
              <a:rPr lang="fi-FI" dirty="0" smtClean="0"/>
              <a:t>johtoryhmässä.</a:t>
            </a:r>
            <a:endParaRPr lang="fi-FI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6" y="2492896"/>
            <a:ext cx="4562475" cy="421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98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Jouni Korkka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Kultainen ansiomerkki kultaisin reunuksin</a:t>
            </a:r>
          </a:p>
        </p:txBody>
      </p:sp>
      <p:pic>
        <p:nvPicPr>
          <p:cNvPr id="19458" name="Picture 2" descr="C:\Users\Ralf\Pictures\Tikkurilan judokoita\Korkka_Jouni_Sd 1729-014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5836" y="2139178"/>
            <a:ext cx="3096344" cy="4643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539552" y="1484784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valmennuksesta </a:t>
            </a:r>
            <a:r>
              <a:rPr lang="fi-FI" dirty="0" smtClean="0"/>
              <a:t>vastaavana. </a:t>
            </a:r>
            <a:r>
              <a:rPr lang="fi-FI" dirty="0"/>
              <a:t>Toimi nuorten judon EM-kilpailujen johtoryhmässä, Tikkurilan Judokoiden </a:t>
            </a:r>
            <a:r>
              <a:rPr lang="fi-FI" dirty="0" smtClean="0"/>
              <a:t>varapuheenjohtaja.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860432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 smtClean="0"/>
              <a:t>Hannu Mustonen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2200" dirty="0"/>
              <a:t>Kultainen ansiomerkki kultaisin reunuksin</a:t>
            </a:r>
          </a:p>
        </p:txBody>
      </p:sp>
      <p:pic>
        <p:nvPicPr>
          <p:cNvPr id="32770" name="Picture 2" descr="C:\Users\Ralf\Pictures\Tikkurilan judokoita\Mustone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2276872"/>
            <a:ext cx="3312368" cy="413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uorakulmio 3"/>
          <p:cNvSpPr/>
          <p:nvPr/>
        </p:nvSpPr>
        <p:spPr>
          <a:xfrm>
            <a:off x="457200" y="1417638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dirty="0"/>
              <a:t>Toiminut usean vuoden ajan seuran </a:t>
            </a:r>
            <a:r>
              <a:rPr lang="fi-FI" dirty="0" smtClean="0"/>
              <a:t>katavalmentajana </a:t>
            </a:r>
            <a:r>
              <a:rPr lang="fi-FI" dirty="0"/>
              <a:t>ja </a:t>
            </a:r>
            <a:r>
              <a:rPr lang="fi-FI" dirty="0" smtClean="0"/>
              <a:t>ohjaajana. </a:t>
            </a:r>
          </a:p>
          <a:p>
            <a:pPr algn="ctr"/>
            <a:r>
              <a:rPr lang="fi-FI" dirty="0" smtClean="0"/>
              <a:t>Kansainvälinen</a:t>
            </a:r>
            <a:r>
              <a:rPr lang="fi-FI" dirty="0"/>
              <a:t>, koulutettu </a:t>
            </a:r>
            <a:r>
              <a:rPr lang="fi-FI" dirty="0" smtClean="0"/>
              <a:t>katatuomari. Valittiin vuoden 2016 judo-opettajaksi.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83371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92</Words>
  <Application>Microsoft Office PowerPoint</Application>
  <PresentationFormat>Näytössä katseltava diaesitys (4:3)</PresentationFormat>
  <Paragraphs>13</Paragraphs>
  <Slides>5</Slides>
  <Notes>0</Notes>
  <HiddenSlides>0</HiddenSlides>
  <MMClips>0</MMClips>
  <ScaleCrop>false</ScaleCrop>
  <HeadingPairs>
    <vt:vector size="8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Calibri</vt:lpstr>
      <vt:lpstr>Office-teema</vt:lpstr>
      <vt:lpstr>Acrobat Document</vt:lpstr>
      <vt:lpstr>Tikkurilan Judokat ry 40 vuotta</vt:lpstr>
      <vt:lpstr>Erkki Kokkonen Kultainen ansiomerkki kultaisin reunuksin</vt:lpstr>
      <vt:lpstr>Marita Kokkonen Kultainen ansiomerkki kultaisin reunuksin</vt:lpstr>
      <vt:lpstr>Jouni Korkka Kultainen ansiomerkki kultaisin reunuksin</vt:lpstr>
      <vt:lpstr>Hannu Mustonen Kultainen ansiomerkki kultaisin reunuksin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Tikkurilan Judokat ry 40 vuotta</dc:title>
  <dc:creator>Ralf</dc:creator>
  <cp:lastModifiedBy>Juha Turunen</cp:lastModifiedBy>
  <cp:revision>38</cp:revision>
  <dcterms:created xsi:type="dcterms:W3CDTF">2016-10-15T08:54:35Z</dcterms:created>
  <dcterms:modified xsi:type="dcterms:W3CDTF">2016-10-28T21:43:18Z</dcterms:modified>
</cp:coreProperties>
</file>