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6" r:id="rId11"/>
    <p:sldId id="347" r:id="rId12"/>
    <p:sldId id="348" r:id="rId13"/>
    <p:sldId id="349" r:id="rId14"/>
    <p:sldId id="350" r:id="rId15"/>
    <p:sldId id="351" r:id="rId16"/>
    <p:sldId id="345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3" autoAdjust="0"/>
    <p:restoredTop sz="94660"/>
  </p:normalViewPr>
  <p:slideViewPr>
    <p:cSldViewPr>
      <p:cViewPr varScale="1">
        <p:scale>
          <a:sx n="121" d="100"/>
          <a:sy n="121" d="100"/>
        </p:scale>
        <p:origin x="1325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95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4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00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9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04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4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08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5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53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13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0153-8D27-4752-990C-BEF843CDB7B8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2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2353" y="620688"/>
            <a:ext cx="7772400" cy="1470025"/>
          </a:xfrm>
        </p:spPr>
        <p:txBody>
          <a:bodyPr/>
          <a:lstStyle/>
          <a:p>
            <a:r>
              <a:rPr lang="fi-FI" dirty="0" smtClean="0"/>
              <a:t>Tikkurilan Judokat ry 40 vuotta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10496" y="2174929"/>
            <a:ext cx="6400800" cy="1080120"/>
          </a:xfrm>
        </p:spPr>
        <p:txBody>
          <a:bodyPr>
            <a:normAutofit/>
          </a:bodyPr>
          <a:lstStyle/>
          <a:p>
            <a:r>
              <a:rPr lang="fi-FI" sz="4800" dirty="0" smtClean="0">
                <a:solidFill>
                  <a:schemeClr val="tx1"/>
                </a:solidFill>
              </a:rPr>
              <a:t>Diplomein Palkitut</a:t>
            </a:r>
            <a:endParaRPr lang="fi-FI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80368"/>
              </p:ext>
            </p:extLst>
          </p:nvPr>
        </p:nvGraphicFramePr>
        <p:xfrm>
          <a:off x="3203848" y="4797152"/>
          <a:ext cx="264941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4797152"/>
                        <a:ext cx="2649410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laotsikko 2"/>
          <p:cNvSpPr txBox="1">
            <a:spLocks/>
          </p:cNvSpPr>
          <p:nvPr/>
        </p:nvSpPr>
        <p:spPr>
          <a:xfrm>
            <a:off x="1310496" y="3049003"/>
            <a:ext cx="64008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5400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645572" y="3255049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/>
              <a:t>Seuraaville henkilöille on myönnetty diplomi</a:t>
            </a:r>
          </a:p>
          <a:p>
            <a:pPr algn="ctr"/>
            <a:r>
              <a:rPr lang="fi-FI" sz="2400" b="1" dirty="0"/>
              <a:t>Ilon, oppimisen ja kehittymisen sekä kaveruuden ja yhdenvertaisuuden toteuttamisesta</a:t>
            </a:r>
          </a:p>
          <a:p>
            <a:pPr algn="ctr"/>
            <a:r>
              <a:rPr lang="fi-FI" sz="2400" b="1" dirty="0"/>
              <a:t>Sinettiseuran periaatteiden mukaisesti</a:t>
            </a:r>
          </a:p>
        </p:txBody>
      </p:sp>
    </p:spTree>
    <p:extLst>
      <p:ext uri="{BB962C8B-B14F-4D97-AF65-F5344CB8AC3E}">
        <p14:creationId xmlns:p14="http://schemas.microsoft.com/office/powerpoint/2010/main" val="37896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01959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Leo Lehvonen</a:t>
            </a:r>
            <a:br>
              <a:rPr lang="fi-FI" dirty="0" smtClean="0"/>
            </a:br>
            <a:r>
              <a:rPr lang="fi-FI" dirty="0" smtClean="0"/>
              <a:t>Santeri Pasanen</a:t>
            </a:r>
            <a:br>
              <a:rPr lang="fi-FI" dirty="0" smtClean="0"/>
            </a:br>
            <a:r>
              <a:rPr lang="fi-FI" dirty="0" smtClean="0"/>
              <a:t>Kaarle Salmela</a:t>
            </a: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67544" y="19602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Nuorten Kamppailullinen Tekniikka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Tikkurilan urheilutalo, tiistai ja perjantai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31439"/>
            <a:ext cx="2640467" cy="372618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560" y="2831438"/>
            <a:ext cx="2646636" cy="372618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745" y="2831438"/>
            <a:ext cx="2646636" cy="372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>
            <a:normAutofit/>
          </a:bodyPr>
          <a:lstStyle/>
          <a:p>
            <a:r>
              <a:rPr lang="fi-FI" dirty="0" smtClean="0"/>
              <a:t>Juho ja Toni Oksman</a:t>
            </a: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42392" y="13571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Perhejudo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Hakunilan dojo, lauantai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490065"/>
            <a:ext cx="2839429" cy="40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>
            <a:normAutofit/>
          </a:bodyPr>
          <a:lstStyle/>
          <a:p>
            <a:r>
              <a:rPr lang="fi-FI" dirty="0" smtClean="0"/>
              <a:t>Niklas Nurmi</a:t>
            </a: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67544" y="16218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Tenavajudo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Hakunilan dojo, lauantai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564904"/>
            <a:ext cx="2895600" cy="408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924944"/>
            <a:ext cx="2619375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45877"/>
            <a:ext cx="8229600" cy="1498947"/>
          </a:xfrm>
        </p:spPr>
        <p:txBody>
          <a:bodyPr>
            <a:normAutofit/>
          </a:bodyPr>
          <a:lstStyle/>
          <a:p>
            <a:r>
              <a:rPr lang="fi-FI" dirty="0" smtClean="0"/>
              <a:t>Jade Hyvärinen</a:t>
            </a:r>
            <a:br>
              <a:rPr lang="fi-FI" dirty="0" smtClean="0"/>
            </a:br>
            <a:r>
              <a:rPr lang="fi-FI" dirty="0" smtClean="0"/>
              <a:t>Kalle Mikkonen</a:t>
            </a: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67544" y="1844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Lasten Peruskurssi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Hakunilan dojo, keskiviikko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893742"/>
            <a:ext cx="2542950" cy="360880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810" y="2852935"/>
            <a:ext cx="2577699" cy="36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Kristo Karhunen</a:t>
            </a:r>
            <a:br>
              <a:rPr lang="fi-FI" dirty="0" smtClean="0"/>
            </a:br>
            <a:r>
              <a:rPr lang="fi-FI" dirty="0" smtClean="0"/>
              <a:t>Erki Kirpu</a:t>
            </a:r>
            <a:br>
              <a:rPr lang="fi-FI" dirty="0" smtClean="0"/>
            </a:br>
            <a:r>
              <a:rPr lang="fi-FI" dirty="0" smtClean="0"/>
              <a:t>Mio Saarinen</a:t>
            </a: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67544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Lasten Kamppailullinen Tekniikka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Hakunilan dojo, tiistai ja torstai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6" y="3140968"/>
            <a:ext cx="2524842" cy="355133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140968"/>
            <a:ext cx="2508286" cy="355133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42" y="3140968"/>
            <a:ext cx="2490868" cy="35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/>
          </a:bodyPr>
          <a:lstStyle/>
          <a:p>
            <a:r>
              <a:rPr lang="fi-FI" dirty="0" smtClean="0"/>
              <a:t>Kaisa Kuvaja</a:t>
            </a:r>
            <a:br>
              <a:rPr lang="fi-FI" dirty="0" smtClean="0"/>
            </a:br>
            <a:r>
              <a:rPr lang="fi-FI" dirty="0" smtClean="0"/>
              <a:t>Helmi Köykkä</a:t>
            </a: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67544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Nuorten Kilpajudo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Hakunilan dojo, maanantai, torstai, perjantai ja sunnuntai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63" y="2627857"/>
            <a:ext cx="2886075" cy="410527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613339"/>
            <a:ext cx="28956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3" y="404664"/>
            <a:ext cx="8229600" cy="1728192"/>
          </a:xfrm>
        </p:spPr>
        <p:txBody>
          <a:bodyPr>
            <a:normAutofit/>
          </a:bodyPr>
          <a:lstStyle/>
          <a:p>
            <a:r>
              <a:rPr lang="fi-FI" b="1" dirty="0" smtClean="0"/>
              <a:t>Lasten Judo On Kivaa</a:t>
            </a:r>
            <a:endParaRPr lang="fi-FI" sz="2200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1" y="1844824"/>
            <a:ext cx="8496944" cy="47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6634" y="618406"/>
            <a:ext cx="8229600" cy="86637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Arten Pärtma</a:t>
            </a:r>
            <a:r>
              <a:rPr lang="fi-FI" sz="2400" dirty="0">
                <a:latin typeface="Times New Roman"/>
                <a:ea typeface="Times New Roman"/>
              </a:rPr>
              <a:t/>
            </a:r>
            <a:br>
              <a:rPr lang="fi-FI" sz="2400" dirty="0">
                <a:latin typeface="Times New Roman"/>
                <a:ea typeface="Times New Roman"/>
              </a:rPr>
            </a:b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86634" y="150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Muksujudo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Tikkurilan urheilutalo, torstai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22" y="2618656"/>
            <a:ext cx="28670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85974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Koko Ryhmä</a:t>
            </a:r>
            <a:r>
              <a:rPr lang="fi-FI" sz="2400" dirty="0">
                <a:latin typeface="Times New Roman"/>
                <a:ea typeface="Times New Roman"/>
              </a:rPr>
              <a:t/>
            </a:r>
            <a:br>
              <a:rPr lang="fi-FI" sz="2400" dirty="0">
                <a:latin typeface="Times New Roman"/>
                <a:ea typeface="Times New Roman"/>
              </a:rPr>
            </a:b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67544" y="15658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Muksujudo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Tikkurilan urheilutalo, lauantai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731" y="2645693"/>
            <a:ext cx="29432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7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6455" y="260648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Jenni Sutinen ja</a:t>
            </a:r>
            <a:br>
              <a:rPr lang="fi-FI" dirty="0" smtClean="0"/>
            </a:br>
            <a:r>
              <a:rPr lang="fi-FI" dirty="0" smtClean="0"/>
              <a:t>Lauri Vimpari</a:t>
            </a:r>
            <a:r>
              <a:rPr lang="fi-FI" sz="2400" dirty="0">
                <a:latin typeface="Times New Roman"/>
                <a:ea typeface="Times New Roman"/>
              </a:rPr>
              <a:t/>
            </a:r>
            <a:br>
              <a:rPr lang="fi-FI" sz="2400" dirty="0">
                <a:latin typeface="Times New Roman"/>
                <a:ea typeface="Times New Roman"/>
              </a:rPr>
            </a:b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41484" y="16752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Lasten Peruskurssi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Tikkurilan urheilutalo, torstai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17" y="2589276"/>
            <a:ext cx="2876550" cy="406717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00" y="2582326"/>
            <a:ext cx="28765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1066" y="332656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Koko Ryhmä</a:t>
            </a:r>
            <a:r>
              <a:rPr lang="fi-FI" sz="2400" dirty="0">
                <a:latin typeface="Times New Roman"/>
                <a:ea typeface="Times New Roman"/>
              </a:rPr>
              <a:t/>
            </a:r>
            <a:br>
              <a:rPr lang="fi-FI" sz="2400" dirty="0">
                <a:latin typeface="Times New Roman"/>
                <a:ea typeface="Times New Roman"/>
              </a:rPr>
            </a:b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51066" y="14913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Lasten Peruskurssi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Tikkurilan urheilutalo, lauantai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06" y="2587824"/>
            <a:ext cx="28860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35260"/>
            <a:ext cx="8229600" cy="194486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Alarik Ahonen</a:t>
            </a:r>
            <a:br>
              <a:rPr lang="fi-FI" dirty="0" smtClean="0"/>
            </a:br>
            <a:r>
              <a:rPr lang="fi-FI" dirty="0" smtClean="0"/>
              <a:t>Kare Heikkinen ja </a:t>
            </a:r>
            <a:br>
              <a:rPr lang="fi-FI" dirty="0" smtClean="0"/>
            </a:br>
            <a:r>
              <a:rPr lang="fi-FI" dirty="0" smtClean="0"/>
              <a:t>Ilkka Miinalainen</a:t>
            </a:r>
            <a:r>
              <a:rPr lang="fi-FI" sz="2400" dirty="0">
                <a:latin typeface="Times New Roman"/>
                <a:ea typeface="Times New Roman"/>
              </a:rPr>
              <a:t/>
            </a:r>
            <a:br>
              <a:rPr lang="fi-FI" sz="2400" dirty="0">
                <a:latin typeface="Times New Roman"/>
                <a:ea typeface="Times New Roman"/>
              </a:rPr>
            </a:b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67544" y="20801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Sovellettu Judo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Tikkurilan urheilutalo, tiistai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37" y="3020030"/>
            <a:ext cx="2521187" cy="354956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020030"/>
            <a:ext cx="2515310" cy="354956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89" y="3020030"/>
            <a:ext cx="2526410" cy="35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6274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Eero Lautanala</a:t>
            </a:r>
            <a:br>
              <a:rPr lang="fi-FI" dirty="0" smtClean="0"/>
            </a:br>
            <a:r>
              <a:rPr lang="fi-FI" dirty="0" smtClean="0"/>
              <a:t>Atte Teerioja ja</a:t>
            </a:r>
            <a:br>
              <a:rPr lang="fi-FI" dirty="0" smtClean="0"/>
            </a:br>
            <a:r>
              <a:rPr lang="fi-FI" dirty="0" smtClean="0"/>
              <a:t>Georgi Krapchitov</a:t>
            </a: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66274" y="24578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Lasten Kamppailullinen Tekniikka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Tikkurilan urheilutalo, maanantai ja keskiviikko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64" y="3385972"/>
            <a:ext cx="2262744" cy="319314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950" y="3385972"/>
            <a:ext cx="2232248" cy="319314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340" y="3385972"/>
            <a:ext cx="2262744" cy="319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6455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Jami Kankaanpää</a:t>
            </a:r>
            <a:br>
              <a:rPr lang="fi-FI" dirty="0" smtClean="0"/>
            </a:br>
            <a:r>
              <a:rPr lang="fi-FI" dirty="0" smtClean="0"/>
              <a:t>Beata Kataisto</a:t>
            </a:r>
            <a:br>
              <a:rPr lang="fi-FI" dirty="0" smtClean="0"/>
            </a:br>
            <a:r>
              <a:rPr lang="fi-FI" dirty="0" smtClean="0"/>
              <a:t>Jesse Makkonen</a:t>
            </a: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66455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Lasten Kilpajudo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Tikkurilan urheilutalo, maanantai ja perjantai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19" y="3351182"/>
            <a:ext cx="2281282" cy="323746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182" y="3357585"/>
            <a:ext cx="2294146" cy="323746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709" y="3363988"/>
            <a:ext cx="2288957" cy="32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728192"/>
          </a:xfrm>
        </p:spPr>
        <p:txBody>
          <a:bodyPr>
            <a:normAutofit/>
          </a:bodyPr>
          <a:lstStyle/>
          <a:p>
            <a:r>
              <a:rPr lang="fi-FI" dirty="0" smtClean="0"/>
              <a:t>Johanna Hanstin</a:t>
            </a:r>
            <a:br>
              <a:rPr lang="fi-FI" dirty="0" smtClean="0"/>
            </a:br>
            <a:r>
              <a:rPr lang="fi-FI" dirty="0" smtClean="0"/>
              <a:t>Oskari Paski</a:t>
            </a:r>
            <a:endParaRPr lang="fi-FI" sz="2200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67544" y="19404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Nuorten Perus- ja Jatkokurssi</a:t>
            </a:r>
          </a:p>
          <a:p>
            <a:r>
              <a:rPr lang="fi-FI" sz="2400" dirty="0" smtClean="0">
                <a:latin typeface="Times New Roman"/>
                <a:ea typeface="Times New Roman"/>
              </a:rPr>
              <a:t>Tikkurilan urheilutalo, keskiviikko ja perjantai</a:t>
            </a:r>
            <a:br>
              <a:rPr lang="fi-FI" sz="2400" dirty="0" smtClean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82" y="3063905"/>
            <a:ext cx="2515778" cy="356333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397" y="3083446"/>
            <a:ext cx="2499759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161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Office-teema</vt:lpstr>
      <vt:lpstr>Acrobat Document</vt:lpstr>
      <vt:lpstr>Tikkurilan Judokat ry 40 vuotta</vt:lpstr>
      <vt:lpstr>Arten Pärtma </vt:lpstr>
      <vt:lpstr>Koko Ryhmä </vt:lpstr>
      <vt:lpstr>Jenni Sutinen ja Lauri Vimpari </vt:lpstr>
      <vt:lpstr>Koko Ryhmä </vt:lpstr>
      <vt:lpstr>Alarik Ahonen Kare Heikkinen ja  Ilkka Miinalainen </vt:lpstr>
      <vt:lpstr>Eero Lautanala Atte Teerioja ja Georgi Krapchitov</vt:lpstr>
      <vt:lpstr>Jami Kankaanpää Beata Kataisto Jesse Makkonen</vt:lpstr>
      <vt:lpstr>Johanna Hanstin Oskari Paski</vt:lpstr>
      <vt:lpstr>Leo Lehvonen Santeri Pasanen Kaarle Salmela</vt:lpstr>
      <vt:lpstr>Juho ja Toni Oksman</vt:lpstr>
      <vt:lpstr>Niklas Nurmi</vt:lpstr>
      <vt:lpstr>Jade Hyvärinen Kalle Mikkonen</vt:lpstr>
      <vt:lpstr>Kristo Karhunen Erki Kirpu Mio Saarinen</vt:lpstr>
      <vt:lpstr>Kaisa Kuvaja Helmi Köykkä</vt:lpstr>
      <vt:lpstr>Lasten Judo On Kivaa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Tikkurilan Judokat ry 40 vuotta</dc:title>
  <dc:creator>Ralf</dc:creator>
  <cp:lastModifiedBy>Nurmi, Jari</cp:lastModifiedBy>
  <cp:revision>47</cp:revision>
  <dcterms:created xsi:type="dcterms:W3CDTF">2016-10-15T08:54:35Z</dcterms:created>
  <dcterms:modified xsi:type="dcterms:W3CDTF">2016-10-27T10:43:36Z</dcterms:modified>
</cp:coreProperties>
</file>