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C80F-8EB6-4DC3-8FA1-ED9EAE4D4251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6D28-D59D-470B-828B-3AB973536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08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C80F-8EB6-4DC3-8FA1-ED9EAE4D4251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6D28-D59D-470B-828B-3AB973536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72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C80F-8EB6-4DC3-8FA1-ED9EAE4D4251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6D28-D59D-470B-828B-3AB973536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62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C80F-8EB6-4DC3-8FA1-ED9EAE4D4251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6D28-D59D-470B-828B-3AB973536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36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C80F-8EB6-4DC3-8FA1-ED9EAE4D4251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6D28-D59D-470B-828B-3AB973536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94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C80F-8EB6-4DC3-8FA1-ED9EAE4D4251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6D28-D59D-470B-828B-3AB973536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80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C80F-8EB6-4DC3-8FA1-ED9EAE4D4251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6D28-D59D-470B-828B-3AB973536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30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C80F-8EB6-4DC3-8FA1-ED9EAE4D4251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6D28-D59D-470B-828B-3AB973536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68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C80F-8EB6-4DC3-8FA1-ED9EAE4D4251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6D28-D59D-470B-828B-3AB973536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32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C80F-8EB6-4DC3-8FA1-ED9EAE4D4251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6D28-D59D-470B-828B-3AB973536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23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C80F-8EB6-4DC3-8FA1-ED9EAE4D4251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6D28-D59D-470B-828B-3AB973536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24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7C80F-8EB6-4DC3-8FA1-ED9EAE4D4251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D6D28-D59D-470B-828B-3AB973536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12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1052512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916238" y="692696"/>
            <a:ext cx="4824114" cy="1295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90000"/>
              </a:lnSpc>
            </a:pPr>
            <a:endParaRPr lang="fi-FI" sz="3600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fi-FI" b="1" dirty="0" smtClean="0">
                <a:solidFill>
                  <a:schemeClr val="tx2"/>
                </a:solidFill>
              </a:rPr>
              <a:t>Kehittämispäivä 2005:</a:t>
            </a:r>
          </a:p>
          <a:p>
            <a:pPr>
              <a:lnSpc>
                <a:spcPct val="90000"/>
              </a:lnSpc>
            </a:pPr>
            <a:r>
              <a:rPr lang="fi-FI" sz="3600" b="1" dirty="0" smtClean="0">
                <a:solidFill>
                  <a:schemeClr val="tx2"/>
                </a:solidFill>
              </a:rPr>
              <a:t>Seuran tehtävä</a:t>
            </a:r>
          </a:p>
          <a:p>
            <a:pPr>
              <a:lnSpc>
                <a:spcPct val="90000"/>
              </a:lnSpc>
            </a:pPr>
            <a:endParaRPr lang="fi-FI" sz="3600" b="1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fi-FI" sz="3600" b="1" dirty="0" smtClean="0">
              <a:solidFill>
                <a:schemeClr val="tx2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55650" y="2781300"/>
            <a:ext cx="7704138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i-FI" sz="2400"/>
              <a:t>Tikkurilan Judokat liikuttaa kaikenikäisiä ihmisiä hyvässä seurassa, jossa esikuvina toimivat kansallisesti ja kansainvälisesti menestyvät kilpaurheilijat sekä osaavat ohjaajat ja valmentajat.</a:t>
            </a:r>
            <a:endParaRPr lang="fi-FI" sz="2800"/>
          </a:p>
        </p:txBody>
      </p:sp>
      <p:pic>
        <p:nvPicPr>
          <p:cNvPr id="1026" name="Picture 2" descr="C:\Users\z074021\Desktop\tikkurilan_judokat_pyorea_cmyk_pien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73216"/>
            <a:ext cx="1276350" cy="110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056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Nordea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Kokkonen, Erkki</dc:creator>
  <cp:lastModifiedBy>Kokkonen, Erkki</cp:lastModifiedBy>
  <cp:revision>2</cp:revision>
  <dcterms:created xsi:type="dcterms:W3CDTF">2016-10-28T05:57:55Z</dcterms:created>
  <dcterms:modified xsi:type="dcterms:W3CDTF">2016-10-28T10:28:25Z</dcterms:modified>
</cp:coreProperties>
</file>