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6" r:id="rId6"/>
    <p:sldId id="267" r:id="rId7"/>
    <p:sldId id="268" r:id="rId8"/>
    <p:sldId id="336" r:id="rId9"/>
    <p:sldId id="271" r:id="rId10"/>
    <p:sldId id="277" r:id="rId11"/>
    <p:sldId id="278" r:id="rId12"/>
    <p:sldId id="279" r:id="rId13"/>
    <p:sldId id="280" r:id="rId14"/>
    <p:sldId id="282" r:id="rId15"/>
    <p:sldId id="331" r:id="rId16"/>
    <p:sldId id="286" r:id="rId17"/>
    <p:sldId id="327" r:id="rId18"/>
    <p:sldId id="291" r:id="rId19"/>
    <p:sldId id="328" r:id="rId20"/>
    <p:sldId id="293" r:id="rId21"/>
    <p:sldId id="295" r:id="rId22"/>
    <p:sldId id="329" r:id="rId23"/>
    <p:sldId id="330" r:id="rId24"/>
    <p:sldId id="301" r:id="rId25"/>
    <p:sldId id="335" r:id="rId26"/>
    <p:sldId id="276" r:id="rId27"/>
    <p:sldId id="287" r:id="rId28"/>
    <p:sldId id="296" r:id="rId2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95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4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00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9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04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4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0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5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53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13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0153-8D27-4752-990C-BEF843CDB7B8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2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752621"/>
            <a:ext cx="7772400" cy="1470025"/>
          </a:xfrm>
        </p:spPr>
        <p:txBody>
          <a:bodyPr/>
          <a:lstStyle/>
          <a:p>
            <a:r>
              <a:rPr lang="fi-FI" dirty="0" smtClean="0"/>
              <a:t>Tikkurilan Judokat ry 40 vuotta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86623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fi-FI" sz="5400" dirty="0" smtClean="0">
                <a:solidFill>
                  <a:schemeClr val="tx1"/>
                </a:solidFill>
              </a:rPr>
              <a:t>Palkitut</a:t>
            </a:r>
          </a:p>
          <a:p>
            <a:r>
              <a:rPr lang="fi-FI" sz="5400" dirty="0" smtClean="0">
                <a:solidFill>
                  <a:schemeClr val="tx1"/>
                </a:solidFill>
              </a:rPr>
              <a:t>Suomen Judoliiton pronssinen ansiomerkki</a:t>
            </a:r>
          </a:p>
          <a:p>
            <a:r>
              <a:rPr lang="fi-FI" sz="5400" dirty="0" smtClean="0">
                <a:solidFill>
                  <a:schemeClr val="tx1"/>
                </a:solidFill>
              </a:rPr>
              <a:t>ESLUn pronssinen ansiomerkki</a:t>
            </a:r>
            <a:endParaRPr lang="fi-FI" sz="5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80368"/>
              </p:ext>
            </p:extLst>
          </p:nvPr>
        </p:nvGraphicFramePr>
        <p:xfrm>
          <a:off x="3203848" y="4797152"/>
          <a:ext cx="264941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4797152"/>
                        <a:ext cx="264941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6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Leo Laaksonen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 smtClean="0"/>
              <a:t>Toiminut </a:t>
            </a:r>
            <a:r>
              <a:rPr lang="fi-FI" sz="1800" dirty="0"/>
              <a:t>seuran ohjaajana ja </a:t>
            </a:r>
            <a:r>
              <a:rPr lang="fi-FI" sz="1800" dirty="0" smtClean="0"/>
              <a:t>valmentajana. Mukana vapaaehtoistyössä.</a:t>
            </a: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68144" cy="3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Jorma Lehtikangas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pic>
        <p:nvPicPr>
          <p:cNvPr id="22530" name="Picture 2" descr="C:\Users\Ralf\Pictures\Tikkurilan judokoita\Jorma Lehtikanga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74" y="1782108"/>
            <a:ext cx="3832759" cy="49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187624" y="1412776"/>
            <a:ext cx="672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dirty="0"/>
              <a:t>Toiminut seuran ohjaajana ja </a:t>
            </a:r>
            <a:r>
              <a:rPr lang="fi-FI" dirty="0" smtClean="0"/>
              <a:t>tiedottajana. Mukana vapaaehtoistyössä.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27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Pia Louhi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79512" y="1417638"/>
            <a:ext cx="8856984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1800" dirty="0"/>
              <a:t>Toiminut seuran sovelletun judon ohjaajana, hallituksen </a:t>
            </a:r>
            <a:r>
              <a:rPr lang="fi-FI" sz="1800" dirty="0" smtClean="0"/>
              <a:t>jäsen. </a:t>
            </a:r>
            <a:r>
              <a:rPr lang="fi-FI" sz="1800" dirty="0"/>
              <a:t>Mukana nuorten judon EM-kilpailujen </a:t>
            </a:r>
            <a:r>
              <a:rPr lang="fi-FI" sz="1800" dirty="0" smtClean="0"/>
              <a:t>johtoryhmässä.</a:t>
            </a:r>
            <a:endParaRPr lang="fi-FI" sz="1800" dirty="0"/>
          </a:p>
        </p:txBody>
      </p:sp>
      <p:pic>
        <p:nvPicPr>
          <p:cNvPr id="23555" name="Picture 3" descr="C:\Users\Ralf\Pictures\Tikkurilan judokoita\Pia Louhi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99557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Harri Louhi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pic>
        <p:nvPicPr>
          <p:cNvPr id="24578" name="Picture 2" descr="C:\Users\Ralf\Pictures\Tikkurilan judokoita\Harri Louhi, kuva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296920" cy="46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57200" y="1556792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ohjaajana ja </a:t>
            </a:r>
            <a:r>
              <a:rPr lang="fi-FI" dirty="0" smtClean="0"/>
              <a:t>graduoijana. </a:t>
            </a:r>
            <a:r>
              <a:rPr lang="fi-FI" dirty="0"/>
              <a:t>Mukana </a:t>
            </a:r>
            <a:r>
              <a:rPr lang="fi-FI" dirty="0" smtClean="0"/>
              <a:t>vapaaehtoistyössä.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22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Jonna Marttila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pic>
        <p:nvPicPr>
          <p:cNvPr id="26626" name="Picture 2" descr="C:\Users\Ralf\Pictures\Tikkurilan judokoita\Jonna Marttila 3-2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4116"/>
            <a:ext cx="4752527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57200" y="148478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ohjaajana, </a:t>
            </a:r>
            <a:r>
              <a:rPr lang="fi-FI" dirty="0" smtClean="0"/>
              <a:t>kansainvälinen kata-kilpailija</a:t>
            </a:r>
            <a:r>
              <a:rPr lang="fi-FI" dirty="0"/>
              <a:t>, </a:t>
            </a:r>
            <a:r>
              <a:rPr lang="fi-FI" dirty="0" smtClean="0"/>
              <a:t>tiedottaja.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20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Teija Meling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pic>
        <p:nvPicPr>
          <p:cNvPr id="29698" name="Picture 2" descr="C:\Users\Ralf\Pictures\Tikkurilan judokoita\Teija Mel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0638"/>
            <a:ext cx="2808506" cy="40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57200" y="141763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valmentajana, valmennusjaoksen </a:t>
            </a:r>
            <a:r>
              <a:rPr lang="fi-FI" dirty="0" smtClean="0"/>
              <a:t>jäsen. </a:t>
            </a:r>
            <a:r>
              <a:rPr lang="fi-FI" dirty="0"/>
              <a:t>Mukana nuorten judon EM-kilpailujen </a:t>
            </a:r>
            <a:r>
              <a:rPr lang="fi-FI" dirty="0" smtClean="0"/>
              <a:t>johtoryhmässä. </a:t>
            </a:r>
          </a:p>
          <a:p>
            <a:pPr algn="ctr"/>
            <a:r>
              <a:rPr lang="fi-FI" dirty="0" smtClean="0"/>
              <a:t>Vuoden Valmentaja 2016.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64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Tuula Miinalainen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6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i-FI" sz="1800" dirty="0" smtClean="0"/>
              <a:t>Toiminut </a:t>
            </a:r>
            <a:r>
              <a:rPr lang="fi-FI" sz="1800" dirty="0"/>
              <a:t>seuran sovelletun judon ohjaajana ja </a:t>
            </a:r>
            <a:r>
              <a:rPr lang="fi-FI" sz="1800" dirty="0" smtClean="0"/>
              <a:t>valmentajana.</a:t>
            </a:r>
          </a:p>
          <a:p>
            <a:pPr marL="0" indent="0" algn="ctr">
              <a:buNone/>
            </a:pPr>
            <a:r>
              <a:rPr lang="fi-FI" sz="1800" dirty="0" smtClean="0"/>
              <a:t>Vuoden Naisjudoka 2016.</a:t>
            </a: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3" t="14985" r="24237" b="45528"/>
          <a:stretch/>
        </p:blipFill>
        <p:spPr>
          <a:xfrm>
            <a:off x="3131840" y="2204864"/>
            <a:ext cx="288031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Anni Nykänen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49650"/>
            <a:ext cx="8229600" cy="5391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 smtClean="0"/>
              <a:t>Toiminut </a:t>
            </a:r>
            <a:r>
              <a:rPr lang="fi-FI" sz="1800" dirty="0"/>
              <a:t>seuran ohjaajana ja valmentajana, hallituksen </a:t>
            </a:r>
            <a:r>
              <a:rPr lang="fi-FI" sz="1800" dirty="0" smtClean="0"/>
              <a:t>jäsen.</a:t>
            </a:r>
            <a:endParaRPr lang="fi-FI" sz="1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012160" cy="39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Pasi Oinas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400" dirty="0"/>
              <a:t>Pronssinen ansiomerkki</a:t>
            </a:r>
          </a:p>
        </p:txBody>
      </p:sp>
      <p:pic>
        <p:nvPicPr>
          <p:cNvPr id="35842" name="Picture 2" descr="C:\Users\Ralf\Pictures\Tikkurilan judokoita\Pasi Oina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4127076" cy="43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115616" y="155679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ohjaajana ja valmentajana, valmennusjaoksen </a:t>
            </a:r>
            <a:r>
              <a:rPr lang="fi-FI" dirty="0" smtClean="0"/>
              <a:t>jäsen. </a:t>
            </a:r>
            <a:r>
              <a:rPr lang="fi-FI" dirty="0"/>
              <a:t>Kansainvälinen </a:t>
            </a:r>
            <a:r>
              <a:rPr lang="fi-FI" dirty="0" smtClean="0"/>
              <a:t>katakilpailija </a:t>
            </a:r>
            <a:r>
              <a:rPr lang="fi-FI" dirty="0"/>
              <a:t>ja </a:t>
            </a:r>
            <a:r>
              <a:rPr lang="fi-FI" dirty="0" smtClean="0"/>
              <a:t>-kouluttaja.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86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Hilkka Pietikäinen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 smtClean="0"/>
              <a:t>Toiminut </a:t>
            </a:r>
            <a:r>
              <a:rPr lang="fi-FI" sz="1800" dirty="0"/>
              <a:t>seuran tapahtumissa vapaaehtoisena usean vuoden </a:t>
            </a:r>
            <a:r>
              <a:rPr lang="fi-FI" sz="1800" dirty="0" smtClean="0"/>
              <a:t>ajan.</a:t>
            </a: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2194" y="2904429"/>
            <a:ext cx="4159612" cy="26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Jussi Holmström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 smtClean="0"/>
              <a:t>Toiminut </a:t>
            </a:r>
            <a:r>
              <a:rPr lang="fi-FI" sz="1800" dirty="0"/>
              <a:t>seuran ohjaajana. Mukana seuran vapaaehtoistyössä.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1456" y="3339159"/>
            <a:ext cx="4221087" cy="23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Petteri Pulkkinen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pic>
        <p:nvPicPr>
          <p:cNvPr id="36866" name="Picture 2" descr="C:\Users\Ralf\Pictures\Tikkurilan judokoita\Petteri Pulkkin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490816" cy="432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57200" y="148478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Seuran ohjaaja, hallituksen </a:t>
            </a:r>
            <a:r>
              <a:rPr lang="fi-FI" dirty="0" smtClean="0"/>
              <a:t>jäsen. Mukana vapaaehtoistyössä.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66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Marko Suominen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br>
              <a:rPr lang="fi-FI" sz="2200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sz="1600" dirty="0"/>
          </a:p>
        </p:txBody>
      </p:sp>
      <p:pic>
        <p:nvPicPr>
          <p:cNvPr id="38914" name="Picture 2" descr="C:\Users\Ralf\Pictures\Tikkurilan judokoita\Marko Suomin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67544" y="112474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Seuran ohjaaja, hallituksen jäsen. Mukana vapaaehtoistyössä.</a:t>
            </a:r>
          </a:p>
        </p:txBody>
      </p:sp>
    </p:spTree>
    <p:extLst>
      <p:ext uri="{BB962C8B-B14F-4D97-AF65-F5344CB8AC3E}">
        <p14:creationId xmlns:p14="http://schemas.microsoft.com/office/powerpoint/2010/main" val="24632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Jari Tolvanen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pic>
        <p:nvPicPr>
          <p:cNvPr id="39938" name="Picture 2" descr="C:\Users\Ralf\Pictures\Tikkurilan judokoita\Jari Tolvan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4365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57200" y="141763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smtClean="0"/>
              <a:t>Toiminut seuran ohjaajana. Mukana vapaaehtoistyössä.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1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Emil Tolvanen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pic>
        <p:nvPicPr>
          <p:cNvPr id="40962" name="Picture 2" descr="C:\Users\Ralf\Pictures\Tikkurilan judokoita\Emil Tolvane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26124"/>
            <a:ext cx="3758899" cy="46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57200" y="147451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ohjaajana. Mukana vapaaehtoistyössä.</a:t>
            </a:r>
          </a:p>
        </p:txBody>
      </p:sp>
    </p:spTree>
    <p:extLst>
      <p:ext uri="{BB962C8B-B14F-4D97-AF65-F5344CB8AC3E}">
        <p14:creationId xmlns:p14="http://schemas.microsoft.com/office/powerpoint/2010/main" val="11145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Juha Venetjoki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 smtClean="0"/>
              <a:t>Seuran valmentaja. Mukana vapaaehtoistyössä.</a:t>
            </a:r>
            <a:endParaRPr lang="fi-FI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492896"/>
            <a:ext cx="2841303" cy="37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Päivi Karhunen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ESLUn </a:t>
            </a:r>
            <a:r>
              <a:rPr lang="fi-FI" sz="2200" dirty="0"/>
              <a:t>pronssinen ansiomerkki</a:t>
            </a:r>
          </a:p>
        </p:txBody>
      </p:sp>
      <p:pic>
        <p:nvPicPr>
          <p:cNvPr id="13314" name="Picture 2" descr="C:\Users\Ralf\Pictures\Tikkurilan judokoita\Päivi_Karhune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94" y="2132856"/>
            <a:ext cx="3646294" cy="451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417638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i-FI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euran ohjaaja ja tapahtumien vapaaehtoistyöntekijä.</a:t>
            </a:r>
            <a:endParaRPr kumimoji="0" lang="fi-FI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Juho Kuusela-Opas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/>
              <a:t>ESLUn </a:t>
            </a:r>
            <a:r>
              <a:rPr lang="fi-FI" sz="2000" dirty="0"/>
              <a:t>pronssinen ansiomerkki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6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i-FI" sz="1800" dirty="0" smtClean="0"/>
              <a:t>Aktiivisesti </a:t>
            </a:r>
            <a:r>
              <a:rPr lang="fi-FI" sz="1800" dirty="0"/>
              <a:t>kilpaileva, ohjaaja ja hallituksen uusin jäsen</a:t>
            </a:r>
            <a:r>
              <a:rPr lang="fi-FI" sz="1800" dirty="0" smtClean="0"/>
              <a:t>.</a:t>
            </a:r>
          </a:p>
          <a:p>
            <a:pPr marL="0" indent="0" algn="ctr">
              <a:buNone/>
            </a:pPr>
            <a:r>
              <a:rPr lang="fi-FI" sz="1800" dirty="0" smtClean="0"/>
              <a:t>Vuoden A-nuori 2016.</a:t>
            </a:r>
            <a:endParaRPr lang="fi-FI" sz="1800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2060848"/>
            <a:ext cx="6804248" cy="45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Bahram Momeni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ESLUn </a:t>
            </a:r>
            <a:r>
              <a:rPr lang="fi-FI" sz="2200" dirty="0"/>
              <a:t>pronssinen ansiomerkki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49650"/>
            <a:ext cx="8229600" cy="460648"/>
          </a:xfrm>
        </p:spPr>
        <p:txBody>
          <a:bodyPr/>
          <a:lstStyle/>
          <a:p>
            <a:pPr marL="0" indent="0" algn="ctr">
              <a:buNone/>
            </a:pPr>
            <a:r>
              <a:rPr lang="fi-FI" sz="1800" dirty="0" smtClean="0"/>
              <a:t>Seuran </a:t>
            </a:r>
            <a:r>
              <a:rPr lang="fi-FI" sz="1800" dirty="0"/>
              <a:t>ohjaaja ja tapahtumien </a:t>
            </a:r>
            <a:r>
              <a:rPr lang="fi-FI" sz="1800" dirty="0" smtClean="0"/>
              <a:t>vapaaehtoistyöntekijä.</a:t>
            </a:r>
            <a:endParaRPr lang="fi-FI" sz="1800" dirty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28571"/>
            <a:ext cx="3672408" cy="46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Arttu Tiitu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ESLUn </a:t>
            </a:r>
            <a:r>
              <a:rPr lang="fi-FI" sz="2200" dirty="0"/>
              <a:t>pronssinen ansiomerkki </a:t>
            </a:r>
          </a:p>
        </p:txBody>
      </p:sp>
      <p:pic>
        <p:nvPicPr>
          <p:cNvPr id="1026" name="Picture 2" descr="C:\Users\Ralf\Pictures\Tikkurilan judokoita\Arttu Tiit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816314" cy="44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441919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/>
              <a:t>Seuran ohjaaja ja tapahtumien vapaaehtoistyöntekijä, aktiivi kilpailija.</a:t>
            </a:r>
          </a:p>
        </p:txBody>
      </p:sp>
    </p:spTree>
    <p:extLst>
      <p:ext uri="{BB962C8B-B14F-4D97-AF65-F5344CB8AC3E}">
        <p14:creationId xmlns:p14="http://schemas.microsoft.com/office/powerpoint/2010/main" val="6132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Essi Holopainen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7152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1800" dirty="0"/>
              <a:t>Toiminut seuran ohjaajana ja valmentajana. Seuran hallituksen jäsen. Mukana vapaaehtoistyössä.</a:t>
            </a:r>
          </a:p>
        </p:txBody>
      </p:sp>
      <p:pic>
        <p:nvPicPr>
          <p:cNvPr id="2050" name="Picture 2" descr="C:\Users\Ralf\Pictures\Tikkurilan judokoita\Essi Holopaine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952328" cy="41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Juha Holopainen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27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 smtClean="0"/>
              <a:t>Toiminut </a:t>
            </a:r>
            <a:r>
              <a:rPr lang="fi-FI" sz="1800" dirty="0"/>
              <a:t>seuran tiedottajana. Mukana vapaaehtoistyössä.</a:t>
            </a:r>
          </a:p>
        </p:txBody>
      </p:sp>
      <p:pic>
        <p:nvPicPr>
          <p:cNvPr id="3074" name="Picture 2" descr="C:\Users\Ralf\Pictures\Tikkurilan judokoita\Juha Holopaine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02054"/>
            <a:ext cx="3587398" cy="473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Ulla Jalo-Virtanen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/>
              <a:t>Pronssinen ansiomerkki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 smtClean="0"/>
              <a:t>Toiminut </a:t>
            </a:r>
            <a:r>
              <a:rPr lang="fi-FI" sz="1800" dirty="0"/>
              <a:t>seuran sovelletun judon ohjaajana ja </a:t>
            </a:r>
            <a:r>
              <a:rPr lang="fi-FI" sz="1800" dirty="0" smtClean="0"/>
              <a:t>valmentajana. Mukana vapaaehtoistyössä.</a:t>
            </a:r>
            <a:endParaRPr lang="fi-FI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302433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Heikki Joensuu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pic>
        <p:nvPicPr>
          <p:cNvPr id="8194" name="Picture 2" descr="C:\Users\Ralf\Pictures\Tikkurilan judokoita\Joensuu Heik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47" y="2420888"/>
            <a:ext cx="3108905" cy="42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57200" y="141763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ohjaajana ja kansallisena </a:t>
            </a:r>
            <a:r>
              <a:rPr lang="fi-FI" dirty="0" smtClean="0"/>
              <a:t>kata-kilpailijana. Mukana vapaaehtoistyössä. Vuoden Ohjaaja 2016.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8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Marko Kallio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pic>
        <p:nvPicPr>
          <p:cNvPr id="9218" name="Picture 2" descr="C:\Users\Ralf\Pictures\Tikkurilan judokoita\Marko Kallio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586588" cy="45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57200" y="143223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kansainvälisenä kata-kilpailijana ja </a:t>
            </a:r>
            <a:r>
              <a:rPr lang="fi-FI" dirty="0" smtClean="0"/>
              <a:t>kouluttajana. Mukana vapaaehtoistyössä.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Aki Kinnunen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/>
              <a:t>P</a:t>
            </a:r>
            <a:r>
              <a:rPr lang="fi-FI" sz="2200" dirty="0" smtClean="0"/>
              <a:t>ronssinen ansiomerkki</a:t>
            </a:r>
            <a:endParaRPr lang="fi-FI" sz="2200" dirty="0"/>
          </a:p>
        </p:txBody>
      </p:sp>
      <p:pic>
        <p:nvPicPr>
          <p:cNvPr id="14338" name="Picture 2" descr="C:\Users\Ralf\Pictures\Tikkurilan judokoita\Aki Kinnun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5475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899592" y="141277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sovelletun judon ohjaajana ja valmentajana, hallituksen </a:t>
            </a:r>
            <a:r>
              <a:rPr lang="fi-FI" dirty="0" smtClean="0"/>
              <a:t>jäsen. Mukana vapaaehtoistyössä.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3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Hanna Kokkonen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Pronssinen ansiomerkki</a:t>
            </a:r>
            <a:endParaRPr lang="fi-FI" sz="2200" dirty="0"/>
          </a:p>
        </p:txBody>
      </p:sp>
      <p:sp>
        <p:nvSpPr>
          <p:cNvPr id="4" name="Suorakulmio 3"/>
          <p:cNvSpPr/>
          <p:nvPr/>
        </p:nvSpPr>
        <p:spPr>
          <a:xfrm>
            <a:off x="720406" y="1561057"/>
            <a:ext cx="7740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sovelletun judon ohjaajana ja valmentajana, hallituksen </a:t>
            </a:r>
            <a:r>
              <a:rPr lang="fi-FI" dirty="0" smtClean="0"/>
              <a:t>jäsen. Mukana vapaaehtoistyössä.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46531"/>
            <a:ext cx="4229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342</Words>
  <Application>Microsoft Office PowerPoint</Application>
  <PresentationFormat>Näytössä katseltava diaesitys (4:3)</PresentationFormat>
  <Paragraphs>61</Paragraphs>
  <Slides>28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Office-teema</vt:lpstr>
      <vt:lpstr>Acrobat Document</vt:lpstr>
      <vt:lpstr>Tikkurilan Judokat ry 40 vuotta</vt:lpstr>
      <vt:lpstr>Jussi Holmström Pronssinen ansiomerkki</vt:lpstr>
      <vt:lpstr>Essi Holopainen Pronssinen ansiomerkki</vt:lpstr>
      <vt:lpstr>Juha Holopainen Pronssinen ansiomerkki</vt:lpstr>
      <vt:lpstr>Ulla Jalo-Virtanen Pronssinen ansiomerkki</vt:lpstr>
      <vt:lpstr>Heikki Joensuu Pronssinen ansiomerkki</vt:lpstr>
      <vt:lpstr>Marko Kallio Pronssinen ansiomerkki</vt:lpstr>
      <vt:lpstr>Aki Kinnunen Pronssinen ansiomerkki</vt:lpstr>
      <vt:lpstr>Hanna Kokkonen Pronssinen ansiomerkki</vt:lpstr>
      <vt:lpstr>Leo Laaksonen Pronssinen ansiomerkki</vt:lpstr>
      <vt:lpstr>Jorma Lehtikangas Pronssinen ansiomerkki</vt:lpstr>
      <vt:lpstr>Pia Louhi Pronssinen ansiomerkki</vt:lpstr>
      <vt:lpstr>Harri Louhi Pronssinen ansiomerkki</vt:lpstr>
      <vt:lpstr>Jonna Marttila Pronssinen ansiomerkki</vt:lpstr>
      <vt:lpstr>Teija Meling Pronssinen ansiomerkki</vt:lpstr>
      <vt:lpstr>Tuula Miinalainen Pronssinen ansiomerkki</vt:lpstr>
      <vt:lpstr>Anni Nykänen Pronssinen ansiomerkki</vt:lpstr>
      <vt:lpstr>Pasi Oinas Pronssinen ansiomerkki</vt:lpstr>
      <vt:lpstr>Hilkka Pietikäinen Pronssinen ansiomerkki</vt:lpstr>
      <vt:lpstr>Petteri Pulkkinen Pronssinen ansiomerkki</vt:lpstr>
      <vt:lpstr>Marko Suominen Pronssinen ansiomerkki  </vt:lpstr>
      <vt:lpstr>Jari Tolvanen Pronssinen ansiomerkki</vt:lpstr>
      <vt:lpstr>Emil Tolvanen Pronssinen ansiomerkki</vt:lpstr>
      <vt:lpstr>Juha Venetjoki Pronssinen ansiomerkki</vt:lpstr>
      <vt:lpstr>Päivi Karhunen ESLUn pronssinen ansiomerkki</vt:lpstr>
      <vt:lpstr>Juho Kuusela-Opas ESLUn pronssinen ansiomerkki</vt:lpstr>
      <vt:lpstr>Bahram Momeni ESLUn pronssinen ansiomerkki </vt:lpstr>
      <vt:lpstr>Arttu Tiitu ESLUn pronssinen ansiomerkki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Tikkurilan Judokat ry 40 vuotta</dc:title>
  <dc:creator>Ralf</dc:creator>
  <cp:lastModifiedBy>Juha Turunen</cp:lastModifiedBy>
  <cp:revision>44</cp:revision>
  <dcterms:created xsi:type="dcterms:W3CDTF">2016-10-15T08:54:35Z</dcterms:created>
  <dcterms:modified xsi:type="dcterms:W3CDTF">2016-10-28T21:48:12Z</dcterms:modified>
</cp:coreProperties>
</file>