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0" r:id="rId4"/>
    <p:sldId id="263" r:id="rId5"/>
    <p:sldId id="302" r:id="rId6"/>
    <p:sldId id="337" r:id="rId7"/>
    <p:sldId id="322" r:id="rId8"/>
    <p:sldId id="323" r:id="rId9"/>
    <p:sldId id="264" r:id="rId10"/>
    <p:sldId id="334" r:id="rId11"/>
    <p:sldId id="324" r:id="rId12"/>
    <p:sldId id="284" r:id="rId13"/>
    <p:sldId id="291" r:id="rId14"/>
    <p:sldId id="294" r:id="rId15"/>
    <p:sldId id="281" r:id="rId16"/>
    <p:sldId id="282" r:id="rId17"/>
    <p:sldId id="257" r:id="rId18"/>
    <p:sldId id="303" r:id="rId19"/>
    <p:sldId id="285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47" autoAdjust="0"/>
    <p:restoredTop sz="94660"/>
  </p:normalViewPr>
  <p:slideViewPr>
    <p:cSldViewPr>
      <p:cViewPr varScale="1">
        <p:scale>
          <a:sx n="72" d="100"/>
          <a:sy n="72" d="100"/>
        </p:scale>
        <p:origin x="77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95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4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00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9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04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4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08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5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53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13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2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2353" y="620688"/>
            <a:ext cx="7772400" cy="1470025"/>
          </a:xfrm>
        </p:spPr>
        <p:txBody>
          <a:bodyPr/>
          <a:lstStyle/>
          <a:p>
            <a:r>
              <a:rPr lang="fi-FI" dirty="0" smtClean="0"/>
              <a:t>Tikkurilan Judokat ry 40 vuotta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8153" y="2420888"/>
            <a:ext cx="6400800" cy="2376264"/>
          </a:xfrm>
        </p:spPr>
        <p:txBody>
          <a:bodyPr>
            <a:normAutofit/>
          </a:bodyPr>
          <a:lstStyle/>
          <a:p>
            <a:r>
              <a:rPr lang="fi-FI" sz="5400" dirty="0" smtClean="0">
                <a:solidFill>
                  <a:schemeClr val="tx1"/>
                </a:solidFill>
              </a:rPr>
              <a:t>Palkitut</a:t>
            </a:r>
          </a:p>
          <a:p>
            <a:r>
              <a:rPr lang="fi-FI" sz="5400" dirty="0" smtClean="0">
                <a:solidFill>
                  <a:schemeClr val="tx1"/>
                </a:solidFill>
              </a:rPr>
              <a:t>SM-mitalistit 2016</a:t>
            </a:r>
          </a:p>
          <a:p>
            <a:r>
              <a:rPr lang="fi-FI" sz="2200" dirty="0" smtClean="0">
                <a:solidFill>
                  <a:schemeClr val="tx1"/>
                </a:solidFill>
              </a:rPr>
              <a:t>Lahjakortti</a:t>
            </a:r>
            <a:endParaRPr lang="fi-FI" sz="22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80368"/>
              </p:ext>
            </p:extLst>
          </p:nvPr>
        </p:nvGraphicFramePr>
        <p:xfrm>
          <a:off x="3203848" y="4797152"/>
          <a:ext cx="264941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4797152"/>
                        <a:ext cx="2649410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6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Toni Uusitalo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dirty="0"/>
              <a:t>SM </a:t>
            </a:r>
            <a:r>
              <a:rPr lang="fi-FI" dirty="0" smtClean="0"/>
              <a:t>Hopeamitalisti </a:t>
            </a:r>
            <a:r>
              <a:rPr lang="fi-FI" dirty="0"/>
              <a:t>2016</a:t>
            </a:r>
            <a:br>
              <a:rPr lang="fi-FI" dirty="0"/>
            </a:br>
            <a:r>
              <a:rPr lang="fi-FI" dirty="0" smtClean="0"/>
              <a:t>Pojat U18 </a:t>
            </a:r>
            <a:r>
              <a:rPr lang="fi-FI" dirty="0"/>
              <a:t>alle </a:t>
            </a:r>
            <a:r>
              <a:rPr lang="fi-FI" dirty="0" smtClean="0"/>
              <a:t>50 </a:t>
            </a:r>
            <a:r>
              <a:rPr lang="fi-FI" dirty="0"/>
              <a:t>kg</a:t>
            </a:r>
            <a:endParaRPr lang="fi-FI" sz="1600" dirty="0"/>
          </a:p>
        </p:txBody>
      </p:sp>
      <p:pic>
        <p:nvPicPr>
          <p:cNvPr id="43010" name="Picture 2" descr="C:\Users\Ralf\Pictures\Tikkurilan judokoita\Toni Uusitalo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2276872"/>
            <a:ext cx="3096344" cy="44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Rainer Kanevetz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SM </a:t>
            </a:r>
            <a:r>
              <a:rPr lang="fi-FI" dirty="0" smtClean="0"/>
              <a:t>Pronssimitalisti </a:t>
            </a:r>
            <a:r>
              <a:rPr lang="fi-FI" dirty="0"/>
              <a:t>2016</a:t>
            </a:r>
            <a:br>
              <a:rPr lang="fi-FI" dirty="0"/>
            </a:br>
            <a:r>
              <a:rPr lang="fi-FI" dirty="0"/>
              <a:t>Pojat U18 alle </a:t>
            </a:r>
            <a:r>
              <a:rPr lang="fi-FI" dirty="0" smtClean="0"/>
              <a:t>60 </a:t>
            </a:r>
            <a:r>
              <a:rPr lang="fi-FI" dirty="0"/>
              <a:t>kg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83" y="2348880"/>
            <a:ext cx="2911633" cy="44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6376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Aleksi Mielty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dirty="0"/>
              <a:t>SM Pronssimitalisti 2016</a:t>
            </a:r>
            <a:br>
              <a:rPr lang="fi-FI" dirty="0"/>
            </a:br>
            <a:r>
              <a:rPr lang="fi-FI" dirty="0" smtClean="0"/>
              <a:t>Pojat U18 alle 66 kg</a:t>
            </a:r>
            <a:r>
              <a:rPr lang="fi-FI" sz="1600" dirty="0"/>
              <a:t>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3200" dirty="0" smtClean="0"/>
              <a:t>Vuoden B-nuori </a:t>
            </a:r>
            <a:r>
              <a:rPr lang="fi-FI" sz="3200" dirty="0"/>
              <a:t>2016</a:t>
            </a:r>
          </a:p>
        </p:txBody>
      </p:sp>
      <p:pic>
        <p:nvPicPr>
          <p:cNvPr id="30722" name="Picture 2" descr="C:\Users\Ralf\Pictures\Tikkurilan judokoita\Aleksi Miel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69" y="3068960"/>
            <a:ext cx="270306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Pasi Oinas</a:t>
            </a:r>
            <a:r>
              <a:rPr lang="fi-FI" sz="4900" b="1" dirty="0"/>
              <a:t/>
            </a:r>
            <a:br>
              <a:rPr lang="fi-FI" sz="4900" b="1" dirty="0"/>
            </a:br>
            <a:r>
              <a:rPr lang="fi-FI" dirty="0"/>
              <a:t>SM </a:t>
            </a:r>
            <a:r>
              <a:rPr lang="fi-FI" dirty="0" smtClean="0"/>
              <a:t>Kultamitalisti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Nage-no-kata</a:t>
            </a:r>
            <a:br>
              <a:rPr lang="fi-FI" dirty="0" smtClean="0"/>
            </a:br>
            <a:r>
              <a:rPr lang="fi-FI" dirty="0" smtClean="0"/>
              <a:t>Katame-no-kata</a:t>
            </a:r>
            <a:endParaRPr lang="fi-FI" dirty="0"/>
          </a:p>
        </p:txBody>
      </p:sp>
      <p:pic>
        <p:nvPicPr>
          <p:cNvPr id="35842" name="Picture 2" descr="C:\Users\Ralf\Pictures\Tikkurilan judokoita\Pasi Oinas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74" y="2996952"/>
            <a:ext cx="3368652" cy="35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Mika Salsoila</a:t>
            </a:r>
            <a:r>
              <a:rPr lang="fi-FI" sz="4900" b="1" dirty="0"/>
              <a:t/>
            </a:r>
            <a:br>
              <a:rPr lang="fi-FI" sz="4900" b="1" dirty="0"/>
            </a:br>
            <a:r>
              <a:rPr lang="fi-FI" dirty="0"/>
              <a:t>SM Kultamitalisti</a:t>
            </a:r>
            <a:br>
              <a:rPr lang="fi-FI" dirty="0"/>
            </a:br>
            <a:r>
              <a:rPr lang="fi-FI" dirty="0"/>
              <a:t>Nage-no-kata</a:t>
            </a:r>
            <a:br>
              <a:rPr lang="fi-FI" dirty="0"/>
            </a:br>
            <a:r>
              <a:rPr lang="fi-FI" dirty="0"/>
              <a:t>Katame-no-kata</a:t>
            </a:r>
            <a:endParaRPr lang="fi-FI" sz="2200" dirty="0"/>
          </a:p>
        </p:txBody>
      </p:sp>
      <p:pic>
        <p:nvPicPr>
          <p:cNvPr id="37890" name="Picture 2" descr="C:\Users\Ralf\Pictures\Tikkurilan judokoita\Mika Salsoi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51" y="2924944"/>
            <a:ext cx="2926298" cy="36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Henna Mannonen</a:t>
            </a:r>
            <a:r>
              <a:rPr lang="fi-FI" sz="4900" b="1" dirty="0"/>
              <a:t/>
            </a:r>
            <a:br>
              <a:rPr lang="fi-FI" sz="4900" b="1" dirty="0"/>
            </a:br>
            <a:r>
              <a:rPr lang="fi-FI" dirty="0" smtClean="0"/>
              <a:t>SM Kultamitalisti</a:t>
            </a:r>
            <a:br>
              <a:rPr lang="fi-FI" dirty="0" smtClean="0"/>
            </a:br>
            <a:r>
              <a:rPr lang="fi-FI" dirty="0" smtClean="0"/>
              <a:t> Ju-no-kata</a:t>
            </a:r>
            <a:endParaRPr lang="fi-FI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348880"/>
            <a:ext cx="2830208" cy="42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Jonna Marttila</a:t>
            </a:r>
            <a:r>
              <a:rPr lang="fi-FI" sz="4900" b="1" dirty="0"/>
              <a:t/>
            </a:r>
            <a:br>
              <a:rPr lang="fi-FI" sz="4900" b="1" dirty="0"/>
            </a:br>
            <a:r>
              <a:rPr lang="fi-FI" dirty="0"/>
              <a:t>SM Kultamitalisti</a:t>
            </a:r>
            <a:br>
              <a:rPr lang="fi-FI" dirty="0"/>
            </a:br>
            <a:r>
              <a:rPr lang="fi-FI" dirty="0"/>
              <a:t> </a:t>
            </a:r>
            <a:r>
              <a:rPr lang="fi-FI" dirty="0" smtClean="0"/>
              <a:t>Ju-no-kata</a:t>
            </a:r>
            <a:endParaRPr lang="fi-FI" sz="2200" dirty="0"/>
          </a:p>
        </p:txBody>
      </p:sp>
      <p:pic>
        <p:nvPicPr>
          <p:cNvPr id="26626" name="Picture 2" descr="C:\Users\Ralf\Pictures\Tikkurilan judokoita\Jonna Marttila 3-2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73906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5300" b="1" dirty="0" smtClean="0"/>
              <a:t>Ralf Ahlskog</a:t>
            </a:r>
            <a:r>
              <a:rPr lang="fi-FI" sz="4900" b="1" dirty="0" smtClean="0"/>
              <a:t/>
            </a:r>
            <a:br>
              <a:rPr lang="fi-FI" sz="4900" b="1" dirty="0" smtClean="0"/>
            </a:br>
            <a:r>
              <a:rPr lang="fi-FI" dirty="0"/>
              <a:t>SM </a:t>
            </a:r>
            <a:r>
              <a:rPr lang="fi-FI" dirty="0" smtClean="0"/>
              <a:t>Hopeamitalisti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K</a:t>
            </a:r>
            <a:r>
              <a:rPr lang="fi-FI" dirty="0" err="1" smtClean="0"/>
              <a:t>atame</a:t>
            </a:r>
            <a:r>
              <a:rPr lang="fi-FI" dirty="0" smtClean="0"/>
              <a:t>-no-kata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1025" name="Picture 1" descr="C:\Users\Ralf\Pictures\Tikkurilan judokoita\Ralf Ahlsk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40" y="2420888"/>
            <a:ext cx="3384376" cy="39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Pekka Väyrynen</a:t>
            </a:r>
            <a:r>
              <a:rPr lang="fi-FI" sz="4900" b="1" dirty="0"/>
              <a:t/>
            </a:r>
            <a:br>
              <a:rPr lang="fi-FI" sz="4900" b="1" dirty="0"/>
            </a:br>
            <a:r>
              <a:rPr lang="fi-FI" dirty="0"/>
              <a:t>SM Hopeamitalisti</a:t>
            </a:r>
            <a:br>
              <a:rPr lang="fi-FI" dirty="0"/>
            </a:br>
            <a:r>
              <a:rPr lang="fi-FI" dirty="0" err="1" smtClean="0"/>
              <a:t>Katame</a:t>
            </a:r>
            <a:r>
              <a:rPr lang="fi-FI" dirty="0" smtClean="0"/>
              <a:t>-no-kata</a:t>
            </a:r>
            <a:r>
              <a:rPr lang="fi-FI" dirty="0"/>
              <a:t/>
            </a:r>
            <a:br>
              <a:rPr lang="fi-FI" dirty="0"/>
            </a:br>
            <a:endParaRPr lang="fi-FI" sz="2200" dirty="0"/>
          </a:p>
        </p:txBody>
      </p:sp>
      <p:pic>
        <p:nvPicPr>
          <p:cNvPr id="46082" name="Picture 2" descr="C:\Users\Ralf\Pictures\Tikkurilan judokoita\Pekka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96265"/>
            <a:ext cx="3456384" cy="41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Peter Mickelsson</a:t>
            </a:r>
            <a:r>
              <a:rPr lang="fi-FI" sz="4900" b="1" dirty="0"/>
              <a:t/>
            </a:r>
            <a:br>
              <a:rPr lang="fi-FI" sz="4900" b="1" dirty="0"/>
            </a:br>
            <a:r>
              <a:rPr lang="fi-FI" dirty="0"/>
              <a:t>SM Hopeamitalisti</a:t>
            </a:r>
            <a:br>
              <a:rPr lang="fi-FI" dirty="0"/>
            </a:br>
            <a:r>
              <a:rPr lang="fi-FI" dirty="0" smtClean="0"/>
              <a:t>Ju-no-kata</a:t>
            </a:r>
            <a:br>
              <a:rPr lang="fi-FI" dirty="0" smtClean="0"/>
            </a:br>
            <a:r>
              <a:rPr lang="fi-FI" dirty="0" smtClean="0"/>
              <a:t>Kodokan Goshin-Jutsu</a:t>
            </a:r>
            <a:r>
              <a:rPr lang="fi-FI" dirty="0"/>
              <a:t/>
            </a:r>
            <a:br>
              <a:rPr lang="fi-FI" dirty="0"/>
            </a:br>
            <a:endParaRPr lang="fi-FI" sz="2200" dirty="0"/>
          </a:p>
        </p:txBody>
      </p:sp>
      <p:pic>
        <p:nvPicPr>
          <p:cNvPr id="31746" name="Picture 2" descr="C:\Users\Ralf\Pictures\Tikkurilan judokoita\Peter Mickelss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2780928"/>
            <a:ext cx="3672408" cy="38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95606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Laura Jauhiainen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dirty="0"/>
              <a:t>SM Pronssimitalisti 2016</a:t>
            </a:r>
            <a:br>
              <a:rPr lang="fi-FI" dirty="0"/>
            </a:br>
            <a:r>
              <a:rPr lang="fi-FI" dirty="0" smtClean="0"/>
              <a:t>Naiset </a:t>
            </a:r>
            <a:r>
              <a:rPr lang="fi-FI" dirty="0"/>
              <a:t>alle </a:t>
            </a:r>
            <a:r>
              <a:rPr lang="fi-FI" dirty="0" smtClean="0"/>
              <a:t>63 </a:t>
            </a:r>
            <a:r>
              <a:rPr lang="fi-FI" dirty="0"/>
              <a:t>kg</a:t>
            </a:r>
            <a:endParaRPr lang="fi-FI" sz="1600" dirty="0"/>
          </a:p>
        </p:txBody>
      </p:sp>
      <p:pic>
        <p:nvPicPr>
          <p:cNvPr id="7170" name="Picture 2" descr="C:\Users\Ralf\Pictures\Tikkurilan judokoita\Laura Jauhiaine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7"/>
          <a:stretch/>
        </p:blipFill>
        <p:spPr bwMode="auto">
          <a:xfrm>
            <a:off x="3032829" y="2492896"/>
            <a:ext cx="3078342" cy="40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155496"/>
            <a:ext cx="8229600" cy="2492896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/>
            </a:r>
            <a:br>
              <a:rPr lang="fi-FI" sz="5300" b="1" dirty="0" smtClean="0"/>
            </a:br>
            <a:r>
              <a:rPr lang="fi-FI" sz="5300" b="1" dirty="0" smtClean="0"/>
              <a:t>Jaakko Alli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SM Kultamitalisti 2016</a:t>
            </a:r>
            <a:br>
              <a:rPr lang="fi-FI" dirty="0" smtClean="0"/>
            </a:br>
            <a:r>
              <a:rPr lang="fi-FI" dirty="0" smtClean="0"/>
              <a:t>Miehet alle 100 kg</a:t>
            </a:r>
            <a:br>
              <a:rPr lang="fi-FI" dirty="0" smtClean="0"/>
            </a:br>
            <a:r>
              <a:rPr lang="fi-FI" sz="3600" dirty="0" smtClean="0"/>
              <a:t>Vuoden</a:t>
            </a:r>
            <a:r>
              <a:rPr lang="fi-FI" dirty="0" smtClean="0"/>
              <a:t> </a:t>
            </a:r>
            <a:r>
              <a:rPr lang="fi-FI" sz="3600" dirty="0" smtClean="0"/>
              <a:t>Miesjudoka 2016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47106" name="Picture 2" descr="C:\Users\Ralf\Pictures\Tikkurilan judokoita\Jaakkoal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32" y="2924944"/>
            <a:ext cx="3631133" cy="36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fi-FI" sz="5300" b="1" dirty="0"/>
              <a:t>Matias Holopainen</a:t>
            </a:r>
            <a:br>
              <a:rPr lang="fi-FI" sz="5300" b="1" dirty="0"/>
            </a:br>
            <a:r>
              <a:rPr lang="fi-FI" dirty="0" smtClean="0"/>
              <a:t>SM Pronssimitalisti 2016</a:t>
            </a:r>
            <a:br>
              <a:rPr lang="fi-FI" dirty="0" smtClean="0"/>
            </a:br>
            <a:r>
              <a:rPr lang="fi-FI" dirty="0" smtClean="0"/>
              <a:t>Miehet alle 81 kg</a:t>
            </a:r>
            <a:endParaRPr lang="fi-FI" sz="1600" dirty="0"/>
          </a:p>
        </p:txBody>
      </p:sp>
      <p:pic>
        <p:nvPicPr>
          <p:cNvPr id="6146" name="Picture 2" descr="C:\Users\Ralf\Pictures\Tikkurilan judokoita\Matias Holopaine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05" y="2348880"/>
            <a:ext cx="3546003" cy="42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Henri Vierula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dirty="0"/>
              <a:t>SM </a:t>
            </a:r>
            <a:r>
              <a:rPr lang="fi-FI" dirty="0" smtClean="0"/>
              <a:t>Kultamitalisti </a:t>
            </a:r>
            <a:r>
              <a:rPr lang="fi-FI" dirty="0"/>
              <a:t>2016</a:t>
            </a:r>
            <a:br>
              <a:rPr lang="fi-FI" dirty="0"/>
            </a:br>
            <a:r>
              <a:rPr lang="fi-FI" dirty="0"/>
              <a:t>Miehet alle </a:t>
            </a:r>
            <a:r>
              <a:rPr lang="fi-FI" dirty="0" smtClean="0"/>
              <a:t>73kg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Sovellettu </a:t>
            </a:r>
            <a:r>
              <a:rPr lang="fi-FI" dirty="0" smtClean="0"/>
              <a:t>judo</a:t>
            </a:r>
            <a:br>
              <a:rPr lang="fi-FI" dirty="0" smtClean="0"/>
            </a:br>
            <a:r>
              <a:rPr lang="fi-FI" sz="3600" dirty="0" smtClean="0"/>
              <a:t>Vuoden</a:t>
            </a:r>
            <a:r>
              <a:rPr lang="fi-FI" dirty="0" smtClean="0"/>
              <a:t> </a:t>
            </a:r>
            <a:r>
              <a:rPr lang="fi-FI" sz="3600" dirty="0" smtClean="0"/>
              <a:t>Sovelletun judon judoka </a:t>
            </a:r>
            <a:r>
              <a:rPr lang="fi-FI" sz="3600" dirty="0"/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134" y="3501008"/>
            <a:ext cx="378042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Ville Matikainen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dirty="0"/>
              <a:t>SM </a:t>
            </a:r>
            <a:r>
              <a:rPr lang="fi-FI" dirty="0" smtClean="0"/>
              <a:t>Hopeamitalisti </a:t>
            </a:r>
            <a:r>
              <a:rPr lang="fi-FI" dirty="0"/>
              <a:t>2016</a:t>
            </a:r>
            <a:br>
              <a:rPr lang="fi-FI" dirty="0"/>
            </a:br>
            <a:r>
              <a:rPr lang="fi-FI" dirty="0" smtClean="0"/>
              <a:t>Miehet alle 66kg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Sovellettu judo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1469" y="3668932"/>
            <a:ext cx="3941058" cy="221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Henri Kajan</a:t>
            </a:r>
            <a:r>
              <a:rPr lang="fi-FI" sz="5300" b="1" dirty="0"/>
              <a:t/>
            </a:r>
            <a:br>
              <a:rPr lang="fi-FI" sz="5300" b="1" dirty="0"/>
            </a:br>
            <a:r>
              <a:rPr lang="fi-FI" dirty="0"/>
              <a:t>SM Pronssimitalisti 2016</a:t>
            </a:r>
            <a:br>
              <a:rPr lang="fi-FI" dirty="0"/>
            </a:br>
            <a:r>
              <a:rPr lang="fi-FI" dirty="0"/>
              <a:t>Miehet alle </a:t>
            </a:r>
            <a:r>
              <a:rPr lang="fi-FI" dirty="0" smtClean="0"/>
              <a:t>100 kg</a:t>
            </a:r>
            <a:br>
              <a:rPr lang="fi-FI" dirty="0" smtClean="0"/>
            </a:br>
            <a:r>
              <a:rPr lang="fi-FI" dirty="0" smtClean="0"/>
              <a:t>Sovellettu judo</a:t>
            </a:r>
            <a:endParaRPr lang="fi-FI" sz="1600" dirty="0"/>
          </a:p>
        </p:txBody>
      </p:sp>
      <p:pic>
        <p:nvPicPr>
          <p:cNvPr id="10242" name="Picture 2" descr="C:\Users\Ralf\Pictures\Tikkurilan judokoita\Henri Kaj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3024336" cy="389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Pinja </a:t>
            </a:r>
            <a:r>
              <a:rPr lang="fi-FI" sz="5300" b="1" dirty="0"/>
              <a:t>Kajan</a:t>
            </a:r>
            <a:br>
              <a:rPr lang="fi-FI" sz="5300" b="1" dirty="0"/>
            </a:br>
            <a:r>
              <a:rPr lang="fi-FI" dirty="0"/>
              <a:t>SM Pronssimitalisti 2016</a:t>
            </a:r>
            <a:br>
              <a:rPr lang="fi-FI" dirty="0"/>
            </a:br>
            <a:r>
              <a:rPr lang="fi-FI" dirty="0" smtClean="0"/>
              <a:t>Naiset yli 78 </a:t>
            </a:r>
            <a:r>
              <a:rPr lang="fi-FI" dirty="0"/>
              <a:t>kg</a:t>
            </a:r>
            <a:br>
              <a:rPr lang="fi-FI" dirty="0"/>
            </a:br>
            <a:r>
              <a:rPr lang="fi-FI" dirty="0"/>
              <a:t>Sovellettu judo</a:t>
            </a:r>
            <a:endParaRPr lang="fi-FI" sz="1600" dirty="0"/>
          </a:p>
        </p:txBody>
      </p:sp>
      <p:pic>
        <p:nvPicPr>
          <p:cNvPr id="11266" name="Picture 2" descr="C:\Users\Ralf\Pictures\Tikkurilan judokoita\Pinja Kaj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22" y="2852936"/>
            <a:ext cx="2777356" cy="37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Jussi Holopainen 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SM </a:t>
            </a:r>
            <a:r>
              <a:rPr lang="fi-FI" dirty="0" smtClean="0"/>
              <a:t>kultamitalisti </a:t>
            </a:r>
            <a:r>
              <a:rPr lang="fi-FI" dirty="0"/>
              <a:t>2016</a:t>
            </a:r>
            <a:br>
              <a:rPr lang="fi-FI" dirty="0"/>
            </a:br>
            <a:r>
              <a:rPr lang="fi-FI" dirty="0" smtClean="0"/>
              <a:t>Pojat U18 </a:t>
            </a:r>
            <a:r>
              <a:rPr lang="fi-FI" dirty="0"/>
              <a:t>alle </a:t>
            </a:r>
            <a:r>
              <a:rPr lang="fi-FI" dirty="0" smtClean="0"/>
              <a:t>50 </a:t>
            </a:r>
            <a:r>
              <a:rPr lang="fi-FI" dirty="0"/>
              <a:t>kg</a:t>
            </a:r>
          </a:p>
        </p:txBody>
      </p:sp>
      <p:pic>
        <p:nvPicPr>
          <p:cNvPr id="5122" name="Picture 2" descr="C:\Users\Ralf\Pictures\Tikkurilan judokoita\Jussi Holopaine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06" y="2348880"/>
            <a:ext cx="3374475" cy="43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41</Words>
  <Application>Microsoft Office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Office-teema</vt:lpstr>
      <vt:lpstr>Acrobat Document</vt:lpstr>
      <vt:lpstr>Tikkurilan Judokat ry 40 vuotta</vt:lpstr>
      <vt:lpstr>Laura Jauhiainen SM Pronssimitalisti 2016 Naiset alle 63 kg</vt:lpstr>
      <vt:lpstr> Jaakko Alli SM Kultamitalisti 2016 Miehet alle 100 kg Vuoden Miesjudoka 2016 </vt:lpstr>
      <vt:lpstr>Matias Holopainen SM Pronssimitalisti 2016 Miehet alle 81 kg</vt:lpstr>
      <vt:lpstr>Henri Vierula SM Kultamitalisti 2016 Miehet alle 73kg Sovellettu judo Vuoden Sovelletun judon judoka 2016</vt:lpstr>
      <vt:lpstr>Ville Matikainen SM Hopeamitalisti 2016 Miehet alle 66kg Sovellettu judo</vt:lpstr>
      <vt:lpstr>Henri Kajan SM Pronssimitalisti 2016 Miehet alle 100 kg Sovellettu judo</vt:lpstr>
      <vt:lpstr>Pinja Kajan SM Pronssimitalisti 2016 Naiset yli 78 kg Sovellettu judo</vt:lpstr>
      <vt:lpstr>Jussi Holopainen  SM kultamitalisti 2016 Pojat U18 alle 50 kg</vt:lpstr>
      <vt:lpstr>Toni Uusitalo SM Hopeamitalisti 2016 Pojat U18 alle 50 kg</vt:lpstr>
      <vt:lpstr>Rainer Kanevetz SM Pronssimitalisti 2016 Pojat U18 alle 60 kg</vt:lpstr>
      <vt:lpstr>Aleksi Mielty SM Pronssimitalisti 2016 Pojat U18 alle 66 kg  Vuoden B-nuori 2016</vt:lpstr>
      <vt:lpstr>Pasi Oinas SM Kultamitalisti Nage-no-kata Katame-no-kata</vt:lpstr>
      <vt:lpstr>Mika Salsoila SM Kultamitalisti Nage-no-kata Katame-no-kata</vt:lpstr>
      <vt:lpstr>Henna Mannonen SM Kultamitalisti  Ju-no-kata</vt:lpstr>
      <vt:lpstr>Jonna Marttila SM Kultamitalisti  Ju-no-kata</vt:lpstr>
      <vt:lpstr> Ralf Ahlskog SM Hopeamitalisti Katame-no-kata </vt:lpstr>
      <vt:lpstr>Pekka Väyrynen SM Hopeamitalisti Katame-no-kata </vt:lpstr>
      <vt:lpstr>Peter Mickelsson SM Hopeamitalisti Ju-no-kata Kodokan Goshin-Jutsu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Tikkurilan Judokat ry 40 vuotta</dc:title>
  <dc:creator>Ralf</dc:creator>
  <cp:lastModifiedBy>Nurmi, Jari</cp:lastModifiedBy>
  <cp:revision>44</cp:revision>
  <dcterms:created xsi:type="dcterms:W3CDTF">2016-10-15T08:54:35Z</dcterms:created>
  <dcterms:modified xsi:type="dcterms:W3CDTF">2016-10-24T19:11:35Z</dcterms:modified>
</cp:coreProperties>
</file>