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85" r:id="rId5"/>
    <p:sldId id="289" r:id="rId6"/>
    <p:sldId id="303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95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947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8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4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6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8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8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3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13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fi-FI" dirty="0" smtClean="0"/>
              <a:t>Tikkurilan Judokat ry 40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8153" y="2348880"/>
            <a:ext cx="6400800" cy="2448271"/>
          </a:xfrm>
        </p:spPr>
        <p:txBody>
          <a:bodyPr>
            <a:normAutofit fontScale="77500" lnSpcReduction="20000"/>
          </a:bodyPr>
          <a:lstStyle/>
          <a:p>
            <a:r>
              <a:rPr lang="fi-FI" sz="5400" dirty="0">
                <a:solidFill>
                  <a:schemeClr val="tx1"/>
                </a:solidFill>
              </a:rPr>
              <a:t>Palkitut</a:t>
            </a:r>
          </a:p>
          <a:p>
            <a:r>
              <a:rPr lang="fi-FI" sz="5400" dirty="0">
                <a:solidFill>
                  <a:schemeClr val="tx1"/>
                </a:solidFill>
              </a:rPr>
              <a:t>Suomen Judoliiton </a:t>
            </a:r>
            <a:endParaRPr lang="fi-FI" sz="5400" dirty="0" smtClean="0">
              <a:solidFill>
                <a:schemeClr val="tx1"/>
              </a:solidFill>
            </a:endParaRPr>
          </a:p>
          <a:p>
            <a:r>
              <a:rPr lang="fi-FI" sz="5400" dirty="0" smtClean="0">
                <a:solidFill>
                  <a:schemeClr val="tx1"/>
                </a:solidFill>
              </a:rPr>
              <a:t>Hopeinen ansiomerkki hopeisin reunuksin </a:t>
            </a:r>
            <a:endParaRPr lang="fi-FI" sz="5400" dirty="0">
              <a:solidFill>
                <a:schemeClr val="tx1"/>
              </a:solidFill>
            </a:endParaRPr>
          </a:p>
          <a:p>
            <a:endParaRPr lang="fi-FI" sz="54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380368"/>
              </p:ext>
            </p:extLst>
          </p:nvPr>
        </p:nvGraphicFramePr>
        <p:xfrm>
          <a:off x="3203848" y="4797152"/>
          <a:ext cx="264941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Acrobat Document" r:id="rId3" imgW="8019977" imgH="5667300" progId="AcroExch.Document.DC">
                  <p:embed/>
                </p:oleObj>
              </mc:Choice>
              <mc:Fallback>
                <p:oleObj name="Acrobat Document" r:id="rId3" imgW="8019977" imgH="5667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4797152"/>
                        <a:ext cx="264941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627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Seppo Kontio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Hopeinen ansiomerkki hopeisin reunuksin</a:t>
            </a:r>
          </a:p>
        </p:txBody>
      </p:sp>
      <p:pic>
        <p:nvPicPr>
          <p:cNvPr id="18434" name="Picture 2" descr="C:\Users\Ralf\Pictures\Tikkurilan judokoita\Seppo Kontio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67" y="1988840"/>
            <a:ext cx="4509681" cy="472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67544" y="155679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kansainvälisenä katakilpailijana ja </a:t>
            </a:r>
            <a:r>
              <a:rPr lang="fi-FI" dirty="0" smtClean="0"/>
              <a:t>valmentajana.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3004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Timo Korpiola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Hopeinen ansiomerkki hopeisin reunuksin</a:t>
            </a:r>
          </a:p>
        </p:txBody>
      </p:sp>
      <p:sp>
        <p:nvSpPr>
          <p:cNvPr id="4" name="Suorakulmio 3"/>
          <p:cNvSpPr/>
          <p:nvPr/>
        </p:nvSpPr>
        <p:spPr>
          <a:xfrm>
            <a:off x="457200" y="140315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ohjaajana, </a:t>
            </a:r>
            <a:r>
              <a:rPr lang="fi-FI" dirty="0" smtClean="0"/>
              <a:t>akatemia. Kirjoittanut kaksi judokirjaa.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988840"/>
            <a:ext cx="345334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2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Peter Mickelsson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Hopeinen ansiomerkki hopeisin reunuksin</a:t>
            </a:r>
          </a:p>
        </p:txBody>
      </p:sp>
      <p:pic>
        <p:nvPicPr>
          <p:cNvPr id="31746" name="Picture 2" descr="C:\Users\Ralf\Pictures\Tikkurilan judokoita\Peter Mickelsson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3123"/>
            <a:ext cx="4276910" cy="444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417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ohjaajana ja </a:t>
            </a:r>
            <a:r>
              <a:rPr lang="fi-FI" dirty="0" smtClean="0"/>
              <a:t>valmentajana. </a:t>
            </a:r>
            <a:r>
              <a:rPr lang="fi-FI" dirty="0"/>
              <a:t>Seuran pitkäaikainen </a:t>
            </a:r>
            <a:r>
              <a:rPr lang="fi-FI" dirty="0" smtClean="0"/>
              <a:t>graduoija.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211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Esa Niemi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Hopeinen ansiomerkki hopeisin reunuksin</a:t>
            </a:r>
          </a:p>
        </p:txBody>
      </p:sp>
      <p:pic>
        <p:nvPicPr>
          <p:cNvPr id="33794" name="Picture 2" descr="C:\Users\Ralf\Pictures\Tikkurilan judokoita\Esa Niemi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57281"/>
            <a:ext cx="3598411" cy="468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575556" y="136131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ohjaajana ja </a:t>
            </a:r>
            <a:r>
              <a:rPr lang="fi-FI" dirty="0" smtClean="0"/>
              <a:t>valmentajana. </a:t>
            </a:r>
            <a:r>
              <a:rPr lang="fi-FI" dirty="0"/>
              <a:t>Mukana nuorten judon EM-kilpailujen johtoryhmässä, 2016 </a:t>
            </a:r>
            <a:r>
              <a:rPr lang="fi-FI" dirty="0" smtClean="0"/>
              <a:t>puheenjohtajana.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528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Pekka Väyrynen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Hopeinen ansiomerkki hopeisin reunuksin</a:t>
            </a:r>
          </a:p>
        </p:txBody>
      </p:sp>
      <p:pic>
        <p:nvPicPr>
          <p:cNvPr id="46082" name="Picture 2" descr="C:\Users\Ralf\Pictures\Tikkurilan judokoita\Pekka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4702"/>
            <a:ext cx="3690264" cy="4459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484784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kansainvälisenä </a:t>
            </a:r>
            <a:r>
              <a:rPr lang="fi-FI" dirty="0" smtClean="0"/>
              <a:t>katakilpailijana. </a:t>
            </a:r>
            <a:r>
              <a:rPr lang="fi-FI" dirty="0"/>
              <a:t>Mukana judon nuorten EM-kilpailujen </a:t>
            </a:r>
            <a:r>
              <a:rPr lang="fi-FI" dirty="0" smtClean="0"/>
              <a:t>johtoryhmässä.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6990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90</Words>
  <Application>Microsoft Office PowerPoint</Application>
  <PresentationFormat>Näytössä katseltava diaesitys (4:3)</PresentationFormat>
  <Paragraphs>14</Paragraphs>
  <Slides>6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Office-teema</vt:lpstr>
      <vt:lpstr>Acrobat Document</vt:lpstr>
      <vt:lpstr>Tikkurilan Judokat ry 40 vuotta</vt:lpstr>
      <vt:lpstr>Seppo Kontio Hopeinen ansiomerkki hopeisin reunuksin</vt:lpstr>
      <vt:lpstr>Timo Korpiola Hopeinen ansiomerkki hopeisin reunuksin</vt:lpstr>
      <vt:lpstr>Peter Mickelsson Hopeinen ansiomerkki hopeisin reunuksin</vt:lpstr>
      <vt:lpstr>Esa Niemi Hopeinen ansiomerkki hopeisin reunuksin</vt:lpstr>
      <vt:lpstr>Pekka Väyrynen Hopeinen ansiomerkki hopeisin reunuksin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Tikkurilan Judokat ry 40 vuotta</dc:title>
  <dc:creator>Ralf</dc:creator>
  <cp:lastModifiedBy>Juha Turunen</cp:lastModifiedBy>
  <cp:revision>36</cp:revision>
  <dcterms:created xsi:type="dcterms:W3CDTF">2016-10-15T08:54:35Z</dcterms:created>
  <dcterms:modified xsi:type="dcterms:W3CDTF">2016-10-28T21:35:19Z</dcterms:modified>
</cp:coreProperties>
</file>