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31" r:id="rId3"/>
    <p:sldId id="341" r:id="rId4"/>
    <p:sldId id="288" r:id="rId5"/>
    <p:sldId id="267" r:id="rId6"/>
    <p:sldId id="342" r:id="rId7"/>
    <p:sldId id="320" r:id="rId8"/>
    <p:sldId id="339" r:id="rId9"/>
    <p:sldId id="340" r:id="rId10"/>
    <p:sldId id="346" r:id="rId11"/>
    <p:sldId id="338" r:id="rId12"/>
    <p:sldId id="284" r:id="rId13"/>
    <p:sldId id="343" r:id="rId14"/>
    <p:sldId id="344" r:id="rId15"/>
    <p:sldId id="345" r:id="rId16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74" autoAdjust="0"/>
    <p:restoredTop sz="94660"/>
  </p:normalViewPr>
  <p:slideViewPr>
    <p:cSldViewPr>
      <p:cViewPr varScale="1">
        <p:scale>
          <a:sx n="70" d="100"/>
          <a:sy n="70" d="100"/>
        </p:scale>
        <p:origin x="130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90153-8D27-4752-990C-BEF843CDB7B8}" type="datetimeFigureOut">
              <a:rPr lang="fi-FI" smtClean="0"/>
              <a:t>29.10.2016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C8B5C-7553-4CEE-B4C6-EEC72BFE35E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17954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90153-8D27-4752-990C-BEF843CDB7B8}" type="datetimeFigureOut">
              <a:rPr lang="fi-FI" smtClean="0"/>
              <a:t>29.10.2016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C8B5C-7553-4CEE-B4C6-EEC72BFE35E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19479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90153-8D27-4752-990C-BEF843CDB7B8}" type="datetimeFigureOut">
              <a:rPr lang="fi-FI" smtClean="0"/>
              <a:t>29.10.2016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C8B5C-7553-4CEE-B4C6-EEC72BFE35E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34003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90153-8D27-4752-990C-BEF843CDB7B8}" type="datetimeFigureOut">
              <a:rPr lang="fi-FI" smtClean="0"/>
              <a:t>29.10.2016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C8B5C-7553-4CEE-B4C6-EEC72BFE35E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0696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90153-8D27-4752-990C-BEF843CDB7B8}" type="datetimeFigureOut">
              <a:rPr lang="fi-FI" smtClean="0"/>
              <a:t>29.10.2016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C8B5C-7553-4CEE-B4C6-EEC72BFE35E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51988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90153-8D27-4752-990C-BEF843CDB7B8}" type="datetimeFigureOut">
              <a:rPr lang="fi-FI" smtClean="0"/>
              <a:t>29.10.2016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C8B5C-7553-4CEE-B4C6-EEC72BFE35E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72047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90153-8D27-4752-990C-BEF843CDB7B8}" type="datetimeFigureOut">
              <a:rPr lang="fi-FI" smtClean="0"/>
              <a:t>29.10.2016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C8B5C-7553-4CEE-B4C6-EEC72BFE35E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93463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90153-8D27-4752-990C-BEF843CDB7B8}" type="datetimeFigureOut">
              <a:rPr lang="fi-FI" smtClean="0"/>
              <a:t>29.10.2016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C8B5C-7553-4CEE-B4C6-EEC72BFE35E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54087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90153-8D27-4752-990C-BEF843CDB7B8}" type="datetimeFigureOut">
              <a:rPr lang="fi-FI" smtClean="0"/>
              <a:t>29.10.2016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C8B5C-7553-4CEE-B4C6-EEC72BFE35E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20581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90153-8D27-4752-990C-BEF843CDB7B8}" type="datetimeFigureOut">
              <a:rPr lang="fi-FI" smtClean="0"/>
              <a:t>29.10.2016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C8B5C-7553-4CEE-B4C6-EEC72BFE35E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24538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90153-8D27-4752-990C-BEF843CDB7B8}" type="datetimeFigureOut">
              <a:rPr lang="fi-FI" smtClean="0"/>
              <a:t>29.10.2016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C8B5C-7553-4CEE-B4C6-EEC72BFE35E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83131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490153-8D27-4752-990C-BEF843CDB7B8}" type="datetimeFigureOut">
              <a:rPr lang="fi-FI" smtClean="0"/>
              <a:t>29.10.2016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BC8B5C-7553-4CEE-B4C6-EEC72BFE35E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4421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42353" y="692696"/>
            <a:ext cx="7772400" cy="1470025"/>
          </a:xfrm>
        </p:spPr>
        <p:txBody>
          <a:bodyPr/>
          <a:lstStyle/>
          <a:p>
            <a:r>
              <a:rPr lang="fi-FI" dirty="0" smtClean="0"/>
              <a:t>Tikkurilan Judokat ry 40 vuotta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28153" y="2627202"/>
            <a:ext cx="6400800" cy="1752600"/>
          </a:xfrm>
        </p:spPr>
        <p:txBody>
          <a:bodyPr>
            <a:normAutofit fontScale="70000" lnSpcReduction="20000"/>
          </a:bodyPr>
          <a:lstStyle/>
          <a:p>
            <a:r>
              <a:rPr lang="fi-FI" sz="5400" dirty="0" smtClean="0">
                <a:solidFill>
                  <a:schemeClr val="tx1"/>
                </a:solidFill>
              </a:rPr>
              <a:t>Vuoden 2016 </a:t>
            </a:r>
          </a:p>
          <a:p>
            <a:r>
              <a:rPr lang="fi-FI" sz="5400" dirty="0" smtClean="0">
                <a:solidFill>
                  <a:schemeClr val="tx1"/>
                </a:solidFill>
              </a:rPr>
              <a:t>Palkitut</a:t>
            </a:r>
          </a:p>
          <a:p>
            <a:r>
              <a:rPr lang="fi-FI" sz="5400" dirty="0" smtClean="0">
                <a:solidFill>
                  <a:schemeClr val="tx1"/>
                </a:solidFill>
              </a:rPr>
              <a:t>Henkilökohtainen palkinto</a:t>
            </a:r>
            <a:endParaRPr lang="fi-FI" sz="5400" dirty="0">
              <a:solidFill>
                <a:schemeClr val="tx1"/>
              </a:solidFill>
            </a:endParaRPr>
          </a:p>
        </p:txBody>
      </p:sp>
      <p:graphicFrame>
        <p:nvGraphicFramePr>
          <p:cNvPr id="4" name="Objekti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5380368"/>
              </p:ext>
            </p:extLst>
          </p:nvPr>
        </p:nvGraphicFramePr>
        <p:xfrm>
          <a:off x="3203848" y="4797152"/>
          <a:ext cx="2649410" cy="18722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" name="Acrobat Document" r:id="rId3" imgW="8019977" imgH="5667300" progId="AcroExch.Document.DC">
                  <p:embed/>
                </p:oleObj>
              </mc:Choice>
              <mc:Fallback>
                <p:oleObj name="Acrobat Document" r:id="rId3" imgW="8019977" imgH="566730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03848" y="4797152"/>
                        <a:ext cx="2649410" cy="18722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8962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2664296"/>
          </a:xfrm>
        </p:spPr>
        <p:txBody>
          <a:bodyPr>
            <a:normAutofit/>
          </a:bodyPr>
          <a:lstStyle/>
          <a:p>
            <a:r>
              <a:rPr lang="fi-FI" sz="5300" b="1" dirty="0" smtClean="0"/>
              <a:t>Tuomas Aitamurto</a:t>
            </a:r>
            <a:r>
              <a:rPr lang="fi-FI" sz="5300" b="1" dirty="0"/>
              <a:t/>
            </a:r>
            <a:br>
              <a:rPr lang="fi-FI" sz="5300" b="1" dirty="0"/>
            </a:br>
            <a:r>
              <a:rPr lang="fi-FI" sz="3200" dirty="0" smtClean="0"/>
              <a:t>Vuoden Ahertaja 2016</a:t>
            </a:r>
            <a:endParaRPr lang="fi-FI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532171" y="3046574"/>
            <a:ext cx="4100344" cy="284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46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/>
          </a:bodyPr>
          <a:lstStyle/>
          <a:p>
            <a:r>
              <a:rPr lang="fi-FI" b="1" dirty="0" smtClean="0"/>
              <a:t>Juho Kuusela-Opas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sz="3200" dirty="0"/>
              <a:t>Vuoden A-nuori 2016</a:t>
            </a: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924" y="2420888"/>
            <a:ext cx="5940152" cy="3960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87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 fontScale="90000"/>
          </a:bodyPr>
          <a:lstStyle/>
          <a:p>
            <a:r>
              <a:rPr lang="fi-FI" b="1" dirty="0" smtClean="0"/>
              <a:t>Aleksi Mielty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sz="3200" dirty="0" smtClean="0"/>
              <a:t>Vuoden B-Nuori 2016</a:t>
            </a:r>
            <a:br>
              <a:rPr lang="fi-FI" sz="3200" dirty="0" smtClean="0"/>
            </a:br>
            <a:endParaRPr lang="fi-FI" sz="3200" dirty="0"/>
          </a:p>
        </p:txBody>
      </p:sp>
      <p:pic>
        <p:nvPicPr>
          <p:cNvPr id="30722" name="Picture 2" descr="C:\Users\Ralf\Pictures\Tikkurilan judokoita\Aleksi Mielty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001" y="2060848"/>
            <a:ext cx="316599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336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2664296"/>
          </a:xfrm>
        </p:spPr>
        <p:txBody>
          <a:bodyPr>
            <a:normAutofit/>
          </a:bodyPr>
          <a:lstStyle/>
          <a:p>
            <a:r>
              <a:rPr lang="fi-FI" sz="5300" b="1" dirty="0" smtClean="0"/>
              <a:t>Rasmus Myllylä</a:t>
            </a:r>
            <a:r>
              <a:rPr lang="fi-FI" sz="5300" b="1" dirty="0"/>
              <a:t/>
            </a:r>
            <a:br>
              <a:rPr lang="fi-FI" sz="5300" b="1" dirty="0"/>
            </a:br>
            <a:r>
              <a:rPr lang="fi-FI" sz="3200" dirty="0" smtClean="0"/>
              <a:t>Vuoden C-Nuori 2016</a:t>
            </a:r>
            <a:endParaRPr lang="fi-FI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7356" y="2276872"/>
            <a:ext cx="2869976" cy="427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42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2664296"/>
          </a:xfrm>
        </p:spPr>
        <p:txBody>
          <a:bodyPr>
            <a:normAutofit/>
          </a:bodyPr>
          <a:lstStyle/>
          <a:p>
            <a:r>
              <a:rPr lang="fi-FI" sz="5300" b="1" dirty="0" smtClean="0"/>
              <a:t>Anton Lindqvist</a:t>
            </a:r>
            <a:r>
              <a:rPr lang="fi-FI" sz="5300" b="1" dirty="0"/>
              <a:t/>
            </a:r>
            <a:br>
              <a:rPr lang="fi-FI" sz="5300" b="1" dirty="0"/>
            </a:br>
            <a:r>
              <a:rPr lang="fi-FI" sz="3200" dirty="0" smtClean="0"/>
              <a:t>Vuoden D-Nuori 2016</a:t>
            </a:r>
            <a:endParaRPr lang="fi-FI" sz="3200" dirty="0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695" y="2348880"/>
            <a:ext cx="2429297" cy="4326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30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2664296"/>
          </a:xfrm>
        </p:spPr>
        <p:txBody>
          <a:bodyPr>
            <a:normAutofit/>
          </a:bodyPr>
          <a:lstStyle/>
          <a:p>
            <a:r>
              <a:rPr lang="fi-FI" sz="5300" b="1" dirty="0" smtClean="0"/>
              <a:t>Joona Hakkarainen</a:t>
            </a:r>
            <a:r>
              <a:rPr lang="fi-FI" sz="5300" b="1" dirty="0"/>
              <a:t/>
            </a:r>
            <a:br>
              <a:rPr lang="fi-FI" sz="5300" b="1" dirty="0"/>
            </a:br>
            <a:r>
              <a:rPr lang="fi-FI" sz="3200" dirty="0" smtClean="0"/>
              <a:t>Vuoden Nuori Lupaus 2016</a:t>
            </a:r>
            <a:endParaRPr lang="fi-FI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315" y="2348880"/>
            <a:ext cx="3374057" cy="3998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54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/>
          </a:bodyPr>
          <a:lstStyle/>
          <a:p>
            <a:r>
              <a:rPr lang="fi-FI" b="1" dirty="0" smtClean="0"/>
              <a:t>Teija Meling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sz="3200" dirty="0" smtClean="0"/>
              <a:t>Vuoden Valmentaja 2016</a:t>
            </a:r>
            <a:endParaRPr lang="fi-FI" sz="3200" dirty="0"/>
          </a:p>
        </p:txBody>
      </p:sp>
      <p:pic>
        <p:nvPicPr>
          <p:cNvPr id="29698" name="Picture 2" descr="C:\Users\Ralf\Pictures\Tikkurilan judokoita\Teija Meling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844" y="2276872"/>
            <a:ext cx="2808312" cy="4062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649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2664296"/>
          </a:xfrm>
        </p:spPr>
        <p:txBody>
          <a:bodyPr>
            <a:normAutofit/>
          </a:bodyPr>
          <a:lstStyle/>
          <a:p>
            <a:r>
              <a:rPr lang="fi-FI" sz="5300" b="1" dirty="0" smtClean="0"/>
              <a:t>Jari Havas</a:t>
            </a:r>
            <a:r>
              <a:rPr lang="fi-FI" sz="5300" b="1" dirty="0"/>
              <a:t/>
            </a:r>
            <a:br>
              <a:rPr lang="fi-FI" sz="5300" b="1" dirty="0"/>
            </a:br>
            <a:r>
              <a:rPr lang="fi-FI" sz="3200" dirty="0" smtClean="0"/>
              <a:t>Vuoden Nuorten Valmentaja 2016</a:t>
            </a:r>
            <a:endParaRPr lang="fi-FI" sz="3200" dirty="0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8" t="8327" b="20418"/>
          <a:stretch/>
        </p:blipFill>
        <p:spPr>
          <a:xfrm>
            <a:off x="3142184" y="2420888"/>
            <a:ext cx="2880320" cy="417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77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>
            <a:normAutofit/>
          </a:bodyPr>
          <a:lstStyle/>
          <a:p>
            <a:r>
              <a:rPr lang="fi-FI" b="1" dirty="0" smtClean="0"/>
              <a:t>Hannu Mustonen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sz="3200" dirty="0" smtClean="0"/>
              <a:t>Vuoden Opettaja 2016</a:t>
            </a:r>
            <a:endParaRPr lang="fi-FI" sz="3200" dirty="0"/>
          </a:p>
        </p:txBody>
      </p:sp>
      <p:pic>
        <p:nvPicPr>
          <p:cNvPr id="32770" name="Picture 2" descr="C:\Users\Ralf\Pictures\Tikkurilan judokoita\Mustone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804" y="2204864"/>
            <a:ext cx="3528392" cy="4403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516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/>
          </a:bodyPr>
          <a:lstStyle/>
          <a:p>
            <a:r>
              <a:rPr lang="fi-FI" b="1" dirty="0" smtClean="0"/>
              <a:t>Heikki Joensuu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sz="3200" dirty="0" smtClean="0"/>
              <a:t>Vuoden Ohjaaja 2016</a:t>
            </a:r>
            <a:endParaRPr lang="fi-FI" sz="3200" dirty="0"/>
          </a:p>
        </p:txBody>
      </p:sp>
      <p:pic>
        <p:nvPicPr>
          <p:cNvPr id="8194" name="Picture 2" descr="C:\Users\Ralf\Pictures\Tikkurilan judokoita\Joensuu Heikki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547" y="2132856"/>
            <a:ext cx="3108905" cy="421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855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2664296"/>
          </a:xfrm>
        </p:spPr>
        <p:txBody>
          <a:bodyPr>
            <a:normAutofit/>
          </a:bodyPr>
          <a:lstStyle/>
          <a:p>
            <a:r>
              <a:rPr lang="fi-FI" sz="5300" b="1" dirty="0" smtClean="0"/>
              <a:t>Otso Blomberg</a:t>
            </a:r>
            <a:r>
              <a:rPr lang="fi-FI" sz="5300" b="1" dirty="0"/>
              <a:t/>
            </a:r>
            <a:br>
              <a:rPr lang="fi-FI" sz="5300" b="1" dirty="0"/>
            </a:br>
            <a:r>
              <a:rPr lang="fi-FI" sz="3200" dirty="0" smtClean="0"/>
              <a:t>Vuoden Nuori Ohjaaja 2016</a:t>
            </a:r>
            <a:endParaRPr lang="fi-FI" sz="3200" dirty="0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59"/>
          <a:stretch/>
        </p:blipFill>
        <p:spPr>
          <a:xfrm>
            <a:off x="2590292" y="2850017"/>
            <a:ext cx="3984104" cy="3408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46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/>
          </a:bodyPr>
          <a:lstStyle/>
          <a:p>
            <a:r>
              <a:rPr lang="fi-FI" b="1" dirty="0" smtClean="0"/>
              <a:t>Jaakko Alli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sz="3600" dirty="0" smtClean="0"/>
              <a:t>Vuoden Miesjudoka 2016</a:t>
            </a:r>
            <a:endParaRPr lang="fi-FI" sz="3600" dirty="0"/>
          </a:p>
        </p:txBody>
      </p:sp>
      <p:pic>
        <p:nvPicPr>
          <p:cNvPr id="47106" name="Picture 2" descr="C:\Users\Ralf\Pictures\Tikkurilan judokoita\Jaakkoalli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8421" y="2348880"/>
            <a:ext cx="3847158" cy="3847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61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>
            <a:normAutofit/>
          </a:bodyPr>
          <a:lstStyle/>
          <a:p>
            <a:r>
              <a:rPr lang="fi-FI" b="1" dirty="0" smtClean="0"/>
              <a:t>Tuula Miinalainen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sz="3200" dirty="0" smtClean="0"/>
              <a:t>Vuoden Naisjudoka 2016</a:t>
            </a:r>
            <a:endParaRPr lang="fi-FI" sz="3200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13" t="14985" r="24237" b="45528"/>
          <a:stretch/>
        </p:blipFill>
        <p:spPr>
          <a:xfrm>
            <a:off x="3275856" y="2564904"/>
            <a:ext cx="2592288" cy="3888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43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2664296"/>
          </a:xfrm>
        </p:spPr>
        <p:txBody>
          <a:bodyPr>
            <a:normAutofit/>
          </a:bodyPr>
          <a:lstStyle/>
          <a:p>
            <a:r>
              <a:rPr lang="fi-FI" sz="5300" b="1" dirty="0" smtClean="0"/>
              <a:t>Henri Vierula</a:t>
            </a:r>
            <a:r>
              <a:rPr lang="fi-FI" sz="5300" b="1" dirty="0"/>
              <a:t/>
            </a:r>
            <a:br>
              <a:rPr lang="fi-FI" sz="5300" b="1" dirty="0"/>
            </a:br>
            <a:r>
              <a:rPr lang="fi-FI" sz="3200" dirty="0" smtClean="0"/>
              <a:t>Vuoden Sovelletun judon judoka </a:t>
            </a:r>
            <a:r>
              <a:rPr lang="fi-FI" sz="3200" dirty="0"/>
              <a:t>2016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1625" y="2276872"/>
            <a:ext cx="3421438" cy="3976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758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38</Words>
  <Application>Microsoft Office PowerPoint</Application>
  <PresentationFormat>Näytössä katseltava diaesitys (4:3)</PresentationFormat>
  <Paragraphs>18</Paragraphs>
  <Slides>15</Slides>
  <Notes>0</Notes>
  <HiddenSlides>0</HiddenSlides>
  <MMClips>0</MMClips>
  <ScaleCrop>false</ScaleCrop>
  <HeadingPairs>
    <vt:vector size="8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Upotetut OLE-palvelimet</vt:lpstr>
      </vt:variant>
      <vt:variant>
        <vt:i4>1</vt:i4>
      </vt:variant>
      <vt:variant>
        <vt:lpstr>Dian otsikot</vt:lpstr>
      </vt:variant>
      <vt:variant>
        <vt:i4>15</vt:i4>
      </vt:variant>
    </vt:vector>
  </HeadingPairs>
  <TitlesOfParts>
    <vt:vector size="19" baseType="lpstr">
      <vt:lpstr>Arial</vt:lpstr>
      <vt:lpstr>Calibri</vt:lpstr>
      <vt:lpstr>Office-teema</vt:lpstr>
      <vt:lpstr>Acrobat Document</vt:lpstr>
      <vt:lpstr>Tikkurilan Judokat ry 40 vuotta</vt:lpstr>
      <vt:lpstr>Teija Meling Vuoden Valmentaja 2016</vt:lpstr>
      <vt:lpstr>Jari Havas Vuoden Nuorten Valmentaja 2016</vt:lpstr>
      <vt:lpstr>Hannu Mustonen Vuoden Opettaja 2016</vt:lpstr>
      <vt:lpstr>Heikki Joensuu Vuoden Ohjaaja 2016</vt:lpstr>
      <vt:lpstr>Otso Blomberg Vuoden Nuori Ohjaaja 2016</vt:lpstr>
      <vt:lpstr>Jaakko Alli Vuoden Miesjudoka 2016</vt:lpstr>
      <vt:lpstr>Tuula Miinalainen Vuoden Naisjudoka 2016</vt:lpstr>
      <vt:lpstr>Henri Vierula Vuoden Sovelletun judon judoka 2016</vt:lpstr>
      <vt:lpstr>Tuomas Aitamurto Vuoden Ahertaja 2016</vt:lpstr>
      <vt:lpstr>Juho Kuusela-Opas Vuoden A-nuori 2016</vt:lpstr>
      <vt:lpstr>Aleksi Mielty Vuoden B-Nuori 2016 </vt:lpstr>
      <vt:lpstr>Rasmus Myllylä Vuoden C-Nuori 2016</vt:lpstr>
      <vt:lpstr>Anton Lindqvist Vuoden D-Nuori 2016</vt:lpstr>
      <vt:lpstr>Joona Hakkarainen Vuoden Nuori Lupaus 2016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Tikkurilan Judokat ry 40 vuotta</dc:title>
  <dc:creator>Ralf</dc:creator>
  <cp:lastModifiedBy>Juha Turunen</cp:lastModifiedBy>
  <cp:revision>42</cp:revision>
  <dcterms:created xsi:type="dcterms:W3CDTF">2016-10-15T08:54:35Z</dcterms:created>
  <dcterms:modified xsi:type="dcterms:W3CDTF">2016-10-28T21:27:42Z</dcterms:modified>
</cp:coreProperties>
</file>