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6" r:id="rId3"/>
    <p:sldId id="347" r:id="rId4"/>
    <p:sldId id="344" r:id="rId5"/>
    <p:sldId id="345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584" autoAdjust="0"/>
    <p:restoredTop sz="94660"/>
  </p:normalViewPr>
  <p:slideViewPr>
    <p:cSldViewPr>
      <p:cViewPr varScale="1">
        <p:scale>
          <a:sx n="121" d="100"/>
          <a:sy n="121" d="100"/>
        </p:scale>
        <p:origin x="1325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95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947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00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9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98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0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6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8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58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3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13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153-8D27-4752-990C-BEF843CDB7B8}" type="datetimeFigureOut">
              <a:rPr lang="fi-FI" smtClean="0"/>
              <a:t>28.10.2016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2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42353" y="692696"/>
            <a:ext cx="7772400" cy="1470025"/>
          </a:xfrm>
        </p:spPr>
        <p:txBody>
          <a:bodyPr/>
          <a:lstStyle/>
          <a:p>
            <a:r>
              <a:rPr lang="fi-FI" dirty="0" smtClean="0"/>
              <a:t>Tikkurilan Judokat ry 40 vuotta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8153" y="2627202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fi-FI" sz="5400" dirty="0" smtClean="0">
                <a:solidFill>
                  <a:schemeClr val="tx1"/>
                </a:solidFill>
              </a:rPr>
              <a:t>Vuoden 2016 </a:t>
            </a:r>
          </a:p>
          <a:p>
            <a:r>
              <a:rPr lang="fi-FI" sz="5400" dirty="0" smtClean="0">
                <a:solidFill>
                  <a:schemeClr val="tx1"/>
                </a:solidFill>
              </a:rPr>
              <a:t>Palkitut</a:t>
            </a:r>
          </a:p>
          <a:p>
            <a:r>
              <a:rPr lang="fi-FI" sz="5400" dirty="0" smtClean="0">
                <a:solidFill>
                  <a:schemeClr val="tx1"/>
                </a:solidFill>
              </a:rPr>
              <a:t>Henkilökohtainen palkinto</a:t>
            </a:r>
            <a:endParaRPr lang="fi-FI" sz="54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380368"/>
              </p:ext>
            </p:extLst>
          </p:nvPr>
        </p:nvGraphicFramePr>
        <p:xfrm>
          <a:off x="3203848" y="4797152"/>
          <a:ext cx="264941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Acrobat Document" r:id="rId3" imgW="8019977" imgH="5667300" progId="AcroExch.Document.DC">
                  <p:embed/>
                </p:oleObj>
              </mc:Choice>
              <mc:Fallback>
                <p:oleObj name="Acrobat Document" r:id="rId3" imgW="8019977" imgH="5667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4797152"/>
                        <a:ext cx="264941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96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070079" y="4685811"/>
          <a:ext cx="3073921" cy="2172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Acrobat Document" r:id="rId3" imgW="8019915" imgH="5667285" progId="AcroExch.Document.11">
                  <p:embed/>
                </p:oleObj>
              </mc:Choice>
              <mc:Fallback>
                <p:oleObj name="Acrobat Document" r:id="rId3" imgW="8019915" imgH="5667285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70079" y="4685811"/>
                        <a:ext cx="3073921" cy="2172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89" y="3529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Menestyneimmät seurat 1963-2016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3100" dirty="0" smtClean="0"/>
              <a:t>SM -mitalit</a:t>
            </a:r>
            <a:br>
              <a:rPr lang="fi-FI" sz="3100" dirty="0" smtClean="0"/>
            </a:b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err="1" smtClean="0"/>
              <a:t>Meido-Kan</a:t>
            </a:r>
            <a:r>
              <a:rPr lang="fi-FI" dirty="0"/>
              <a:t>, Helsinki		</a:t>
            </a:r>
            <a:r>
              <a:rPr lang="fi-FI" dirty="0" smtClean="0"/>
              <a:t>92 </a:t>
            </a:r>
            <a:r>
              <a:rPr lang="fi-FI" dirty="0"/>
              <a:t>– 66 – 89 	247</a:t>
            </a:r>
            <a:endParaRPr lang="en-GB" dirty="0"/>
          </a:p>
          <a:p>
            <a:r>
              <a:rPr lang="fi-FI" dirty="0" err="1"/>
              <a:t>Chikara</a:t>
            </a:r>
            <a:r>
              <a:rPr lang="fi-FI" dirty="0"/>
              <a:t>, Helsinki		</a:t>
            </a:r>
            <a:r>
              <a:rPr lang="fi-FI" dirty="0" smtClean="0"/>
              <a:t>85 </a:t>
            </a:r>
            <a:r>
              <a:rPr lang="fi-FI" dirty="0"/>
              <a:t>– 84 – 116	285</a:t>
            </a:r>
            <a:endParaRPr lang="en-GB" dirty="0"/>
          </a:p>
          <a:p>
            <a:r>
              <a:rPr lang="fi-FI" dirty="0"/>
              <a:t>Tampereen Judo		</a:t>
            </a:r>
            <a:r>
              <a:rPr lang="fi-FI" dirty="0" smtClean="0"/>
              <a:t>36 </a:t>
            </a:r>
            <a:r>
              <a:rPr lang="fi-FI" dirty="0"/>
              <a:t>– 21 – 50 	107</a:t>
            </a:r>
            <a:endParaRPr lang="en-GB" dirty="0"/>
          </a:p>
          <a:p>
            <a:r>
              <a:rPr lang="fi-FI" sz="3300" b="1" dirty="0"/>
              <a:t>Tikkurilan Judokat, </a:t>
            </a:r>
            <a:r>
              <a:rPr lang="fi-FI" sz="3300" b="1" dirty="0" smtClean="0"/>
              <a:t>Vantaa	31 </a:t>
            </a:r>
            <a:r>
              <a:rPr lang="fi-FI" sz="3300" b="1" dirty="0"/>
              <a:t>– 22 – 33 	  86</a:t>
            </a:r>
            <a:endParaRPr lang="en-GB" sz="3300" b="1" dirty="0"/>
          </a:p>
          <a:p>
            <a:r>
              <a:rPr lang="fi-FI" dirty="0"/>
              <a:t>Oulun Judokerho		</a:t>
            </a:r>
            <a:r>
              <a:rPr lang="fi-FI" dirty="0" smtClean="0"/>
              <a:t>29 </a:t>
            </a:r>
            <a:r>
              <a:rPr lang="fi-FI" dirty="0"/>
              <a:t>– 16 – 44	  89</a:t>
            </a:r>
            <a:endParaRPr lang="en-GB" dirty="0"/>
          </a:p>
          <a:p>
            <a:r>
              <a:rPr lang="fi-FI" dirty="0" err="1"/>
              <a:t>Fusegi</a:t>
            </a:r>
            <a:r>
              <a:rPr lang="fi-FI" dirty="0"/>
              <a:t>, Tampere		</a:t>
            </a:r>
            <a:r>
              <a:rPr lang="fi-FI" dirty="0" smtClean="0"/>
              <a:t>26 </a:t>
            </a:r>
            <a:r>
              <a:rPr lang="fi-FI" dirty="0"/>
              <a:t>– 17 – 31 	  74</a:t>
            </a:r>
            <a:endParaRPr lang="en-GB" dirty="0"/>
          </a:p>
          <a:p>
            <a:r>
              <a:rPr lang="fi-FI" dirty="0" err="1"/>
              <a:t>Budokwai</a:t>
            </a:r>
            <a:r>
              <a:rPr lang="fi-FI" dirty="0"/>
              <a:t>, Turku		</a:t>
            </a:r>
            <a:r>
              <a:rPr lang="fi-FI" dirty="0" smtClean="0"/>
              <a:t>22 </a:t>
            </a:r>
            <a:r>
              <a:rPr lang="fi-FI" dirty="0"/>
              <a:t>– 22 – 49 	  93</a:t>
            </a:r>
            <a:endParaRPr lang="en-GB" dirty="0"/>
          </a:p>
          <a:p>
            <a:r>
              <a:rPr lang="fi-FI" dirty="0"/>
              <a:t>Hämeenlinnan Judoseura		21 –   9 – 26 	  56</a:t>
            </a:r>
            <a:endParaRPr lang="en-GB" dirty="0"/>
          </a:p>
          <a:p>
            <a:r>
              <a:rPr lang="fi-FI" dirty="0"/>
              <a:t>Joen </a:t>
            </a:r>
            <a:r>
              <a:rPr lang="fi-FI" dirty="0" err="1"/>
              <a:t>Yawara</a:t>
            </a:r>
            <a:r>
              <a:rPr lang="fi-FI" dirty="0"/>
              <a:t>, Joensuu		</a:t>
            </a:r>
            <a:r>
              <a:rPr lang="fi-FI" dirty="0" smtClean="0"/>
              <a:t>20 </a:t>
            </a:r>
            <a:r>
              <a:rPr lang="fi-FI" dirty="0"/>
              <a:t>– 23 – 47 	  90</a:t>
            </a:r>
            <a:endParaRPr lang="en-GB" dirty="0"/>
          </a:p>
          <a:p>
            <a:r>
              <a:rPr lang="fi-FI" dirty="0"/>
              <a:t>Kajaanin Judokerho		</a:t>
            </a:r>
            <a:r>
              <a:rPr lang="fi-FI" dirty="0" smtClean="0"/>
              <a:t>17 </a:t>
            </a:r>
            <a:r>
              <a:rPr lang="fi-FI" dirty="0"/>
              <a:t>–   9 – 13 	  39</a:t>
            </a:r>
            <a:endParaRPr lang="en-GB" dirty="0"/>
          </a:p>
          <a:p>
            <a:r>
              <a:rPr lang="fi-FI" dirty="0" err="1"/>
              <a:t>Fudoshin</a:t>
            </a:r>
            <a:r>
              <a:rPr lang="fi-FI" dirty="0"/>
              <a:t>, Pori			14 – 15 – 44 	  73</a:t>
            </a:r>
            <a:endParaRPr lang="en-GB" dirty="0"/>
          </a:p>
          <a:p>
            <a:r>
              <a:rPr lang="fi-FI" dirty="0"/>
              <a:t>Lahden Judoseura		</a:t>
            </a:r>
            <a:r>
              <a:rPr lang="fi-FI" dirty="0" smtClean="0"/>
              <a:t>13 </a:t>
            </a:r>
            <a:r>
              <a:rPr lang="fi-FI" dirty="0"/>
              <a:t>– 12 – 21 	  46</a:t>
            </a:r>
            <a:endParaRPr lang="en-GB" dirty="0"/>
          </a:p>
          <a:p>
            <a:r>
              <a:rPr lang="fi-FI" dirty="0" err="1"/>
              <a:t>Pikadon</a:t>
            </a:r>
            <a:r>
              <a:rPr lang="fi-FI" dirty="0"/>
              <a:t>, Pieksämäki		</a:t>
            </a:r>
            <a:r>
              <a:rPr lang="fi-FI" dirty="0" smtClean="0"/>
              <a:t>10 </a:t>
            </a:r>
            <a:r>
              <a:rPr lang="fi-FI" dirty="0"/>
              <a:t>– 16 – 27 	  53</a:t>
            </a:r>
            <a:endParaRPr lang="en-GB" dirty="0"/>
          </a:p>
          <a:p>
            <a:r>
              <a:rPr lang="fi-FI" dirty="0" err="1"/>
              <a:t>Kamiza</a:t>
            </a:r>
            <a:r>
              <a:rPr lang="fi-FI" dirty="0"/>
              <a:t>, Lappeenranta		</a:t>
            </a:r>
            <a:r>
              <a:rPr lang="fi-FI" dirty="0" smtClean="0"/>
              <a:t>10 </a:t>
            </a:r>
            <a:r>
              <a:rPr lang="fi-FI" dirty="0"/>
              <a:t>–   8 – 13 	  31</a:t>
            </a:r>
            <a:endParaRPr lang="en-GB" dirty="0"/>
          </a:p>
          <a:p>
            <a:pPr marL="0" indent="0">
              <a:buNone/>
            </a:pPr>
            <a:r>
              <a:rPr lang="fi-FI" dirty="0"/>
              <a:t> </a:t>
            </a:r>
            <a:endParaRPr lang="en-GB" dirty="0"/>
          </a:p>
        </p:txBody>
      </p:sp>
      <p:pic>
        <p:nvPicPr>
          <p:cNvPr id="1028" name="Picture 4" descr="C:\Users\z074021\Desktop\isot_pokaalit_palkinto_penado_2_200x2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400" y="2920207"/>
            <a:ext cx="12954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3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074182" y="4646173"/>
          <a:ext cx="3073921" cy="2172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Acrobat Document" r:id="rId3" imgW="8019915" imgH="5667285" progId="AcroExch.Document.11">
                  <p:embed/>
                </p:oleObj>
              </mc:Choice>
              <mc:Fallback>
                <p:oleObj name="Acrobat Document" r:id="rId3" imgW="8019915" imgH="5667285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74182" y="4646173"/>
                        <a:ext cx="3073921" cy="2172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10 menestyneintä seuraa 2011-2016</a:t>
            </a:r>
            <a:br>
              <a:rPr lang="fi-FI" b="1" dirty="0" smtClean="0"/>
            </a:br>
            <a:r>
              <a:rPr lang="fi-FI" sz="3100" dirty="0" smtClean="0"/>
              <a:t>SM-mitalit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Tampereen Judo		          </a:t>
            </a:r>
            <a:r>
              <a:rPr lang="fi-FI" dirty="0" smtClean="0"/>
              <a:t> </a:t>
            </a:r>
            <a:r>
              <a:rPr lang="fi-FI" dirty="0"/>
              <a:t>14 – 7 – 11 	</a:t>
            </a:r>
            <a:r>
              <a:rPr lang="fi-FI" dirty="0" smtClean="0"/>
              <a:t>32</a:t>
            </a:r>
            <a:endParaRPr lang="en-GB" dirty="0"/>
          </a:p>
          <a:p>
            <a:r>
              <a:rPr lang="fi-FI" b="1" dirty="0"/>
              <a:t>Tikkurilan Judokat, Vantaa	</a:t>
            </a:r>
            <a:r>
              <a:rPr lang="fi-FI" b="1" dirty="0" smtClean="0"/>
              <a:t>7 </a:t>
            </a:r>
            <a:r>
              <a:rPr lang="fi-FI" b="1" dirty="0"/>
              <a:t>– 5 –  7 	</a:t>
            </a:r>
            <a:r>
              <a:rPr lang="fi-FI" b="1" dirty="0" smtClean="0"/>
              <a:t>19</a:t>
            </a:r>
            <a:endParaRPr lang="en-GB" b="1" dirty="0"/>
          </a:p>
          <a:p>
            <a:r>
              <a:rPr lang="fi-FI" dirty="0"/>
              <a:t>Kirkkonummen Judoseura	</a:t>
            </a:r>
            <a:r>
              <a:rPr lang="fi-FI" dirty="0" smtClean="0"/>
              <a:t>6 </a:t>
            </a:r>
            <a:r>
              <a:rPr lang="fi-FI" dirty="0"/>
              <a:t>– 2 –  3 	</a:t>
            </a:r>
            <a:r>
              <a:rPr lang="fi-FI" dirty="0" smtClean="0"/>
              <a:t> </a:t>
            </a:r>
            <a:r>
              <a:rPr lang="fi-FI" dirty="0"/>
              <a:t>11</a:t>
            </a:r>
            <a:endParaRPr lang="en-GB" dirty="0"/>
          </a:p>
          <a:p>
            <a:r>
              <a:rPr lang="fi-FI" dirty="0" err="1"/>
              <a:t>Chikara</a:t>
            </a:r>
            <a:r>
              <a:rPr lang="fi-FI" dirty="0"/>
              <a:t>, Helsinki			</a:t>
            </a:r>
            <a:r>
              <a:rPr lang="fi-FI" dirty="0" smtClean="0"/>
              <a:t>5 </a:t>
            </a:r>
            <a:r>
              <a:rPr lang="fi-FI" dirty="0"/>
              <a:t>– 2 –  4 	 </a:t>
            </a:r>
            <a:r>
              <a:rPr lang="fi-FI" dirty="0" smtClean="0"/>
              <a:t>11</a:t>
            </a:r>
            <a:endParaRPr lang="en-GB" dirty="0"/>
          </a:p>
          <a:p>
            <a:r>
              <a:rPr lang="fi-FI" dirty="0"/>
              <a:t>Lahden Judoseura		</a:t>
            </a:r>
            <a:r>
              <a:rPr lang="fi-FI" dirty="0" smtClean="0"/>
              <a:t>4 </a:t>
            </a:r>
            <a:r>
              <a:rPr lang="fi-FI" dirty="0"/>
              <a:t>– 1 –  4 	</a:t>
            </a:r>
            <a:r>
              <a:rPr lang="fi-FI" dirty="0" smtClean="0"/>
              <a:t>  9</a:t>
            </a:r>
            <a:endParaRPr lang="en-GB" dirty="0"/>
          </a:p>
          <a:p>
            <a:r>
              <a:rPr lang="fi-FI" dirty="0"/>
              <a:t>Nummelan Judo			3 – 5 –  3 	 </a:t>
            </a:r>
            <a:r>
              <a:rPr lang="fi-FI" dirty="0" smtClean="0"/>
              <a:t> </a:t>
            </a:r>
            <a:r>
              <a:rPr lang="fi-FI" dirty="0"/>
              <a:t>11</a:t>
            </a:r>
            <a:endParaRPr lang="en-GB" dirty="0"/>
          </a:p>
          <a:p>
            <a:r>
              <a:rPr lang="fi-FI" dirty="0"/>
              <a:t>Hämeenlinnan Judoseura	</a:t>
            </a:r>
            <a:r>
              <a:rPr lang="fi-FI" dirty="0" smtClean="0"/>
              <a:t>3 </a:t>
            </a:r>
            <a:r>
              <a:rPr lang="fi-FI" dirty="0"/>
              <a:t>– 4 –  6 	 </a:t>
            </a:r>
            <a:r>
              <a:rPr lang="fi-FI" dirty="0" smtClean="0"/>
              <a:t> </a:t>
            </a:r>
            <a:r>
              <a:rPr lang="fi-FI" dirty="0"/>
              <a:t>13</a:t>
            </a:r>
            <a:endParaRPr lang="en-GB" dirty="0"/>
          </a:p>
          <a:p>
            <a:r>
              <a:rPr lang="fi-FI" dirty="0"/>
              <a:t>Joen </a:t>
            </a:r>
            <a:r>
              <a:rPr lang="fi-FI" dirty="0" err="1"/>
              <a:t>Yawara</a:t>
            </a:r>
            <a:r>
              <a:rPr lang="fi-FI" dirty="0"/>
              <a:t>, Joensuu		</a:t>
            </a:r>
            <a:r>
              <a:rPr lang="fi-FI" dirty="0" smtClean="0"/>
              <a:t>3 </a:t>
            </a:r>
            <a:r>
              <a:rPr lang="fi-FI" dirty="0"/>
              <a:t>– </a:t>
            </a:r>
            <a:r>
              <a:rPr lang="fi-FI" dirty="0" err="1"/>
              <a:t>3</a:t>
            </a:r>
            <a:r>
              <a:rPr lang="fi-FI" dirty="0"/>
              <a:t> –  </a:t>
            </a:r>
            <a:r>
              <a:rPr lang="fi-FI" dirty="0" err="1"/>
              <a:t>3</a:t>
            </a:r>
            <a:r>
              <a:rPr lang="fi-FI" dirty="0"/>
              <a:t> 	</a:t>
            </a:r>
            <a:r>
              <a:rPr lang="fi-FI" dirty="0" smtClean="0"/>
              <a:t>    9</a:t>
            </a:r>
            <a:endParaRPr lang="en-GB" dirty="0"/>
          </a:p>
          <a:p>
            <a:r>
              <a:rPr lang="fi-FI" dirty="0" err="1"/>
              <a:t>Hontai</a:t>
            </a:r>
            <a:r>
              <a:rPr lang="fi-FI" dirty="0"/>
              <a:t> Judo, Helsinki		</a:t>
            </a:r>
            <a:r>
              <a:rPr lang="fi-FI" dirty="0" smtClean="0"/>
              <a:t>3 </a:t>
            </a:r>
            <a:r>
              <a:rPr lang="fi-FI" dirty="0"/>
              <a:t>– </a:t>
            </a:r>
            <a:r>
              <a:rPr lang="fi-FI" dirty="0" err="1"/>
              <a:t>3</a:t>
            </a:r>
            <a:r>
              <a:rPr lang="fi-FI" dirty="0"/>
              <a:t> –  2 	</a:t>
            </a:r>
            <a:r>
              <a:rPr lang="fi-FI" dirty="0" smtClean="0"/>
              <a:t>    8</a:t>
            </a:r>
            <a:endParaRPr lang="en-GB" dirty="0"/>
          </a:p>
          <a:p>
            <a:r>
              <a:rPr lang="fi-FI" dirty="0"/>
              <a:t>Riihimäen Judoseura		</a:t>
            </a:r>
            <a:r>
              <a:rPr lang="fi-FI" dirty="0" smtClean="0"/>
              <a:t>3 </a:t>
            </a:r>
            <a:r>
              <a:rPr lang="fi-FI" dirty="0"/>
              <a:t>– </a:t>
            </a:r>
            <a:r>
              <a:rPr lang="fi-FI" dirty="0" err="1"/>
              <a:t>3</a:t>
            </a:r>
            <a:r>
              <a:rPr lang="fi-FI" dirty="0"/>
              <a:t> –  0 	</a:t>
            </a:r>
            <a:r>
              <a:rPr lang="fi-FI" dirty="0" smtClean="0"/>
              <a:t>    6</a:t>
            </a:r>
            <a:endParaRPr lang="en-GB" dirty="0"/>
          </a:p>
          <a:p>
            <a:endParaRPr lang="en-GB" dirty="0"/>
          </a:p>
        </p:txBody>
      </p:sp>
      <p:pic>
        <p:nvPicPr>
          <p:cNvPr id="2051" name="Picture 3" descr="C:\Users\z074021\Desktop\isot_pokaalit_palkinto_penado_2_200x2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924944"/>
            <a:ext cx="12954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4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664296"/>
          </a:xfrm>
        </p:spPr>
        <p:txBody>
          <a:bodyPr>
            <a:normAutofit/>
          </a:bodyPr>
          <a:lstStyle/>
          <a:p>
            <a:r>
              <a:rPr lang="fi-FI" sz="5300" b="1" dirty="0" smtClean="0"/>
              <a:t>Anton Lindqvist</a:t>
            </a:r>
            <a:r>
              <a:rPr lang="fi-FI" sz="5300" b="1" dirty="0"/>
              <a:t/>
            </a:r>
            <a:br>
              <a:rPr lang="fi-FI" sz="5300" b="1" dirty="0"/>
            </a:br>
            <a:r>
              <a:rPr lang="fi-FI" sz="3200" dirty="0" smtClean="0"/>
              <a:t>Vuoden D-Nuori 2016</a:t>
            </a:r>
            <a:endParaRPr lang="fi-FI" sz="3200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695" y="2348880"/>
            <a:ext cx="2429297" cy="432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664296"/>
          </a:xfrm>
        </p:spPr>
        <p:txBody>
          <a:bodyPr>
            <a:normAutofit/>
          </a:bodyPr>
          <a:lstStyle/>
          <a:p>
            <a:r>
              <a:rPr lang="fi-FI" sz="5300" b="1" dirty="0" smtClean="0"/>
              <a:t>Joona Hakkarainen</a:t>
            </a:r>
            <a:r>
              <a:rPr lang="fi-FI" sz="5300" b="1" dirty="0"/>
              <a:t/>
            </a:r>
            <a:br>
              <a:rPr lang="fi-FI" sz="5300" b="1" dirty="0"/>
            </a:br>
            <a:r>
              <a:rPr lang="fi-FI" sz="3200" dirty="0" smtClean="0"/>
              <a:t>Vuoden Nuori Lupaus 2016</a:t>
            </a:r>
            <a:endParaRPr lang="fi-FI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315" y="2348880"/>
            <a:ext cx="3374057" cy="399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26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Office-teema</vt:lpstr>
      <vt:lpstr>Acrobat Document</vt:lpstr>
      <vt:lpstr>Tikkurilan Judokat ry 40 vuotta</vt:lpstr>
      <vt:lpstr>Menestyneimmät seurat 1963-2016 SM -mitalit </vt:lpstr>
      <vt:lpstr>10 menestyneintä seuraa 2011-2016 SM-mitalit </vt:lpstr>
      <vt:lpstr>Anton Lindqvist Vuoden D-Nuori 2016</vt:lpstr>
      <vt:lpstr>Joona Hakkarainen Vuoden Nuori Lupaus 2016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Tikkurilan Judokat ry 40 vuotta</dc:title>
  <dc:creator>Ralf</dc:creator>
  <cp:lastModifiedBy>Nurmi, Jari</cp:lastModifiedBy>
  <cp:revision>43</cp:revision>
  <dcterms:created xsi:type="dcterms:W3CDTF">2016-10-15T08:54:35Z</dcterms:created>
  <dcterms:modified xsi:type="dcterms:W3CDTF">2016-10-28T06:08:18Z</dcterms:modified>
</cp:coreProperties>
</file>