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80" autoAdjust="0"/>
    <p:restoredTop sz="94660"/>
  </p:normalViewPr>
  <p:slideViewPr>
    <p:cSldViewPr>
      <p:cViewPr varScale="1">
        <p:scale>
          <a:sx n="121" d="100"/>
          <a:sy n="121" d="100"/>
        </p:scale>
        <p:origin x="1387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95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947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00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9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98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0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46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408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58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53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13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0153-8D27-4752-990C-BEF843CDB7B8}" type="datetimeFigureOut">
              <a:rPr lang="fi-FI" smtClean="0"/>
              <a:t>26.10.2016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2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42353" y="692696"/>
            <a:ext cx="7772400" cy="1470025"/>
          </a:xfrm>
        </p:spPr>
        <p:txBody>
          <a:bodyPr/>
          <a:lstStyle/>
          <a:p>
            <a:r>
              <a:rPr lang="fi-FI" dirty="0" smtClean="0"/>
              <a:t>Tikkurilan Judokat ry 40 vuotta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8153" y="2627202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fi-FI" sz="5400" dirty="0" smtClean="0">
                <a:solidFill>
                  <a:schemeClr val="tx1"/>
                </a:solidFill>
              </a:rPr>
              <a:t>Vuoden 2016 </a:t>
            </a:r>
          </a:p>
          <a:p>
            <a:r>
              <a:rPr lang="fi-FI" sz="4800" dirty="0" smtClean="0">
                <a:solidFill>
                  <a:schemeClr val="tx1"/>
                </a:solidFill>
              </a:rPr>
              <a:t>Vyökoesuoritukset</a:t>
            </a:r>
            <a:endParaRPr lang="fi-FI" sz="4800" dirty="0">
              <a:solidFill>
                <a:schemeClr val="tx1"/>
              </a:solidFill>
            </a:endParaRPr>
          </a:p>
          <a:p>
            <a:r>
              <a:rPr lang="fi-FI" sz="4800" dirty="0" smtClean="0">
                <a:solidFill>
                  <a:schemeClr val="tx1"/>
                </a:solidFill>
              </a:rPr>
              <a:t>2. asteen musta vyö</a:t>
            </a:r>
            <a:endParaRPr lang="fi-FI" sz="4800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380368"/>
              </p:ext>
            </p:extLst>
          </p:nvPr>
        </p:nvGraphicFramePr>
        <p:xfrm>
          <a:off x="3203848" y="4797152"/>
          <a:ext cx="264941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Acrobat Document" r:id="rId3" imgW="8019977" imgH="5667300" progId="AcroExch.Document.DC">
                  <p:embed/>
                </p:oleObj>
              </mc:Choice>
              <mc:Fallback>
                <p:oleObj name="Acrobat Document" r:id="rId3" imgW="8019977" imgH="5667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4797152"/>
                        <a:ext cx="2649410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96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fi-FI" b="1" dirty="0" smtClean="0"/>
              <a:t>2. asteen musta vyö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3200" b="1" dirty="0" smtClean="0"/>
              <a:t>2. dan</a:t>
            </a:r>
            <a:endParaRPr lang="fi-FI" sz="3200" b="1" dirty="0"/>
          </a:p>
        </p:txBody>
      </p:sp>
      <p:sp>
        <p:nvSpPr>
          <p:cNvPr id="6" name="Otsikko 1"/>
          <p:cNvSpPr txBox="1">
            <a:spLocks/>
          </p:cNvSpPr>
          <p:nvPr/>
        </p:nvSpPr>
        <p:spPr>
          <a:xfrm>
            <a:off x="493066" y="20608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3200" dirty="0" smtClean="0"/>
              <a:t>Esa Niemi, Esa Vakkilainen, Reijo Heino</a:t>
            </a:r>
            <a:endParaRPr lang="fi-FI" sz="3200" dirty="0"/>
          </a:p>
        </p:txBody>
      </p:sp>
      <p:pic>
        <p:nvPicPr>
          <p:cNvPr id="7" name="Picture 2" descr="C:\Users\Ralf\Pictures\Tikkurilan judokoita\Reijo Hein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842" y="3062777"/>
            <a:ext cx="2684958" cy="328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Ralf\Pictures\Tikkurilan judokoita\Esa Niemi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61" y="3062777"/>
            <a:ext cx="2520280" cy="327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Ralf\Pictures\Tikkurilan judokoita\Esa-Vakkilaine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13" r="18289"/>
          <a:stretch/>
        </p:blipFill>
        <p:spPr bwMode="auto">
          <a:xfrm>
            <a:off x="3225133" y="3071330"/>
            <a:ext cx="2555816" cy="327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4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Office-teema</vt:lpstr>
      <vt:lpstr>Acrobat Document</vt:lpstr>
      <vt:lpstr>Tikkurilan Judokat ry 40 vuotta</vt:lpstr>
      <vt:lpstr>2. asteen musta vyö 2. dan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Tikkurilan Judokat ry 40 vuotta</dc:title>
  <dc:creator>Ralf</dc:creator>
  <cp:lastModifiedBy>Nurmi, Jari</cp:lastModifiedBy>
  <cp:revision>46</cp:revision>
  <dcterms:created xsi:type="dcterms:W3CDTF">2016-10-15T08:54:35Z</dcterms:created>
  <dcterms:modified xsi:type="dcterms:W3CDTF">2016-10-26T05:30:42Z</dcterms:modified>
</cp:coreProperties>
</file>