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3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80" autoAdjust="0"/>
    <p:restoredTop sz="94660"/>
  </p:normalViewPr>
  <p:slideViewPr>
    <p:cSldViewPr>
      <p:cViewPr varScale="1">
        <p:scale>
          <a:sx n="70" d="100"/>
          <a:sy n="70" d="100"/>
        </p:scale>
        <p:origin x="3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95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947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00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9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98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0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46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408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58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53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13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2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42353" y="692696"/>
            <a:ext cx="7772400" cy="1470025"/>
          </a:xfrm>
        </p:spPr>
        <p:txBody>
          <a:bodyPr/>
          <a:lstStyle/>
          <a:p>
            <a:r>
              <a:rPr lang="fi-FI" dirty="0" smtClean="0"/>
              <a:t>Tikkurilan Judokat ry 40 vuotta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8153" y="2627202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fi-FI" sz="5400" dirty="0" smtClean="0">
                <a:solidFill>
                  <a:schemeClr val="tx1"/>
                </a:solidFill>
              </a:rPr>
              <a:t>Vuoden 2016 </a:t>
            </a:r>
          </a:p>
          <a:p>
            <a:r>
              <a:rPr lang="fi-FI" sz="4800" dirty="0" smtClean="0">
                <a:solidFill>
                  <a:schemeClr val="tx1"/>
                </a:solidFill>
              </a:rPr>
              <a:t>Vyökoesuoritukset</a:t>
            </a:r>
          </a:p>
          <a:p>
            <a:r>
              <a:rPr lang="fi-FI" sz="4800" b="1" dirty="0" smtClean="0">
                <a:solidFill>
                  <a:schemeClr val="tx1"/>
                </a:solidFill>
              </a:rPr>
              <a:t>1-5 kyu</a:t>
            </a:r>
            <a:endParaRPr lang="fi-FI" sz="4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380368"/>
              </p:ext>
            </p:extLst>
          </p:nvPr>
        </p:nvGraphicFramePr>
        <p:xfrm>
          <a:off x="3203848" y="4797152"/>
          <a:ext cx="264941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Acrobat Document" r:id="rId3" imgW="8019977" imgH="5667300" progId="AcroExch.Document.DC">
                  <p:embed/>
                </p:oleObj>
              </mc:Choice>
              <mc:Fallback>
                <p:oleObj name="Acrobat Document" r:id="rId3" imgW="8019977" imgH="5667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4797152"/>
                        <a:ext cx="2649410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96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fi-FI" b="1" dirty="0" smtClean="0">
                <a:solidFill>
                  <a:schemeClr val="accent6">
                    <a:lumMod val="50000"/>
                  </a:schemeClr>
                </a:solidFill>
              </a:rPr>
              <a:t>Ruskea vyö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3600" b="1" dirty="0" smtClean="0">
                <a:solidFill>
                  <a:schemeClr val="accent6">
                    <a:lumMod val="50000"/>
                  </a:schemeClr>
                </a:solidFill>
              </a:rPr>
              <a:t>1. kyu</a:t>
            </a:r>
            <a:endParaRPr lang="fi-FI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Otsikko 1"/>
          <p:cNvSpPr txBox="1">
            <a:spLocks/>
          </p:cNvSpPr>
          <p:nvPr/>
        </p:nvSpPr>
        <p:spPr>
          <a:xfrm>
            <a:off x="451872" y="155679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3200" dirty="0">
                <a:solidFill>
                  <a:schemeClr val="accent6">
                    <a:lumMod val="50000"/>
                  </a:schemeClr>
                </a:solidFill>
              </a:rPr>
              <a:t>William Oinas, Jari Havas</a:t>
            </a:r>
          </a:p>
        </p:txBody>
      </p:sp>
      <p:sp>
        <p:nvSpPr>
          <p:cNvPr id="4" name="Suorakulmio 3"/>
          <p:cNvSpPr/>
          <p:nvPr/>
        </p:nvSpPr>
        <p:spPr>
          <a:xfrm>
            <a:off x="2265432" y="2396437"/>
            <a:ext cx="4572000" cy="1077218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fi-FI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Sininen </a:t>
            </a:r>
            <a:r>
              <a:rPr lang="fi-FI" sz="36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vyö</a:t>
            </a:r>
            <a:r>
              <a:rPr lang="fi-FI" sz="4400" dirty="0">
                <a:latin typeface="+mj-lt"/>
                <a:ea typeface="+mj-ea"/>
                <a:cs typeface="+mj-cs"/>
              </a:rPr>
              <a:t/>
            </a:r>
            <a:br>
              <a:rPr lang="fi-FI" sz="4400" dirty="0">
                <a:latin typeface="+mj-lt"/>
                <a:ea typeface="+mj-ea"/>
                <a:cs typeface="+mj-cs"/>
              </a:rPr>
            </a:br>
            <a:r>
              <a:rPr lang="fi-FI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2. </a:t>
            </a:r>
            <a:r>
              <a:rPr lang="fi-FI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kyu</a:t>
            </a:r>
            <a:endParaRPr lang="sv-SE" sz="28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Otsikko 1"/>
          <p:cNvSpPr txBox="1">
            <a:spLocks/>
          </p:cNvSpPr>
          <p:nvPr/>
        </p:nvSpPr>
        <p:spPr>
          <a:xfrm>
            <a:off x="436632" y="3403259"/>
            <a:ext cx="8229600" cy="12498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800" dirty="0" smtClean="0">
                <a:solidFill>
                  <a:srgbClr val="0070C0"/>
                </a:solidFill>
              </a:rPr>
              <a:t>Tuomas Aitamurto, Aamos Blomberg, Niklas Laine, Leo Lehvonen, Aaro Rask, Teemu Turunen</a:t>
            </a:r>
            <a:endParaRPr lang="fi-FI" sz="2800" dirty="0">
              <a:solidFill>
                <a:srgbClr val="0070C0"/>
              </a:solidFill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2123728" y="4673815"/>
            <a:ext cx="4572000" cy="954107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ctr"/>
            <a:r>
              <a:rPr lang="fi-FI" sz="3200" b="1" dirty="0">
                <a:solidFill>
                  <a:srgbClr val="00B050"/>
                </a:solidFill>
              </a:rPr>
              <a:t>Vihreä vyö</a:t>
            </a:r>
            <a:r>
              <a:rPr lang="fi-FI" dirty="0"/>
              <a:t/>
            </a:r>
            <a:br>
              <a:rPr lang="fi-FI" dirty="0"/>
            </a:br>
            <a:r>
              <a:rPr lang="fi-FI" sz="2400" b="1" dirty="0">
                <a:solidFill>
                  <a:srgbClr val="00B050"/>
                </a:solidFill>
              </a:rPr>
              <a:t>3. kyu</a:t>
            </a:r>
            <a:endParaRPr lang="sv-SE" sz="2400" b="1" dirty="0">
              <a:solidFill>
                <a:srgbClr val="00B050"/>
              </a:solidFill>
            </a:endParaRPr>
          </a:p>
        </p:txBody>
      </p:sp>
      <p:sp>
        <p:nvSpPr>
          <p:cNvPr id="11" name="Otsikko 1"/>
          <p:cNvSpPr txBox="1">
            <a:spLocks/>
          </p:cNvSpPr>
          <p:nvPr/>
        </p:nvSpPr>
        <p:spPr>
          <a:xfrm>
            <a:off x="457592" y="5779523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dirty="0" smtClean="0">
                <a:solidFill>
                  <a:srgbClr val="00B050"/>
                </a:solidFill>
              </a:rPr>
              <a:t>Pyry Alatalo, Antti Blomberg, </a:t>
            </a:r>
            <a:r>
              <a:rPr lang="fi-FI" sz="2400" smtClean="0">
                <a:solidFill>
                  <a:srgbClr val="00B050"/>
                </a:solidFill>
              </a:rPr>
              <a:t>Kaisa Kuvaja, </a:t>
            </a:r>
            <a:r>
              <a:rPr lang="fi-FI" sz="2400" smtClean="0">
                <a:solidFill>
                  <a:srgbClr val="FF0000"/>
                </a:solidFill>
              </a:rPr>
              <a:t>(Anton </a:t>
            </a:r>
            <a:r>
              <a:rPr lang="fi-FI" sz="2400" dirty="0" smtClean="0">
                <a:solidFill>
                  <a:srgbClr val="FF0000"/>
                </a:solidFill>
              </a:rPr>
              <a:t>Lindqvist)</a:t>
            </a:r>
            <a:r>
              <a:rPr lang="fi-FI" sz="2400" dirty="0" smtClean="0">
                <a:solidFill>
                  <a:srgbClr val="00B050"/>
                </a:solidFill>
              </a:rPr>
              <a:t>, Riina Myllylä, </a:t>
            </a:r>
            <a:r>
              <a:rPr lang="fi-FI" sz="2400" dirty="0" smtClean="0">
                <a:solidFill>
                  <a:srgbClr val="FF0000"/>
                </a:solidFill>
              </a:rPr>
              <a:t>(Arttu Turunen)</a:t>
            </a:r>
            <a:endParaRPr lang="fi-F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8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fi-FI" sz="2800" b="1" dirty="0" smtClean="0">
                <a:solidFill>
                  <a:srgbClr val="FFC000"/>
                </a:solidFill>
              </a:rPr>
              <a:t>Oranssi vyö</a:t>
            </a:r>
            <a:br>
              <a:rPr lang="fi-FI" sz="2800" b="1" dirty="0" smtClean="0">
                <a:solidFill>
                  <a:srgbClr val="FFC000"/>
                </a:solidFill>
              </a:rPr>
            </a:br>
            <a:r>
              <a:rPr lang="fi-FI" sz="2000" b="1" dirty="0" smtClean="0">
                <a:solidFill>
                  <a:srgbClr val="FFC000"/>
                </a:solidFill>
              </a:rPr>
              <a:t>4. kyu</a:t>
            </a:r>
            <a:endParaRPr lang="fi-FI" sz="2000" b="1" dirty="0">
              <a:solidFill>
                <a:srgbClr val="FFC000"/>
              </a:solidFill>
            </a:endParaRPr>
          </a:p>
        </p:txBody>
      </p:sp>
      <p:sp>
        <p:nvSpPr>
          <p:cNvPr id="6" name="Otsikko 1"/>
          <p:cNvSpPr txBox="1">
            <a:spLocks/>
          </p:cNvSpPr>
          <p:nvPr/>
        </p:nvSpPr>
        <p:spPr>
          <a:xfrm>
            <a:off x="323528" y="1268760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000" dirty="0" smtClean="0"/>
              <a:t>Jimi Ahokangas, Issa Ashida, Jimi Askola, Joona Hakkarainen, Emil Hamström, Markus Jakobsson, Elmo Karjalainen, Beata Kataisto, Otto Kataisto, Rasmus Kemppainen, </a:t>
            </a:r>
            <a:r>
              <a:rPr lang="fi-FI" sz="2000" dirty="0" smtClean="0">
                <a:solidFill>
                  <a:srgbClr val="FF0000"/>
                </a:solidFill>
              </a:rPr>
              <a:t>(Emil Laitinen)</a:t>
            </a:r>
            <a:r>
              <a:rPr lang="fi-FI" sz="2000" dirty="0" smtClean="0"/>
              <a:t>, </a:t>
            </a:r>
            <a:r>
              <a:rPr lang="fi-FI" sz="2000" dirty="0" smtClean="0">
                <a:solidFill>
                  <a:srgbClr val="FF0000"/>
                </a:solidFill>
              </a:rPr>
              <a:t>(Jesse Makkonen)</a:t>
            </a:r>
            <a:r>
              <a:rPr lang="fi-FI" sz="2000" dirty="0" smtClean="0"/>
              <a:t>, Max Matero, Taika Mylläri, Tommi Mönkkönen, Santeri Pasanen, Juho Reponen</a:t>
            </a:r>
            <a:r>
              <a:rPr lang="fi-FI" sz="2000" dirty="0" smtClean="0"/>
              <a:t>, </a:t>
            </a:r>
            <a:r>
              <a:rPr lang="fi-FI" sz="2000" dirty="0" smtClean="0"/>
              <a:t>Jasu Tervanen, Juuso Uski, Juho Österlund</a:t>
            </a:r>
            <a:endParaRPr lang="fi-FI" sz="2000" dirty="0"/>
          </a:p>
        </p:txBody>
      </p:sp>
      <p:sp>
        <p:nvSpPr>
          <p:cNvPr id="7" name="Otsikko 1"/>
          <p:cNvSpPr txBox="1">
            <a:spLocks/>
          </p:cNvSpPr>
          <p:nvPr/>
        </p:nvSpPr>
        <p:spPr>
          <a:xfrm>
            <a:off x="457200" y="3573016"/>
            <a:ext cx="8229600" cy="99412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800" b="1" dirty="0" smtClean="0">
                <a:solidFill>
                  <a:srgbClr val="FFFF00"/>
                </a:solidFill>
              </a:rPr>
              <a:t>Keltainen vyö</a:t>
            </a:r>
            <a:br>
              <a:rPr lang="fi-FI" sz="2800" b="1" dirty="0" smtClean="0">
                <a:solidFill>
                  <a:srgbClr val="FFFF00"/>
                </a:solidFill>
              </a:rPr>
            </a:br>
            <a:r>
              <a:rPr lang="fi-FI" sz="2000" b="1" dirty="0" smtClean="0">
                <a:solidFill>
                  <a:srgbClr val="FFFF00"/>
                </a:solidFill>
              </a:rPr>
              <a:t>5. kyu</a:t>
            </a:r>
            <a:endParaRPr lang="fi-FI" sz="2000" b="1" dirty="0">
              <a:solidFill>
                <a:srgbClr val="FFFF00"/>
              </a:solidFill>
            </a:endParaRPr>
          </a:p>
        </p:txBody>
      </p:sp>
      <p:sp>
        <p:nvSpPr>
          <p:cNvPr id="8" name="Otsikko 1"/>
          <p:cNvSpPr txBox="1">
            <a:spLocks/>
          </p:cNvSpPr>
          <p:nvPr/>
        </p:nvSpPr>
        <p:spPr>
          <a:xfrm>
            <a:off x="457200" y="4289802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000" dirty="0" smtClean="0">
                <a:solidFill>
                  <a:srgbClr val="FF0000"/>
                </a:solidFill>
              </a:rPr>
              <a:t>Lauri Airikainen</a:t>
            </a:r>
            <a:r>
              <a:rPr lang="fi-FI" sz="2000" dirty="0" smtClean="0"/>
              <a:t>, Casper Aronen, Alex Eronen, Sampo Haaranen, Enne Hakkarainen, Miiko Hakkarainen, Aksu Heilimo, Jasu Heilimo, </a:t>
            </a:r>
            <a:r>
              <a:rPr lang="fi-FI" sz="2000" dirty="0" smtClean="0">
                <a:solidFill>
                  <a:srgbClr val="FF0000"/>
                </a:solidFill>
              </a:rPr>
              <a:t>(Patrik Hiltunen)</a:t>
            </a:r>
            <a:r>
              <a:rPr lang="fi-FI" sz="2000" dirty="0" smtClean="0"/>
              <a:t>, Jarol Kanukhan, Joel Koivuniemi, Aleksi Kunttu, Markku Lehtinen, Miliam Nyberg, Khlaephai (Kop) Phatcharaphon, Matfei Polishchuk, Egor Rembetti, Erik Stongats, Olli-Pekka Talja, </a:t>
            </a:r>
            <a:r>
              <a:rPr lang="fi-FI" sz="2000" dirty="0">
                <a:solidFill>
                  <a:srgbClr val="FF0000"/>
                </a:solidFill>
              </a:rPr>
              <a:t>(Leino Taulu)</a:t>
            </a:r>
            <a:r>
              <a:rPr lang="fi-FI" sz="2000" dirty="0"/>
              <a:t>, Aapo </a:t>
            </a:r>
            <a:r>
              <a:rPr lang="fi-FI" sz="2000" dirty="0" smtClean="0"/>
              <a:t>Tontti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8569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190</Words>
  <Application>Microsoft Office PowerPoint</Application>
  <PresentationFormat>Näytössä katseltava diaesitys (4:3)</PresentationFormat>
  <Paragraphs>14</Paragraphs>
  <Slides>3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Office-teema</vt:lpstr>
      <vt:lpstr>Acrobat Document</vt:lpstr>
      <vt:lpstr>Tikkurilan Judokat ry 40 vuotta</vt:lpstr>
      <vt:lpstr>Ruskea vyö 1. kyu</vt:lpstr>
      <vt:lpstr>Oranssi vyö 4. kyu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Tikkurilan Judokat ry 40 vuotta</dc:title>
  <dc:creator>Ralf</dc:creator>
  <cp:lastModifiedBy>Juha Turunen</cp:lastModifiedBy>
  <cp:revision>48</cp:revision>
  <dcterms:created xsi:type="dcterms:W3CDTF">2016-10-15T08:54:35Z</dcterms:created>
  <dcterms:modified xsi:type="dcterms:W3CDTF">2016-10-28T21:08:56Z</dcterms:modified>
</cp:coreProperties>
</file>