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Play" panose="020B0604020202020204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wTtAQFTGgoJqmGOOmzIYjqiiM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75" y="933233"/>
            <a:ext cx="8649450" cy="4991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2529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i-FI" dirty="0"/>
              <a:t>Syyskausi 2024 </a:t>
            </a:r>
            <a:endParaRPr sz="20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631325" y="1333188"/>
            <a:ext cx="10515600" cy="545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Harjoitusvuorot on kaupungin puolelta vahvistettu. Samat harjoitusajat käytössä kuin kevätkaudella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Harjoitukset alkavat viikolla 34 eli 19.8. alkavalla viikolla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Ennen kauden alkua on ohjaajien / valmentajien kokous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fi-FI" dirty="0"/>
              <a:t>Kerrataan ohjaajien oikeudet ja velvollisuudet. Yksi lisätehtävä </a:t>
            </a:r>
            <a:r>
              <a:rPr lang="fi-FI" dirty="0" err="1"/>
              <a:t>SuomiSport</a:t>
            </a:r>
            <a:r>
              <a:rPr lang="fi-FI" dirty="0"/>
              <a:t> –järjestelmään</a:t>
            </a:r>
          </a:p>
          <a:p>
            <a:pPr marL="228600" indent="-228600">
              <a:buSzPts val="2800"/>
            </a:pPr>
            <a:r>
              <a:rPr lang="fi-FI" dirty="0" err="1"/>
              <a:t>Graduoinnit</a:t>
            </a:r>
            <a:r>
              <a:rPr lang="fi-FI" dirty="0"/>
              <a:t> alustavasti 20.10 ja 14.12</a:t>
            </a:r>
          </a:p>
          <a:p>
            <a:pPr marL="685800" lvl="1" indent="-228600">
              <a:buSzPts val="2800"/>
            </a:pPr>
            <a:r>
              <a:rPr lang="fi-FI" dirty="0"/>
              <a:t>Jos on tarve Judon Perusteet –koulutukselle, se on 19.-20.10 eli koulutuksen jälkeen voi osallistua mm vihreän vyön kokeeseen</a:t>
            </a:r>
          </a:p>
          <a:p>
            <a:pPr marL="228600" indent="-228600">
              <a:buSzPts val="2800"/>
            </a:pPr>
            <a:r>
              <a:rPr lang="fi-FI" dirty="0"/>
              <a:t>Kata Tapahtuma 23.-25.8.24 </a:t>
            </a:r>
          </a:p>
          <a:p>
            <a:pPr marL="228600" indent="-228600">
              <a:buSzPts val="2800"/>
            </a:pPr>
            <a:r>
              <a:rPr lang="fi-FI" dirty="0"/>
              <a:t>Vuosikokous ja kauden päätös 11.12, alustava aikataulu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Laajakuva</PresentationFormat>
  <Paragraphs>9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Play</vt:lpstr>
      <vt:lpstr>Arial</vt:lpstr>
      <vt:lpstr>Office-teema</vt:lpstr>
      <vt:lpstr>PowerPoint-esitys</vt:lpstr>
      <vt:lpstr>Syyskausi 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EK</dc:creator>
  <cp:lastModifiedBy>EK</cp:lastModifiedBy>
  <cp:revision>2</cp:revision>
  <dcterms:created xsi:type="dcterms:W3CDTF">2024-01-14T17:09:42Z</dcterms:created>
  <dcterms:modified xsi:type="dcterms:W3CDTF">2024-06-26T06:51:24Z</dcterms:modified>
</cp:coreProperties>
</file>