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81" r:id="rId6"/>
    <p:sldId id="290" r:id="rId7"/>
    <p:sldId id="292" r:id="rId8"/>
    <p:sldId id="333" r:id="rId9"/>
    <p:sldId id="297" r:id="rId10"/>
    <p:sldId id="300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95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00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0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4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0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5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5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13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0153-8D27-4752-990C-BEF843CDB7B8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8B5C-7553-4CEE-B4C6-EEC72BFE35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fi-FI" dirty="0" smtClean="0"/>
              <a:t>Tikkurilan Judokat ry 40 vuotta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03568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i-FI" sz="5400" dirty="0" smtClean="0">
                <a:solidFill>
                  <a:schemeClr val="tx1"/>
                </a:solidFill>
              </a:rPr>
              <a:t>Palkitut</a:t>
            </a:r>
            <a:endParaRPr lang="fi-FI" sz="5400" dirty="0">
              <a:solidFill>
                <a:schemeClr val="tx1"/>
              </a:solidFill>
            </a:endParaRPr>
          </a:p>
          <a:p>
            <a:r>
              <a:rPr lang="fi-FI" sz="5400" dirty="0">
                <a:solidFill>
                  <a:schemeClr val="tx1"/>
                </a:solidFill>
              </a:rPr>
              <a:t>Suomen Judoliiton </a:t>
            </a:r>
            <a:r>
              <a:rPr lang="fi-FI" sz="5400" dirty="0" smtClean="0">
                <a:solidFill>
                  <a:schemeClr val="tx1"/>
                </a:solidFill>
              </a:rPr>
              <a:t>hopeinen </a:t>
            </a:r>
            <a:r>
              <a:rPr lang="fi-FI" sz="5400" dirty="0">
                <a:solidFill>
                  <a:schemeClr val="tx1"/>
                </a:solidFill>
              </a:rPr>
              <a:t>ansiomerkki</a:t>
            </a:r>
          </a:p>
          <a:p>
            <a:endParaRPr lang="fi-FI" sz="5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80368"/>
              </p:ext>
            </p:extLst>
          </p:nvPr>
        </p:nvGraphicFramePr>
        <p:xfrm>
          <a:off x="3203848" y="4797152"/>
          <a:ext cx="264941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4797152"/>
                        <a:ext cx="264941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Heli Vartiainen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pic>
        <p:nvPicPr>
          <p:cNvPr id="45058" name="Picture 2" descr="C:\Users\Ralf\Pictures\Tikkurilan judokoita\Heli Vartiain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21" y="1988840"/>
            <a:ext cx="30865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539552" y="141277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ohjaajana, valmennusjaoksen </a:t>
            </a:r>
            <a:r>
              <a:rPr lang="fi-FI" dirty="0" smtClean="0"/>
              <a:t>jäsen.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9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Ralf Ahlskog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br>
              <a:rPr lang="fi-FI" sz="2200" dirty="0" smtClean="0"/>
            </a:br>
            <a:r>
              <a:rPr lang="fi-FI" sz="2400" dirty="0">
                <a:latin typeface="Times New Roman"/>
                <a:ea typeface="Times New Roman"/>
              </a:rPr>
              <a:t/>
            </a:r>
            <a:br>
              <a:rPr lang="fi-FI" sz="2400" dirty="0">
                <a:latin typeface="Times New Roman"/>
                <a:ea typeface="Times New Roman"/>
              </a:rPr>
            </a:br>
            <a:endParaRPr lang="fi-FI" sz="2200" dirty="0"/>
          </a:p>
        </p:txBody>
      </p:sp>
      <p:pic>
        <p:nvPicPr>
          <p:cNvPr id="1025" name="Picture 1" descr="C:\Users\Ralf\Pictures\Tikkurilan judokoita\Ralf Ahlsk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43726"/>
            <a:ext cx="3456384" cy="39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071543"/>
            <a:ext cx="8229600" cy="845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kansainvälisenä katakilpailijana, Judolehden toimituspäällikkö.</a:t>
            </a:r>
          </a:p>
          <a:p>
            <a:pPr marL="0" indent="0" algn="ctr">
              <a:buNone/>
            </a:pPr>
            <a:r>
              <a:rPr lang="fi-FI" sz="1800" dirty="0" smtClean="0"/>
              <a:t>Mukana </a:t>
            </a:r>
            <a:r>
              <a:rPr lang="fi-FI" sz="1800" dirty="0"/>
              <a:t>nuorten judon EM-kilpailujen markkinointimateriaalien </a:t>
            </a:r>
            <a:r>
              <a:rPr lang="fi-FI" sz="1800" dirty="0" smtClean="0"/>
              <a:t>suunnittelijana.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73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Jarkko Heinonen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48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fi-FI" sz="1800" dirty="0"/>
              <a:t>Toiminut seuran hallituksessa, aiemmin myös ohjaajana. Mukana nuorten judon EM-kisojen </a:t>
            </a:r>
            <a:r>
              <a:rPr lang="fi-FI" sz="1800" dirty="0" smtClean="0"/>
              <a:t>johtoryhmässä.</a:t>
            </a:r>
            <a:endParaRPr lang="fi-FI" sz="1800" dirty="0"/>
          </a:p>
        </p:txBody>
      </p:sp>
      <p:pic>
        <p:nvPicPr>
          <p:cNvPr id="1026" name="Picture 2" descr="C:\Users\Ralf\Pictures\Tikkurilan judokoita\Jarkko Heinonen Tikkurilan Judo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044688"/>
            <a:ext cx="3744416" cy="46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Henry Kupiainen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sp>
        <p:nvSpPr>
          <p:cNvPr id="4" name="Suorakulmio 3"/>
          <p:cNvSpPr/>
          <p:nvPr/>
        </p:nvSpPr>
        <p:spPr>
          <a:xfrm>
            <a:off x="2051720" y="1412776"/>
            <a:ext cx="536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Toiminut seuran </a:t>
            </a:r>
            <a:r>
              <a:rPr lang="fi-FI" dirty="0" smtClean="0"/>
              <a:t>ohjaajana. Mukana vapaaehtoistyössä.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14" y="2276872"/>
            <a:ext cx="3790572" cy="41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Henna Mannonen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sp>
        <p:nvSpPr>
          <p:cNvPr id="4" name="Suorakulmio 3"/>
          <p:cNvSpPr/>
          <p:nvPr/>
        </p:nvSpPr>
        <p:spPr>
          <a:xfrm>
            <a:off x="457200" y="141277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 sekä kansainvälisenä katakilpailijana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916832"/>
            <a:ext cx="3168352" cy="47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Jari Nurmi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pic>
        <p:nvPicPr>
          <p:cNvPr id="34818" name="Picture 2" descr="C:\Users\Ralf\Pictures\Tikkurilan judokoita\Jari Nur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8276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755576" y="141763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Toiminut seuran ohjaajana ja </a:t>
            </a:r>
            <a:r>
              <a:rPr lang="fi-FI" dirty="0" smtClean="0"/>
              <a:t>tiedottajana. Mukana vapaaehtoistyössä.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8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Kati Pitkänen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400" dirty="0" smtClean="0"/>
              <a:t>	</a:t>
            </a:r>
            <a:r>
              <a:rPr lang="fi-FI" sz="1800" dirty="0"/>
              <a:t>Toiminut seuran ohjaajana, hallituksen jäsen. Mukana vapaaehtoistyössä.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187828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Paula Toroi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800" dirty="0" smtClean="0"/>
              <a:t>Toiminut </a:t>
            </a:r>
            <a:r>
              <a:rPr lang="fi-FI" sz="1800" dirty="0"/>
              <a:t>seuran ohjaajana ja valmentajana, valmennusjaoksen jäsen. Mukana vapaaehtoistyössä</a:t>
            </a:r>
            <a:r>
              <a:rPr lang="fi-FI" sz="1400" dirty="0" smtClean="0"/>
              <a:t>.</a:t>
            </a:r>
            <a:endParaRPr lang="fi-FI" sz="1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90" y="2204864"/>
            <a:ext cx="358080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Mika Toroi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 smtClean="0"/>
              <a:t>Hopeinen ansiomerkki</a:t>
            </a: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1400" dirty="0" smtClean="0"/>
              <a:t>	</a:t>
            </a:r>
            <a:r>
              <a:rPr lang="fi-FI" sz="1800" dirty="0"/>
              <a:t>Toiminut seuran valmentajana, valmennusjaoksen jäsen. Mukana vapaaehtoistyössä.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94310"/>
            <a:ext cx="3528392" cy="45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101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Office-teema</vt:lpstr>
      <vt:lpstr>Acrobat Document</vt:lpstr>
      <vt:lpstr>Tikkurilan Judokat ry 40 vuotta</vt:lpstr>
      <vt:lpstr>Ralf Ahlskog Hopeinen ansiomerkki  </vt:lpstr>
      <vt:lpstr>Jarkko Heinonen Hopeinen ansiomerkki</vt:lpstr>
      <vt:lpstr>Henry Kupiainen Hopeinen ansiomerkki</vt:lpstr>
      <vt:lpstr>Henna Mannonen Hopeinen ansiomerkki</vt:lpstr>
      <vt:lpstr>Jari Nurmi Hopeinen ansiomerkki</vt:lpstr>
      <vt:lpstr>Kati Pitkänen Hopeinen ansiomerkki</vt:lpstr>
      <vt:lpstr>Paula Toroi Hopeinen ansiomerkki</vt:lpstr>
      <vt:lpstr>Mika Toroi Hopeinen ansiomerkki</vt:lpstr>
      <vt:lpstr>Heli Vartiainen Hopeinen ansiomerkki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Tikkurilan Judokat ry 40 vuotta</dc:title>
  <dc:creator>Ralf</dc:creator>
  <cp:lastModifiedBy>Nurmi, Jari</cp:lastModifiedBy>
  <cp:revision>41</cp:revision>
  <dcterms:created xsi:type="dcterms:W3CDTF">2016-10-15T08:54:35Z</dcterms:created>
  <dcterms:modified xsi:type="dcterms:W3CDTF">2016-10-24T19:15:23Z</dcterms:modified>
</cp:coreProperties>
</file>