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35" r:id="rId3"/>
    <p:sldId id="336" r:id="rId4"/>
    <p:sldId id="337" r:id="rId5"/>
    <p:sldId id="338" r:id="rId6"/>
    <p:sldId id="339" r:id="rId7"/>
    <p:sldId id="340" r:id="rId8"/>
    <p:sldId id="341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95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947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00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9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98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20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46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408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58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53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13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0153-8D27-4752-990C-BEF843CDB7B8}" type="datetimeFigureOut">
              <a:rPr lang="fi-FI" smtClean="0"/>
              <a:t>24.10.2016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2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r>
              <a:rPr lang="fi-FI" dirty="0" smtClean="0"/>
              <a:t>Tikkurilan Judokat ry 40 vuotta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098825"/>
            <a:ext cx="6400800" cy="1698327"/>
          </a:xfrm>
        </p:spPr>
        <p:txBody>
          <a:bodyPr>
            <a:normAutofit fontScale="70000" lnSpcReduction="20000"/>
          </a:bodyPr>
          <a:lstStyle/>
          <a:p>
            <a:r>
              <a:rPr lang="fi-FI" sz="5400" dirty="0">
                <a:solidFill>
                  <a:schemeClr val="tx1"/>
                </a:solidFill>
              </a:rPr>
              <a:t>Palkitut</a:t>
            </a:r>
          </a:p>
          <a:p>
            <a:r>
              <a:rPr lang="fi-FI" sz="5400" dirty="0">
                <a:solidFill>
                  <a:schemeClr val="tx1"/>
                </a:solidFill>
              </a:rPr>
              <a:t>Suomen Judoliiton </a:t>
            </a:r>
            <a:r>
              <a:rPr lang="fi-FI" sz="5400" dirty="0" smtClean="0">
                <a:solidFill>
                  <a:schemeClr val="tx1"/>
                </a:solidFill>
              </a:rPr>
              <a:t>kultainen </a:t>
            </a:r>
            <a:r>
              <a:rPr lang="fi-FI" sz="5400" dirty="0">
                <a:solidFill>
                  <a:schemeClr val="tx1"/>
                </a:solidFill>
              </a:rPr>
              <a:t>ansiomerkki</a:t>
            </a:r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/>
          </p:nvPr>
        </p:nvGraphicFramePr>
        <p:xfrm>
          <a:off x="3203848" y="4797152"/>
          <a:ext cx="2649410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Acrobat Document" r:id="rId3" imgW="8019977" imgH="5667300" progId="AcroExch.Document.DC">
                  <p:embed/>
                </p:oleObj>
              </mc:Choice>
              <mc:Fallback>
                <p:oleObj name="Acrobat Document" r:id="rId3" imgW="8019977" imgH="56673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4797152"/>
                        <a:ext cx="2649410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b="1" dirty="0" smtClean="0"/>
              <a:t>Reijo Heino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 smtClean="0"/>
              <a:t>Kultainen ansiomerkki</a:t>
            </a:r>
            <a:br>
              <a:rPr lang="fi-FI" sz="2200" dirty="0" smtClean="0"/>
            </a:br>
            <a:r>
              <a:rPr lang="fi-FI" sz="2200" dirty="0"/>
              <a:t/>
            </a:r>
            <a:br>
              <a:rPr lang="fi-FI" sz="2200" dirty="0"/>
            </a:br>
            <a:r>
              <a:rPr lang="fi-FI" sz="2200" dirty="0" smtClean="0"/>
              <a:t/>
            </a:r>
            <a:br>
              <a:rPr lang="fi-FI" sz="2200" dirty="0" smtClean="0"/>
            </a:br>
            <a:endParaRPr lang="fi-FI" sz="2200" dirty="0"/>
          </a:p>
        </p:txBody>
      </p:sp>
      <p:sp>
        <p:nvSpPr>
          <p:cNvPr id="5" name="Otsikko 1"/>
          <p:cNvSpPr txBox="1">
            <a:spLocks/>
          </p:cNvSpPr>
          <p:nvPr/>
        </p:nvSpPr>
        <p:spPr>
          <a:xfrm>
            <a:off x="636692" y="116074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7200" dirty="0" smtClean="0"/>
              <a:t/>
            </a:r>
            <a:br>
              <a:rPr lang="fi-FI" sz="7200" dirty="0" smtClean="0"/>
            </a:br>
            <a:r>
              <a:rPr lang="fi-FI" sz="7200" dirty="0" smtClean="0"/>
              <a:t/>
            </a:r>
            <a:br>
              <a:rPr lang="fi-FI" sz="7200" dirty="0" smtClean="0"/>
            </a:br>
            <a:r>
              <a:rPr lang="fi-FI" sz="7200" dirty="0" smtClean="0"/>
              <a:t>Toiminut usean vuoden ajan seuran ohjaajana. Mukana vapaaehtoistyössä.</a:t>
            </a:r>
            <a:r>
              <a:rPr lang="fi-FI" sz="7200" dirty="0" smtClean="0">
                <a:ea typeface="Times New Roman"/>
              </a:rPr>
              <a:t/>
            </a:r>
            <a:br>
              <a:rPr lang="fi-FI" sz="7200" dirty="0" smtClean="0">
                <a:ea typeface="Times New Roman"/>
              </a:rPr>
            </a:br>
            <a:r>
              <a:rPr lang="fi-FI" sz="2400" dirty="0" smtClean="0">
                <a:latin typeface="Times New Roman"/>
                <a:ea typeface="Times New Roman"/>
              </a:rPr>
              <a:t/>
            </a:r>
            <a:br>
              <a:rPr lang="fi-FI" sz="2400" dirty="0" smtClean="0">
                <a:latin typeface="Times New Roman"/>
                <a:ea typeface="Times New Roman"/>
              </a:rPr>
            </a:br>
            <a:endParaRPr lang="fi-FI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1988840"/>
            <a:ext cx="3240360" cy="447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8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Paavo Häkkinen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 smtClean="0"/>
              <a:t>Kultainen ansiomerkki</a:t>
            </a:r>
            <a:endParaRPr lang="fi-FI" sz="2200" dirty="0"/>
          </a:p>
        </p:txBody>
      </p:sp>
      <p:pic>
        <p:nvPicPr>
          <p:cNvPr id="4099" name="Picture 3" descr="C:\Users\Ralf\Pictures\Tikkurilan judokoita\Paavo Häkkine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591" y="2492896"/>
            <a:ext cx="4245024" cy="42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orakulmio 4"/>
          <p:cNvSpPr/>
          <p:nvPr/>
        </p:nvSpPr>
        <p:spPr>
          <a:xfrm>
            <a:off x="457200" y="1484784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seuran ohjaajana. Toiminut myös seuran </a:t>
            </a:r>
            <a:r>
              <a:rPr lang="fi-FI" dirty="0" smtClean="0"/>
              <a:t>hallituksessa. </a:t>
            </a:r>
            <a:r>
              <a:rPr lang="fi-FI" dirty="0"/>
              <a:t>Mukana nuorten judon EM-kilpailujen </a:t>
            </a:r>
            <a:r>
              <a:rPr lang="fi-FI" dirty="0" smtClean="0"/>
              <a:t>johtoryhmässä.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5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Kimmo Kallama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 smtClean="0"/>
              <a:t>Kultainen ansiomerkki</a:t>
            </a:r>
            <a:endParaRPr lang="fi-FI" sz="2200" dirty="0"/>
          </a:p>
        </p:txBody>
      </p:sp>
      <p:pic>
        <p:nvPicPr>
          <p:cNvPr id="12290" name="Picture 2" descr="C:\Users\Ralf\Pictures\Tikkurilan judokoita\Kimmo kallam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378" y="1600200"/>
            <a:ext cx="348124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457200" y="1484784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Mukana nuorten judon EM-kilpailujen </a:t>
            </a:r>
            <a:r>
              <a:rPr lang="fi-FI" dirty="0" smtClean="0"/>
              <a:t>johtoryhmässä.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0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Jouko Marttila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 smtClean="0"/>
              <a:t>Kultainen ansiomerkki</a:t>
            </a:r>
            <a:endParaRPr lang="fi-FI" sz="2200" dirty="0"/>
          </a:p>
        </p:txBody>
      </p:sp>
      <p:pic>
        <p:nvPicPr>
          <p:cNvPr id="27650" name="Picture 2" descr="C:\Users\Ralf\Pictures\Tikkurilan judokoita\Jouko Marttila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988840"/>
            <a:ext cx="3305478" cy="473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457200" y="1556792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seuran ohjaajana, tehnyt </a:t>
            </a:r>
            <a:r>
              <a:rPr lang="fi-FI" dirty="0" smtClean="0"/>
              <a:t>judokirjoja. Osallistunut vapaaehtoistyöhön.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584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Mika Salsoila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 smtClean="0"/>
              <a:t>Kultainen ansiomerkki</a:t>
            </a:r>
            <a:endParaRPr lang="fi-FI" sz="2200" dirty="0"/>
          </a:p>
        </p:txBody>
      </p:sp>
      <p:pic>
        <p:nvPicPr>
          <p:cNvPr id="37890" name="Picture 2" descr="C:\Users\Ralf\Pictures\Tikkurilan judokoita\Mika Salsoil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04864"/>
            <a:ext cx="3509113" cy="433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457200" y="1556792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seuran ohjaajana. </a:t>
            </a:r>
            <a:r>
              <a:rPr lang="fi-FI" dirty="0" smtClean="0"/>
              <a:t>Kansainvälinen katakilpailijana </a:t>
            </a:r>
            <a:r>
              <a:rPr lang="fi-FI" dirty="0"/>
              <a:t>ja -</a:t>
            </a:r>
            <a:r>
              <a:rPr lang="fi-FI" dirty="0" smtClean="0"/>
              <a:t>opettaja. </a:t>
            </a:r>
          </a:p>
          <a:p>
            <a:pPr algn="ctr"/>
            <a:r>
              <a:rPr lang="fi-FI" dirty="0" smtClean="0"/>
              <a:t>Toiminut </a:t>
            </a:r>
            <a:r>
              <a:rPr lang="fi-FI" dirty="0"/>
              <a:t>vuosia seuran </a:t>
            </a:r>
            <a:r>
              <a:rPr lang="fi-FI" dirty="0" smtClean="0"/>
              <a:t>graduoijana.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07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Juha Turunen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 smtClean="0"/>
              <a:t>Kultainen ansiomerkki</a:t>
            </a:r>
            <a:endParaRPr lang="fi-FI" sz="2200" dirty="0"/>
          </a:p>
        </p:txBody>
      </p:sp>
      <p:pic>
        <p:nvPicPr>
          <p:cNvPr id="41986" name="Picture 2" descr="C:\Users\Ralf\Pictures\Tikkurilan judokoita\Juha Turune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132856"/>
            <a:ext cx="374216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457200" y="1412776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seuran ohjaajana, graduoijana sekä </a:t>
            </a:r>
            <a:r>
              <a:rPr lang="fi-FI" dirty="0" smtClean="0"/>
              <a:t>toiminnanjohtajana. </a:t>
            </a:r>
            <a:r>
              <a:rPr lang="fi-FI" dirty="0"/>
              <a:t>Mukana nuorten judon EM-kilpailujen </a:t>
            </a:r>
            <a:r>
              <a:rPr lang="fi-FI" dirty="0" smtClean="0"/>
              <a:t>johtoryhmässä.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1258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Esa Vakkilainen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 smtClean="0"/>
              <a:t>Kultainen ansiomerkki</a:t>
            </a:r>
            <a:endParaRPr lang="fi-FI" sz="2200" dirty="0"/>
          </a:p>
        </p:txBody>
      </p:sp>
      <p:pic>
        <p:nvPicPr>
          <p:cNvPr id="44034" name="Picture 2" descr="C:\Users\Ralf\Pictures\Tikkurilan judokoita\Esa-Vakkilaine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678563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457200" y="134076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 smtClean="0"/>
              <a:t>Pitkäaikainen seuran toiminnantarkastaja. </a:t>
            </a:r>
            <a:r>
              <a:rPr lang="fi-FI" dirty="0"/>
              <a:t>Mukana nuorten judon EM-kilpailujen </a:t>
            </a:r>
            <a:r>
              <a:rPr lang="fi-FI" dirty="0" smtClean="0"/>
              <a:t>johtoryhmässä.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795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95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Office-teema</vt:lpstr>
      <vt:lpstr>Acrobat Document</vt:lpstr>
      <vt:lpstr>Tikkurilan Judokat ry 40 vuotta</vt:lpstr>
      <vt:lpstr> Reijo Heino Kultainen ansiomerkki   </vt:lpstr>
      <vt:lpstr>Paavo Häkkinen Kultainen ansiomerkki</vt:lpstr>
      <vt:lpstr>Kimmo Kallama Kultainen ansiomerkki</vt:lpstr>
      <vt:lpstr>Jouko Marttila Kultainen ansiomerkki</vt:lpstr>
      <vt:lpstr>Mika Salsoila Kultainen ansiomerkki</vt:lpstr>
      <vt:lpstr>Juha Turunen Kultainen ansiomerkki</vt:lpstr>
      <vt:lpstr>Esa Vakkilainen Kultainen ansiomerkki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Tikkurilan Judokat ry 40 vuotta</dc:title>
  <dc:creator>Ralf</dc:creator>
  <cp:lastModifiedBy>Nurmi, Jari</cp:lastModifiedBy>
  <cp:revision>40</cp:revision>
  <dcterms:created xsi:type="dcterms:W3CDTF">2016-10-15T08:54:35Z</dcterms:created>
  <dcterms:modified xsi:type="dcterms:W3CDTF">2016-10-24T18:11:04Z</dcterms:modified>
</cp:coreProperties>
</file>