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60" r:id="rId5"/>
    <p:sldId id="526" r:id="rId6"/>
    <p:sldId id="477" r:id="rId7"/>
    <p:sldId id="261" r:id="rId8"/>
  </p:sldIdLst>
  <p:sldSz cx="12192000" cy="6858000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6B"/>
    <a:srgbClr val="002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E915DF-7272-41A0-9EBC-8A5815409FA2}" v="4" dt="2023-09-25T05:32:31.7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03" autoAdjust="0"/>
  </p:normalViewPr>
  <p:slideViewPr>
    <p:cSldViewPr snapToGrid="0">
      <p:cViewPr varScale="1">
        <p:scale>
          <a:sx n="88" d="100"/>
          <a:sy n="88" d="100"/>
        </p:scale>
        <p:origin x="466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lius Jukka" userId="706f37e8-8a81-4c1d-8195-79211e13f8e6" providerId="ADAL" clId="{FBE915DF-7272-41A0-9EBC-8A5815409FA2}"/>
    <pc:docChg chg="custSel addSld delSld modSld sldOrd">
      <pc:chgData name="Wallius Jukka" userId="706f37e8-8a81-4c1d-8195-79211e13f8e6" providerId="ADAL" clId="{FBE915DF-7272-41A0-9EBC-8A5815409FA2}" dt="2023-09-25T05:38:31.800" v="540" actId="14100"/>
      <pc:docMkLst>
        <pc:docMk/>
      </pc:docMkLst>
      <pc:sldChg chg="modSp mod ord">
        <pc:chgData name="Wallius Jukka" userId="706f37e8-8a81-4c1d-8195-79211e13f8e6" providerId="ADAL" clId="{FBE915DF-7272-41A0-9EBC-8A5815409FA2}" dt="2023-09-25T05:29:28.238" v="339" actId="14100"/>
        <pc:sldMkLst>
          <pc:docMk/>
          <pc:sldMk cId="2826776367" sldId="260"/>
        </pc:sldMkLst>
        <pc:spChg chg="mod">
          <ac:chgData name="Wallius Jukka" userId="706f37e8-8a81-4c1d-8195-79211e13f8e6" providerId="ADAL" clId="{FBE915DF-7272-41A0-9EBC-8A5815409FA2}" dt="2023-09-25T05:29:28.238" v="339" actId="14100"/>
          <ac:spMkLst>
            <pc:docMk/>
            <pc:sldMk cId="2826776367" sldId="260"/>
            <ac:spMk id="2" creationId="{E103041A-DA54-4371-B011-9D2A1122903A}"/>
          </ac:spMkLst>
        </pc:spChg>
      </pc:sldChg>
      <pc:sldChg chg="modSp mod">
        <pc:chgData name="Wallius Jukka" userId="706f37e8-8a81-4c1d-8195-79211e13f8e6" providerId="ADAL" clId="{FBE915DF-7272-41A0-9EBC-8A5815409FA2}" dt="2023-09-25T05:34:25.386" v="430" actId="20577"/>
        <pc:sldMkLst>
          <pc:docMk/>
          <pc:sldMk cId="36348751" sldId="261"/>
        </pc:sldMkLst>
        <pc:spChg chg="mod">
          <ac:chgData name="Wallius Jukka" userId="706f37e8-8a81-4c1d-8195-79211e13f8e6" providerId="ADAL" clId="{FBE915DF-7272-41A0-9EBC-8A5815409FA2}" dt="2023-09-25T05:34:25.386" v="430" actId="20577"/>
          <ac:spMkLst>
            <pc:docMk/>
            <pc:sldMk cId="36348751" sldId="261"/>
            <ac:spMk id="2" creationId="{367DBE8B-8E33-4E5C-957D-0E8E178A9E0F}"/>
          </ac:spMkLst>
        </pc:spChg>
      </pc:sldChg>
      <pc:sldChg chg="modSp mod">
        <pc:chgData name="Wallius Jukka" userId="706f37e8-8a81-4c1d-8195-79211e13f8e6" providerId="ADAL" clId="{FBE915DF-7272-41A0-9EBC-8A5815409FA2}" dt="2023-09-25T05:32:57.367" v="366" actId="1076"/>
        <pc:sldMkLst>
          <pc:docMk/>
          <pc:sldMk cId="2282765284" sldId="477"/>
        </pc:sldMkLst>
        <pc:spChg chg="mod">
          <ac:chgData name="Wallius Jukka" userId="706f37e8-8a81-4c1d-8195-79211e13f8e6" providerId="ADAL" clId="{FBE915DF-7272-41A0-9EBC-8A5815409FA2}" dt="2023-09-25T05:32:57.367" v="366" actId="1076"/>
          <ac:spMkLst>
            <pc:docMk/>
            <pc:sldMk cId="2282765284" sldId="477"/>
            <ac:spMk id="36869" creationId="{00000000-0000-0000-0000-000000000000}"/>
          </ac:spMkLst>
        </pc:spChg>
        <pc:spChg chg="mod">
          <ac:chgData name="Wallius Jukka" userId="706f37e8-8a81-4c1d-8195-79211e13f8e6" providerId="ADAL" clId="{FBE915DF-7272-41A0-9EBC-8A5815409FA2}" dt="2023-09-25T05:31:57.564" v="365" actId="1076"/>
          <ac:spMkLst>
            <pc:docMk/>
            <pc:sldMk cId="2282765284" sldId="477"/>
            <ac:spMk id="36870" creationId="{00000000-0000-0000-0000-000000000000}"/>
          </ac:spMkLst>
        </pc:spChg>
      </pc:sldChg>
      <pc:sldChg chg="modSp del mod">
        <pc:chgData name="Wallius Jukka" userId="706f37e8-8a81-4c1d-8195-79211e13f8e6" providerId="ADAL" clId="{FBE915DF-7272-41A0-9EBC-8A5815409FA2}" dt="2023-09-25T05:27:12.897" v="328" actId="47"/>
        <pc:sldMkLst>
          <pc:docMk/>
          <pc:sldMk cId="1517017719" sldId="479"/>
        </pc:sldMkLst>
        <pc:spChg chg="mod">
          <ac:chgData name="Wallius Jukka" userId="706f37e8-8a81-4c1d-8195-79211e13f8e6" providerId="ADAL" clId="{FBE915DF-7272-41A0-9EBC-8A5815409FA2}" dt="2023-09-25T05:16:16.064" v="42" actId="14100"/>
          <ac:spMkLst>
            <pc:docMk/>
            <pc:sldMk cId="1517017719" sldId="479"/>
            <ac:spMk id="36869" creationId="{00000000-0000-0000-0000-000000000000}"/>
          </ac:spMkLst>
        </pc:spChg>
      </pc:sldChg>
      <pc:sldChg chg="add del">
        <pc:chgData name="Wallius Jukka" userId="706f37e8-8a81-4c1d-8195-79211e13f8e6" providerId="ADAL" clId="{FBE915DF-7272-41A0-9EBC-8A5815409FA2}" dt="2023-09-25T05:27:11.223" v="327" actId="47"/>
        <pc:sldMkLst>
          <pc:docMk/>
          <pc:sldMk cId="2783043750" sldId="484"/>
        </pc:sldMkLst>
      </pc:sldChg>
      <pc:sldChg chg="modSp mod ord modNotesTx">
        <pc:chgData name="Wallius Jukka" userId="706f37e8-8a81-4c1d-8195-79211e13f8e6" providerId="ADAL" clId="{FBE915DF-7272-41A0-9EBC-8A5815409FA2}" dt="2023-09-25T05:38:31.800" v="540" actId="14100"/>
        <pc:sldMkLst>
          <pc:docMk/>
          <pc:sldMk cId="275183416" sldId="526"/>
        </pc:sldMkLst>
        <pc:spChg chg="mod">
          <ac:chgData name="Wallius Jukka" userId="706f37e8-8a81-4c1d-8195-79211e13f8e6" providerId="ADAL" clId="{FBE915DF-7272-41A0-9EBC-8A5815409FA2}" dt="2023-09-25T05:21:59.408" v="177" actId="14100"/>
          <ac:spMkLst>
            <pc:docMk/>
            <pc:sldMk cId="275183416" sldId="526"/>
            <ac:spMk id="2" creationId="{82A82F40-2D4A-9E6D-52A1-371CBB7739F0}"/>
          </ac:spMkLst>
        </pc:spChg>
        <pc:spChg chg="mod">
          <ac:chgData name="Wallius Jukka" userId="706f37e8-8a81-4c1d-8195-79211e13f8e6" providerId="ADAL" clId="{FBE915DF-7272-41A0-9EBC-8A5815409FA2}" dt="2023-09-25T05:38:31.800" v="540" actId="14100"/>
          <ac:spMkLst>
            <pc:docMk/>
            <pc:sldMk cId="275183416" sldId="526"/>
            <ac:spMk id="3" creationId="{24171162-F960-2ED4-E66B-D234587FAC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1B625-84C5-4C18-9ADA-521D3157B06E}" type="datetimeFigureOut">
              <a:rPr lang="fi-FI" smtClean="0"/>
              <a:t>25.9.2023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31972-1DC7-4CA2-9FE7-C8DE9D4068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4180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31972-1DC7-4CA2-9FE7-C8DE9D4068CF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5234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Teemat keskustelun pohjaksi.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31972-1DC7-4CA2-9FE7-C8DE9D4068CF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3335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BAD8238-F10B-495D-AD9C-41500E6DFD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" y="612"/>
            <a:ext cx="12189822" cy="68567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DAC0FCD-695F-44C2-8F04-779BC07AD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09630"/>
            <a:ext cx="9144000" cy="1185504"/>
          </a:xfrm>
        </p:spPr>
        <p:txBody>
          <a:bodyPr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7FA4304-826A-409F-8351-FC31C6CEE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94046"/>
            <a:ext cx="9144000" cy="737075"/>
          </a:xfrm>
        </p:spPr>
        <p:txBody>
          <a:bodyPr/>
          <a:lstStyle>
            <a:lvl1pPr marL="0" indent="0" algn="ctr">
              <a:buNone/>
              <a:defRPr sz="13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2C7349E-0924-431F-89A5-A252FB8BDF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667" y="1759226"/>
            <a:ext cx="2649864" cy="222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59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1ED5B7-A5B9-4D83-B9FC-D973B9228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FC3D918-1739-4E32-9178-B2DD10E6F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CFB62C4-4195-42BF-BE61-A813A1458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55B8D59-6829-4EAE-98BB-EE82C75AB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10DA-5059-4538-9FE9-07DF027DAAA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3318A99-57F2-4989-B6C6-78FC08CA40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84" y="5764863"/>
            <a:ext cx="1066138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A48FEA0-71EC-47C7-9B37-991279005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4EC7648-E9A0-44E4-AAE9-B3724AE4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011129D-7B7F-407C-BBC6-D38591A38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10DA-5059-4538-9FE9-07DF027DAAA4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3A7AC07-AE92-4E4F-8178-36FEB66FEE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84" y="5764863"/>
            <a:ext cx="1066138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7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bg>
      <p:bgPr>
        <a:solidFill>
          <a:srgbClr val="0032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8FE6F2-671F-4613-98E7-2E8296BF6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375452"/>
            <a:ext cx="10515600" cy="2187023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LOPETUSTEKSTI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3328213B-6272-4C3E-B767-F0E20819E2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6800" y="5208104"/>
            <a:ext cx="3519157" cy="1255446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Yhteystiedot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E46A563-23F5-4934-BA6E-BA4D366FD7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3" y="5764863"/>
            <a:ext cx="1066800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97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63605-0579-4D04-AFA1-8D8E172FF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EA4A6-91C1-4D44-8443-F92B69996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2FD8D-4B7B-4BD0-829A-43AA359D3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DEE81-D280-490A-A921-75F8D1361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A87C-37A4-4E98-B69E-8D39F910BEC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34964" y="1916114"/>
            <a:ext cx="10801349" cy="432119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49263" indent="-265113">
              <a:defRPr/>
            </a:lvl2pPr>
            <a:lvl3pPr marL="898525" indent="-265113">
              <a:defRPr/>
            </a:lvl3pPr>
            <a:lvl4pPr marL="1346200" indent="-266700">
              <a:defRPr/>
            </a:lvl4pPr>
            <a:lvl5pPr marL="1795463" indent="-266700">
              <a:defRPr/>
            </a:lvl5pPr>
            <a:lvl6pPr marL="2244725" indent="-265113">
              <a:defRPr/>
            </a:lvl6pPr>
            <a:lvl7pPr marL="2693988" indent="-265113">
              <a:defRPr/>
            </a:lvl7pPr>
            <a:lvl8pPr marL="3141663" indent="-266700">
              <a:defRPr/>
            </a:lvl8pPr>
            <a:lvl9pPr marL="3590925" indent="-26670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015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BAD8238-F10B-495D-AD9C-41500E6DFDEE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" y="0"/>
            <a:ext cx="121932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DAC0FCD-695F-44C2-8F04-779BC07AD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09630"/>
            <a:ext cx="9144000" cy="1185504"/>
          </a:xfrm>
        </p:spPr>
        <p:txBody>
          <a:bodyPr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7FA4304-826A-409F-8351-FC31C6CEE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94046"/>
            <a:ext cx="9144000" cy="737075"/>
          </a:xfrm>
        </p:spPr>
        <p:txBody>
          <a:bodyPr/>
          <a:lstStyle>
            <a:lvl1pPr marL="0" indent="0" algn="ctr">
              <a:buNone/>
              <a:defRPr sz="13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2E095BA-B164-4511-AB92-AB76206A88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667" y="1759226"/>
            <a:ext cx="2649864" cy="222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DC649D-43A2-4215-B404-53794D832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C148E1-1B87-4F50-B761-7634CF52B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BB8A22-9DE0-4FD9-AECD-CE4B051AD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108A217-7214-4559-A14E-2F053BEC8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773954-88A2-4478-B3F9-CAE5A72F6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10DA-5059-4538-9FE9-07DF027DAAA4}" type="slidenum">
              <a:rPr lang="fi-FI" smtClean="0"/>
              <a:t>‹#›</a:t>
            </a:fld>
            <a:endParaRPr lang="fi-FI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202D0ED1-2019-4D77-B41E-2D39BE75A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84" y="5764863"/>
            <a:ext cx="1066138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5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B2E41F-FAA5-46BD-90CC-5BEBA021E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AAB9C7-5A5C-4706-92FE-420D503F1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458000"/>
            <a:ext cx="5181600" cy="42012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49129D9-18DC-47F6-B343-4CB776585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58000"/>
            <a:ext cx="5181600" cy="42012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1A75C3-B42C-44F0-8C10-04119721D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FEB2C33-82B7-46DA-833F-ECF469B1B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72137FE-D8B4-4EE5-81F5-A6E52CA35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10DA-5059-4538-9FE9-07DF027DAAA4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192428F-D30B-4426-BE13-E60D8BE09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84" y="5764863"/>
            <a:ext cx="1066138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66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B2E41F-FAA5-46BD-90CC-5BEBA021E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AAB9C7-5A5C-4706-92FE-420D503F1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216426"/>
            <a:ext cx="5181600" cy="344277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49129D9-18DC-47F6-B343-4CB776585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16426"/>
            <a:ext cx="5181600" cy="344277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1A75C3-B42C-44F0-8C10-04119721D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FEB2C33-82B7-46DA-833F-ECF469B1B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72137FE-D8B4-4EE5-81F5-A6E52CA35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10DA-5059-4538-9FE9-07DF027DAAA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C2D2A2FB-0D13-4C6B-88E7-D63299DE208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5801" y="1681163"/>
            <a:ext cx="5181600" cy="44473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F5B35F38-860C-44E0-B19B-667B2DDA01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4473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9F881E59-0440-4442-8979-3762CA9B93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84" y="5764863"/>
            <a:ext cx="1066138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9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0032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8FE6F2-671F-4613-98E7-2E8296BF6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75452"/>
            <a:ext cx="10515600" cy="2187023"/>
          </a:xfrm>
        </p:spPr>
        <p:txBody>
          <a:bodyPr anchor="ctr" anchorCtr="0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6C2BB2E-2BC9-4472-8353-00A6D12770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3" y="5764863"/>
            <a:ext cx="1066800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3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8FE6F2-671F-4613-98E7-2E8296BF6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75452"/>
            <a:ext cx="10515600" cy="2187023"/>
          </a:xfrm>
        </p:spPr>
        <p:txBody>
          <a:bodyPr anchor="ctr" anchorCtr="0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A4913FE-ABFA-4189-8E4B-665F9BAE3B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3" y="5764863"/>
            <a:ext cx="1066800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7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8FE6F2-671F-4613-98E7-2E8296BF6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75452"/>
            <a:ext cx="10515600" cy="2187023"/>
          </a:xfrm>
        </p:spPr>
        <p:txBody>
          <a:bodyPr anchor="ctr" anchorCtr="0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B3CE44B-073F-4340-A5F6-820F569FE6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3" y="5764863"/>
            <a:ext cx="1066800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7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DC649D-43A2-4215-B404-53794D832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6668" y="685800"/>
            <a:ext cx="5367131" cy="74295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C148E1-1B87-4F50-B761-7634CF52B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6668" y="1457325"/>
            <a:ext cx="5367131" cy="419999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31E5A4A7-7DC2-466B-AECF-EE6D72F7218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536713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C6AE4A7-FFF7-496D-8570-7A07E3B867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84" y="5764863"/>
            <a:ext cx="1066138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8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05BFF6C-9291-46C0-94E2-27296743C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668000" cy="742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6275F8-E98D-4A01-B643-49B0A75E65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1869" y="6356351"/>
            <a:ext cx="1179320" cy="2068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B211937-37C9-4928-89DC-0583387AE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2068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AD72AD-6EA7-4E5A-A078-0DD0397EB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" y="6356351"/>
            <a:ext cx="527703" cy="2068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0AF10DA-5059-4538-9FE9-07DF027DAA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9C1DA05-12E2-478D-9F29-3C9A11BD6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457325"/>
            <a:ext cx="10668000" cy="41999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50804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2" r:id="rId4"/>
    <p:sldLayoutId id="2147483660" r:id="rId5"/>
    <p:sldLayoutId id="2147483651" r:id="rId6"/>
    <p:sldLayoutId id="2147483661" r:id="rId7"/>
    <p:sldLayoutId id="2147483663" r:id="rId8"/>
    <p:sldLayoutId id="2147483664" r:id="rId9"/>
    <p:sldLayoutId id="2147483654" r:id="rId10"/>
    <p:sldLayoutId id="2147483655" r:id="rId11"/>
    <p:sldLayoutId id="2147483665" r:id="rId12"/>
    <p:sldLayoutId id="214748368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5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447675" indent="-180975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−"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95350" indent="-180975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162050" indent="-171450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03041A-DA54-4371-B011-9D2A11229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7972" y="4406538"/>
            <a:ext cx="12387943" cy="1071154"/>
          </a:xfrm>
        </p:spPr>
        <p:txBody>
          <a:bodyPr/>
          <a:lstStyle/>
          <a:p>
            <a:b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näkökulmia lasten harrastamisen tukemiseen</a:t>
            </a:r>
          </a:p>
        </p:txBody>
      </p:sp>
    </p:spTree>
    <p:extLst>
      <p:ext uri="{BB962C8B-B14F-4D97-AF65-F5344CB8AC3E}">
        <p14:creationId xmlns:p14="http://schemas.microsoft.com/office/powerpoint/2010/main" val="2826776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A82F40-2D4A-9E6D-52A1-371CBB773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18" y="714102"/>
            <a:ext cx="10668000" cy="418957"/>
          </a:xfrm>
        </p:spPr>
        <p:txBody>
          <a:bodyPr/>
          <a:lstStyle/>
          <a:p>
            <a:r>
              <a:rPr lang="fi-FI" dirty="0"/>
              <a:t>Mistä on kysymys ja miten se jalkautetaan?	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171162-F960-2ED4-E66B-D234587FA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18" y="1532709"/>
            <a:ext cx="10668000" cy="4717468"/>
          </a:xfrm>
        </p:spPr>
        <p:txBody>
          <a:bodyPr/>
          <a:lstStyle/>
          <a:p>
            <a:pPr marL="266700" lvl="1" indent="0">
              <a:buNone/>
            </a:pPr>
            <a:r>
              <a:rPr lang="fi-FI" sz="1800" dirty="0"/>
              <a:t>Näkökulmia lasten harrastamisen tukemiseen –koulutus on noin 60 minuuttia kestävä infopaketti, joka on suunnattu kaikkien (U14 ja nuoremmat) jääkiekkoa harrastavien lasten vanhemmille ja kaikille seuratoimijoille (joukkueiden toimihenkilöt ja seurojen työntekijät). </a:t>
            </a:r>
          </a:p>
          <a:p>
            <a:pPr marL="266700" lvl="1" indent="0">
              <a:buNone/>
            </a:pPr>
            <a:endParaRPr lang="fi-FI" sz="1200" dirty="0"/>
          </a:p>
          <a:p>
            <a:pPr marL="0" indent="0">
              <a:buNone/>
            </a:pPr>
            <a:r>
              <a:rPr lang="fi-FI" sz="1800" dirty="0"/>
              <a:t>KETKÄ KOULUTTAVAT?</a:t>
            </a:r>
          </a:p>
          <a:p>
            <a:pPr lvl="1"/>
            <a:r>
              <a:rPr lang="fi-FI" sz="1800" dirty="0"/>
              <a:t>Syyskaudella -23 lähtökohtaisesti vain aluepäälliköt kouluttavat. </a:t>
            </a:r>
          </a:p>
          <a:p>
            <a:pPr lvl="1"/>
            <a:r>
              <a:rPr lang="fi-FI" sz="1800" dirty="0"/>
              <a:t>Seuroille järjestetään erillinen kouluttajakoulutus.</a:t>
            </a:r>
          </a:p>
          <a:p>
            <a:pPr lvl="1"/>
            <a:r>
              <a:rPr lang="fi-FI" sz="1800" dirty="0"/>
              <a:t>Jatkossa koulutusvastuuta siirretään vahvemmin seuroille omatoimisesti koulutettavaksi.</a:t>
            </a:r>
          </a:p>
          <a:p>
            <a:pPr lvl="1"/>
            <a:endParaRPr lang="fi-FI" sz="1200" dirty="0"/>
          </a:p>
          <a:p>
            <a:pPr marL="0" indent="0">
              <a:buNone/>
            </a:pPr>
            <a:r>
              <a:rPr lang="fi-FI" sz="1800" dirty="0"/>
              <a:t>MITEN KOULUTETAAN?</a:t>
            </a:r>
          </a:p>
          <a:p>
            <a:pPr lvl="1"/>
            <a:r>
              <a:rPr lang="fi-FI" sz="1800" dirty="0">
                <a:sym typeface="Wingdings" panose="05000000000000000000" pitchFamily="2" charset="2"/>
              </a:rPr>
              <a:t>Pyritään kouluttamaan mahdollisimman suuri joukko kasvokkain, mutta mahdollisuus kouluttaa myös verkkokoulutuksena. </a:t>
            </a:r>
          </a:p>
          <a:p>
            <a:pPr lvl="1"/>
            <a:r>
              <a:rPr lang="fi-FI" sz="1800" dirty="0">
                <a:sym typeface="Wingdings" panose="05000000000000000000" pitchFamily="2" charset="2"/>
              </a:rPr>
              <a:t>Koulutusten osallistujamäärät kerätään vuosittain. </a:t>
            </a:r>
          </a:p>
        </p:txBody>
      </p:sp>
    </p:spTree>
    <p:extLst>
      <p:ext uri="{BB962C8B-B14F-4D97-AF65-F5344CB8AC3E}">
        <p14:creationId xmlns:p14="http://schemas.microsoft.com/office/powerpoint/2010/main" val="275183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äivämäärän paikkamerkki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FEA891-25C6-4E6E-B47D-018C5C991525}" type="datetime1">
              <a:rPr lang="fi-FI" altLang="fi-FI" sz="1000">
                <a:solidFill>
                  <a:srgbClr val="0066CC"/>
                </a:solidFill>
              </a:rPr>
              <a:pPr>
                <a:spcBef>
                  <a:spcPct val="0"/>
                </a:spcBef>
                <a:buFontTx/>
                <a:buNone/>
              </a:pPr>
              <a:t>25.9.2023</a:t>
            </a:fld>
            <a:endParaRPr lang="fi-FI" altLang="fi-FI" sz="1000" dirty="0">
              <a:solidFill>
                <a:srgbClr val="0066CC"/>
              </a:solidFill>
            </a:endParaRPr>
          </a:p>
        </p:txBody>
      </p:sp>
      <p:sp>
        <p:nvSpPr>
          <p:cNvPr id="36868" name="Dian numeron paikkamerkki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21FD22-62A3-42D8-9736-A0AFE8DC2CCC}" type="slidenum">
              <a:rPr lang="fi-FI" altLang="fi-FI" sz="1000">
                <a:solidFill>
                  <a:srgbClr val="0066CC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i-FI" altLang="fi-FI" sz="1000">
              <a:solidFill>
                <a:srgbClr val="0066CC"/>
              </a:solidFill>
            </a:endParaRPr>
          </a:p>
        </p:txBody>
      </p:sp>
      <p:sp>
        <p:nvSpPr>
          <p:cNvPr id="36869" name="Otsikko 1"/>
          <p:cNvSpPr>
            <a:spLocks noGrp="1"/>
          </p:cNvSpPr>
          <p:nvPr>
            <p:ph type="title" idx="4294967295"/>
          </p:nvPr>
        </p:nvSpPr>
        <p:spPr>
          <a:xfrm>
            <a:off x="776589" y="819254"/>
            <a:ext cx="9822976" cy="590452"/>
          </a:xfrm>
        </p:spPr>
        <p:txBody>
          <a:bodyPr/>
          <a:lstStyle/>
          <a:p>
            <a:pPr eaLnBrk="1" hangingPunct="1"/>
            <a:r>
              <a:rPr lang="fi-FI" dirty="0"/>
              <a:t>MITÄ TAVOITELLAAN?</a:t>
            </a:r>
            <a:endParaRPr lang="fi-FI" altLang="fi-FI" dirty="0"/>
          </a:p>
        </p:txBody>
      </p:sp>
      <p:sp>
        <p:nvSpPr>
          <p:cNvPr id="36870" name="Sisällön paikkamerkki 2"/>
          <p:cNvSpPr>
            <a:spLocks noGrp="1"/>
          </p:cNvSpPr>
          <p:nvPr>
            <p:ph idx="4294967295"/>
          </p:nvPr>
        </p:nvSpPr>
        <p:spPr>
          <a:xfrm>
            <a:off x="776589" y="1758907"/>
            <a:ext cx="10020694" cy="4489493"/>
          </a:xfrm>
        </p:spPr>
        <p:txBody>
          <a:bodyPr/>
          <a:lstStyle/>
          <a:p>
            <a:pPr>
              <a:lnSpc>
                <a:spcPct val="250000"/>
              </a:lnSpc>
              <a:buFontTx/>
              <a:buChar char="-"/>
            </a:pPr>
            <a:r>
              <a:rPr lang="fi-FI" sz="1800" dirty="0"/>
              <a:t>Tiedostamme minkälainen vanhemmuus tukee lasten harrastamista</a:t>
            </a:r>
          </a:p>
          <a:p>
            <a:pPr>
              <a:lnSpc>
                <a:spcPct val="250000"/>
              </a:lnSpc>
              <a:buFontTx/>
              <a:buChar char="-"/>
            </a:pPr>
            <a:r>
              <a:rPr lang="fi-FI" sz="1800" dirty="0"/>
              <a:t>Osaamme arvioida oman esimerkkimme vaikutusta lasten harrastamiseen</a:t>
            </a:r>
          </a:p>
          <a:p>
            <a:pPr>
              <a:lnSpc>
                <a:spcPct val="250000"/>
              </a:lnSpc>
              <a:buFontTx/>
              <a:buChar char="-"/>
            </a:pPr>
            <a:r>
              <a:rPr lang="fi-FI" sz="1800" dirty="0"/>
              <a:t>Tiedostamme, että jääkiekon harrastaminen on yhtä arvokasta kaikilla tasoilla</a:t>
            </a:r>
          </a:p>
          <a:p>
            <a:pPr>
              <a:lnSpc>
                <a:spcPct val="250000"/>
              </a:lnSpc>
              <a:buFontTx/>
              <a:buChar char="-"/>
            </a:pPr>
            <a:r>
              <a:rPr lang="fi-FI" sz="1800" dirty="0"/>
              <a:t>Ymmärrämme mitä kiireettömyys ja kilpaileminen lasten harrastamisessa tarkoittaa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fi-FI" altLang="fi-FI" sz="1800" dirty="0"/>
          </a:p>
        </p:txBody>
      </p:sp>
      <p:sp>
        <p:nvSpPr>
          <p:cNvPr id="36872" name="Dian numeron paikkamerkki 5"/>
          <p:cNvSpPr txBox="1">
            <a:spLocks noGrp="1"/>
          </p:cNvSpPr>
          <p:nvPr/>
        </p:nvSpPr>
        <p:spPr bwMode="auto">
          <a:xfrm>
            <a:off x="8229600" y="6248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67F7174D-BF96-4BC1-A4F0-F833F5645A6C}" type="slidenum">
              <a:rPr lang="fi-FI" altLang="fi-FI" sz="1000">
                <a:solidFill>
                  <a:srgbClr val="0066CC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3</a:t>
            </a:fld>
            <a:endParaRPr lang="fi-FI" altLang="fi-FI" sz="100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765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7DBE8B-8E33-4E5C-957D-0E8E178A9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478" y="2991678"/>
            <a:ext cx="10515600" cy="2187023"/>
          </a:xfrm>
        </p:spPr>
        <p:txBody>
          <a:bodyPr/>
          <a:lstStyle/>
          <a:p>
            <a:pPr algn="l">
              <a:lnSpc>
                <a:spcPct val="200000"/>
              </a:lnSpc>
            </a:pPr>
            <a:r>
              <a:rPr lang="fi-FI" sz="2800" dirty="0"/>
              <a:t>SISÄLTÖ LASTEN HARRASTAMISEN TUKEMISEEN</a:t>
            </a:r>
            <a:br>
              <a:rPr lang="fi-FI" sz="2800" dirty="0"/>
            </a:br>
            <a:br>
              <a:rPr lang="fi-FI" sz="1800" dirty="0"/>
            </a:br>
            <a:r>
              <a:rPr lang="fi-FI" sz="1800" dirty="0"/>
              <a:t>1. JOKAINEN LAPSI ON ERITYINEN YKSILÖ</a:t>
            </a:r>
            <a:br>
              <a:rPr lang="fi-FI" sz="1800" dirty="0"/>
            </a:br>
            <a:r>
              <a:rPr lang="fi-FI" sz="1800" dirty="0"/>
              <a:t>2. MITEN tuemme lasten harrastamista?</a:t>
            </a:r>
            <a:br>
              <a:rPr lang="fi-FI" sz="1800" dirty="0"/>
            </a:br>
            <a:r>
              <a:rPr lang="fi-FI" sz="1800" dirty="0"/>
              <a:t>3. KAIKELLA ON AIKANSA - HITAASTI KIIRUHTAEN LASTEN EHDOILLA</a:t>
            </a:r>
            <a:br>
              <a:rPr lang="fi-FI" sz="1800" dirty="0"/>
            </a:br>
            <a:r>
              <a:rPr lang="fi-FI" sz="1800" dirty="0"/>
              <a:t>4. MONIPUOLISUUS TEKEE MESTARIN!</a:t>
            </a:r>
            <a:br>
              <a:rPr lang="fi-FI" sz="1800" dirty="0"/>
            </a:br>
            <a:r>
              <a:rPr lang="fi-FI" sz="1800" dirty="0"/>
              <a:t>5. JOUKKUETOIMINTA KASVUALUSTANA</a:t>
            </a:r>
            <a:br>
              <a:rPr lang="fi-FI" sz="1800" dirty="0"/>
            </a:br>
            <a:r>
              <a:rPr lang="fi-FI" sz="1800" dirty="0"/>
              <a:t>6. KILPAILU KASVATTAA!</a:t>
            </a:r>
            <a:br>
              <a:rPr lang="fi-FI" sz="1800" dirty="0"/>
            </a:br>
            <a:r>
              <a:rPr lang="fi-FI" sz="1800" dirty="0"/>
              <a:t>7. INNOSTETAAN URHEILEMAAN!</a:t>
            </a:r>
            <a:br>
              <a:rPr lang="fi-FI" dirty="0">
                <a:solidFill>
                  <a:schemeClr val="tx1"/>
                </a:solidFill>
              </a:rPr>
            </a:br>
            <a:br>
              <a:rPr lang="fi-FI" dirty="0"/>
            </a:b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8751"/>
      </p:ext>
    </p:extLst>
  </p:cSld>
  <p:clrMapOvr>
    <a:masterClrMapping/>
  </p:clrMapOvr>
</p:sld>
</file>

<file path=ppt/theme/theme1.xml><?xml version="1.0" encoding="utf-8"?>
<a:theme xmlns:a="http://schemas.openxmlformats.org/drawingml/2006/main" name="Jaakiekkoliitto">
  <a:themeElements>
    <a:clrScheme name="SuomenJääkiekkojoukkue">
      <a:dk1>
        <a:sysClr val="windowText" lastClr="000000"/>
      </a:dk1>
      <a:lt1>
        <a:sysClr val="window" lastClr="FFFFFF"/>
      </a:lt1>
      <a:dk2>
        <a:srgbClr val="00326B"/>
      </a:dk2>
      <a:lt2>
        <a:srgbClr val="AAAAA8"/>
      </a:lt2>
      <a:accent1>
        <a:srgbClr val="00326B"/>
      </a:accent1>
      <a:accent2>
        <a:srgbClr val="CFCFCD"/>
      </a:accent2>
      <a:accent3>
        <a:srgbClr val="00ACD7"/>
      </a:accent3>
      <a:accent4>
        <a:srgbClr val="011D41"/>
      </a:accent4>
      <a:accent5>
        <a:srgbClr val="8B6F4E"/>
      </a:accent5>
      <a:accent6>
        <a:srgbClr val="AAAAA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50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omenJaakiekkoliitto_esityspohja_v2018-06-20.potx" id="{C5D8DCFC-D4B1-48FC-9322-9859FCC677D2}" vid="{D3E9619E-B67E-4F62-87E8-36C4F43C061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788E9C9EE2A06489FE1A6650E600207" ma:contentTypeVersion="11" ma:contentTypeDescription="Luo uusi asiakirja." ma:contentTypeScope="" ma:versionID="da8ac18a30e3f7b07a5961b92abe8992">
  <xsd:schema xmlns:xsd="http://www.w3.org/2001/XMLSchema" xmlns:xs="http://www.w3.org/2001/XMLSchema" xmlns:p="http://schemas.microsoft.com/office/2006/metadata/properties" xmlns:ns2="3bf93913-d508-495e-b107-9513042ba165" xmlns:ns3="781af3ff-716a-49f7-9b6f-2c34103c98bb" targetNamespace="http://schemas.microsoft.com/office/2006/metadata/properties" ma:root="true" ma:fieldsID="44404bc4f1ff8d182c925f21c31bb663" ns2:_="" ns3:_="">
    <xsd:import namespace="3bf93913-d508-495e-b107-9513042ba165"/>
    <xsd:import namespace="781af3ff-716a-49f7-9b6f-2c34103c98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93913-d508-495e-b107-9513042ba1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Kuvien tunnisteet" ma:readOnly="false" ma:fieldId="{5cf76f15-5ced-4ddc-b409-7134ff3c332f}" ma:taxonomyMulti="true" ma:sspId="c8beba37-f57c-4d67-9133-35c9c0ab84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1af3ff-716a-49f7-9b6f-2c34103c98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60a3adac-90af-49fe-8ac6-db8f99eef7a2}" ma:internalName="TaxCatchAll" ma:showField="CatchAllData" ma:web="781af3ff-716a-49f7-9b6f-2c34103c98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81af3ff-716a-49f7-9b6f-2c34103c98bb" xsi:nil="true"/>
    <lcf76f155ced4ddcb4097134ff3c332f xmlns="3bf93913-d508-495e-b107-9513042ba16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880BE5-D0CB-40C8-8C19-41CE2129F8AE}">
  <ds:schemaRefs>
    <ds:schemaRef ds:uri="3bf93913-d508-495e-b107-9513042ba165"/>
    <ds:schemaRef ds:uri="781af3ff-716a-49f7-9b6f-2c34103c98b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9560CA3-489F-4D00-A3C5-DD9D67A4E31D}">
  <ds:schemaRefs>
    <ds:schemaRef ds:uri="3bf93913-d508-495e-b107-9513042ba165"/>
    <ds:schemaRef ds:uri="781af3ff-716a-49f7-9b6f-2c34103c98b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796A91E-9CFF-4868-98E9-7396CF7B6C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SuomenJaakiekkoliitto_esityspohja_v2018-06-20</Template>
  <TotalTime>1865</TotalTime>
  <Words>196</Words>
  <Application>Microsoft Office PowerPoint</Application>
  <PresentationFormat>Laajakuva</PresentationFormat>
  <Paragraphs>24</Paragraphs>
  <Slides>4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Calibri</vt:lpstr>
      <vt:lpstr>Jaakiekkoliitto</vt:lpstr>
      <vt:lpstr> näkökulmia lasten harrastamisen tukemiseen</vt:lpstr>
      <vt:lpstr>Mistä on kysymys ja miten se jalkautetaan? </vt:lpstr>
      <vt:lpstr>MITÄ TAVOITELLAAN?</vt:lpstr>
      <vt:lpstr>SISÄLTÖ LASTEN HARRASTAMISEN TUKEMISEEN  1. JOKAINEN LAPSI ON ERITYINEN YKSILÖ 2. MITEN tuemme lasten harrastamista? 3. KAIKELLA ON AIKANSA - HITAASTI KIIRUHTAEN LASTEN EHDOILLA 4. MONIPUOLISUUS TEKEE MESTARIN! 5. JOUKKUETOIMINTA KASVUALUSTANA 6. KILPAILU KASVATTAA! 7. INNOSTETAAN URHEILEMAAN!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TÄHÄN ESITYKSEEN NIMI</dc:title>
  <dc:creator>Malmberg Henna</dc:creator>
  <cp:lastModifiedBy>Wallius Jukka</cp:lastModifiedBy>
  <cp:revision>49</cp:revision>
  <cp:lastPrinted>2018-09-19T13:10:57Z</cp:lastPrinted>
  <dcterms:created xsi:type="dcterms:W3CDTF">2018-07-06T06:21:40Z</dcterms:created>
  <dcterms:modified xsi:type="dcterms:W3CDTF">2023-09-25T05:38:42Z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0x0101003788E9C9EE2A06489FE1A6650E600207</vt:lpwstr>
  </property>
</Properties>
</file>