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56" r:id="rId2"/>
  </p:sldIdLst>
  <p:sldSz cx="9144000" cy="6858000" type="screen4x3"/>
  <p:notesSz cx="7102475" cy="10234613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1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l">
              <a:defRPr sz="13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r">
              <a:defRPr sz="1300"/>
            </a:lvl1pPr>
          </a:lstStyle>
          <a:p>
            <a:fld id="{0FCDE57F-9BDC-4342-80C1-7667AF15B894}" type="datetimeFigureOut">
              <a:rPr lang="fi-FI" smtClean="0"/>
              <a:t>26.4.2015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66" tIns="49533" rIns="99066" bIns="49533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710248" y="4861441"/>
            <a:ext cx="5681980" cy="4605576"/>
          </a:xfrm>
          <a:prstGeom prst="rect">
            <a:avLst/>
          </a:prstGeom>
        </p:spPr>
        <p:txBody>
          <a:bodyPr vert="horz" lIns="99066" tIns="49533" rIns="99066" bIns="49533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l">
              <a:defRPr sz="13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4023092" y="9721106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r">
              <a:defRPr sz="1300"/>
            </a:lvl1pPr>
          </a:lstStyle>
          <a:p>
            <a:fld id="{4EB995FB-5CB2-4B7A-8092-B84316674FA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612871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B995FB-5CB2-4B7A-8092-B84316674FA8}" type="slidenum">
              <a:rPr lang="fi-FI" smtClean="0"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442479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66F10-C221-4B15-94FE-336D16F409F0}" type="datetimeFigureOut">
              <a:rPr lang="fi-FI" smtClean="0"/>
              <a:t>26.4.2015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E20FB-FC3F-4E4A-B5DC-217AFBFD2DBF}" type="slidenum">
              <a:rPr lang="fi-FI" smtClean="0"/>
              <a:t>‹#›</a:t>
            </a:fld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66F10-C221-4B15-94FE-336D16F409F0}" type="datetimeFigureOut">
              <a:rPr lang="fi-FI" smtClean="0"/>
              <a:t>26.4.2015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E20FB-FC3F-4E4A-B5DC-217AFBFD2DBF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66F10-C221-4B15-94FE-336D16F409F0}" type="datetimeFigureOut">
              <a:rPr lang="fi-FI" smtClean="0"/>
              <a:t>26.4.2015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E20FB-FC3F-4E4A-B5DC-217AFBFD2DBF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66F10-C221-4B15-94FE-336D16F409F0}" type="datetimeFigureOut">
              <a:rPr lang="fi-FI" smtClean="0"/>
              <a:t>26.4.2015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E20FB-FC3F-4E4A-B5DC-217AFBFD2DBF}" type="slidenum">
              <a:rPr lang="fi-FI" smtClean="0"/>
              <a:t>‹#›</a:t>
            </a:fld>
            <a:endParaRPr lang="fi-FI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66F10-C221-4B15-94FE-336D16F409F0}" type="datetimeFigureOut">
              <a:rPr lang="fi-FI" smtClean="0"/>
              <a:t>26.4.2015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E20FB-FC3F-4E4A-B5DC-217AFBFD2DBF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66F10-C221-4B15-94FE-336D16F409F0}" type="datetimeFigureOut">
              <a:rPr lang="fi-FI" smtClean="0"/>
              <a:t>26.4.2015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E20FB-FC3F-4E4A-B5DC-217AFBFD2DBF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66F10-C221-4B15-94FE-336D16F409F0}" type="datetimeFigureOut">
              <a:rPr lang="fi-FI" smtClean="0"/>
              <a:t>26.4.2015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E20FB-FC3F-4E4A-B5DC-217AFBFD2DBF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66F10-C221-4B15-94FE-336D16F409F0}" type="datetimeFigureOut">
              <a:rPr lang="fi-FI" smtClean="0"/>
              <a:t>26.4.2015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E20FB-FC3F-4E4A-B5DC-217AFBFD2DBF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66F10-C221-4B15-94FE-336D16F409F0}" type="datetimeFigureOut">
              <a:rPr lang="fi-FI" smtClean="0"/>
              <a:t>26.4.2015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E20FB-FC3F-4E4A-B5DC-217AFBFD2DBF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66F10-C221-4B15-94FE-336D16F409F0}" type="datetimeFigureOut">
              <a:rPr lang="fi-FI" smtClean="0"/>
              <a:t>26.4.2015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E20FB-FC3F-4E4A-B5DC-217AFBFD2DBF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66F10-C221-4B15-94FE-336D16F409F0}" type="datetimeFigureOut">
              <a:rPr lang="fi-FI" smtClean="0"/>
              <a:t>26.4.2015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E20FB-FC3F-4E4A-B5DC-217AFBFD2DBF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34666F10-C221-4B15-94FE-336D16F409F0}" type="datetimeFigureOut">
              <a:rPr lang="fi-FI" smtClean="0"/>
              <a:t>26.4.2015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8C7E20FB-FC3F-4E4A-B5DC-217AFBFD2DBF}" type="slidenum">
              <a:rPr lang="fi-FI" smtClean="0"/>
              <a:t>‹#›</a:t>
            </a:fld>
            <a:endParaRPr lang="fi-FI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tennishallinpainonpudottajat@gmail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980656"/>
            <a:ext cx="6400800" cy="1752600"/>
          </a:xfrm>
        </p:spPr>
        <p:txBody>
          <a:bodyPr/>
          <a:lstStyle/>
          <a:p>
            <a:r>
              <a:rPr lang="fi-FI" sz="2400" dirty="0">
                <a:solidFill>
                  <a:schemeClr val="tx1"/>
                </a:solidFill>
              </a:rPr>
              <a:t>Tavoitteena</a:t>
            </a:r>
            <a:r>
              <a:rPr lang="fi-FI" dirty="0">
                <a:solidFill>
                  <a:schemeClr val="tx1"/>
                </a:solidFill>
              </a:rPr>
              <a:t> </a:t>
            </a:r>
            <a:r>
              <a:rPr lang="fi-FI" sz="2400" dirty="0">
                <a:solidFill>
                  <a:schemeClr val="tx1"/>
                </a:solidFill>
              </a:rPr>
              <a:t>5kg</a:t>
            </a:r>
            <a:r>
              <a:rPr lang="fi-FI" dirty="0">
                <a:solidFill>
                  <a:schemeClr val="tx1"/>
                </a:solidFill>
              </a:rPr>
              <a:t> </a:t>
            </a:r>
            <a:r>
              <a:rPr lang="fi-FI" sz="2400" dirty="0">
                <a:solidFill>
                  <a:schemeClr val="tx1"/>
                </a:solidFill>
              </a:rPr>
              <a:t>90päivän</a:t>
            </a:r>
            <a:r>
              <a:rPr lang="fi-FI" dirty="0">
                <a:solidFill>
                  <a:schemeClr val="tx1"/>
                </a:solidFill>
              </a:rPr>
              <a:t> </a:t>
            </a:r>
            <a:r>
              <a:rPr lang="fi-FI" sz="2400" dirty="0">
                <a:solidFill>
                  <a:schemeClr val="tx1"/>
                </a:solidFill>
              </a:rPr>
              <a:t>aikana.</a:t>
            </a:r>
          </a:p>
          <a:p>
            <a:r>
              <a:rPr lang="fi-FI" sz="2400" dirty="0" smtClean="0">
                <a:solidFill>
                  <a:schemeClr val="tx1"/>
                </a:solidFill>
              </a:rPr>
              <a:t>Ryhmään mahtuu vielä mukaan</a:t>
            </a:r>
            <a:endParaRPr lang="fi-FI" sz="2400" dirty="0">
              <a:solidFill>
                <a:schemeClr val="tx1"/>
              </a:solidFill>
            </a:endParaRPr>
          </a:p>
          <a:p>
            <a:endParaRPr lang="fi-FI" dirty="0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116632"/>
            <a:ext cx="7772400" cy="1254001"/>
          </a:xfrm>
        </p:spPr>
        <p:txBody>
          <a:bodyPr/>
          <a:lstStyle/>
          <a:p>
            <a:r>
              <a:rPr lang="fi-FI" dirty="0" smtClean="0"/>
              <a:t>VIELÄ EHDIT KESÄKUNTOON </a:t>
            </a:r>
            <a:endParaRPr lang="fi-FI" dirty="0"/>
          </a:p>
        </p:txBody>
      </p:sp>
      <p:sp>
        <p:nvSpPr>
          <p:cNvPr id="6" name="Tekstiruutu 5"/>
          <p:cNvSpPr txBox="1"/>
          <p:nvPr/>
        </p:nvSpPr>
        <p:spPr>
          <a:xfrm>
            <a:off x="1619672" y="1229851"/>
            <a:ext cx="518443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400" dirty="0" smtClean="0"/>
              <a:t>Ensimmäiset painonpudottajat jo startanneet</a:t>
            </a:r>
            <a:endParaRPr lang="fi-FI" sz="2400" dirty="0" smtClean="0"/>
          </a:p>
          <a:p>
            <a:r>
              <a:rPr lang="fi-FI" sz="2400" dirty="0" smtClean="0"/>
              <a:t>                    </a:t>
            </a:r>
            <a:r>
              <a:rPr lang="fi-FI" sz="2400" dirty="0" smtClean="0"/>
              <a:t>Ota sinäkin haaste vastaan</a:t>
            </a:r>
            <a:endParaRPr lang="fi-FI" sz="2400" dirty="0"/>
          </a:p>
        </p:txBody>
      </p:sp>
      <p:pic>
        <p:nvPicPr>
          <p:cNvPr id="7" name="Kuva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2312" y="2132856"/>
            <a:ext cx="2619375" cy="1743075"/>
          </a:xfrm>
          <a:prstGeom prst="rect">
            <a:avLst/>
          </a:prstGeom>
        </p:spPr>
      </p:pic>
      <p:sp>
        <p:nvSpPr>
          <p:cNvPr id="8" name="Tekstiruutu 7"/>
          <p:cNvSpPr txBox="1"/>
          <p:nvPr/>
        </p:nvSpPr>
        <p:spPr>
          <a:xfrm>
            <a:off x="-36512" y="5076473"/>
            <a:ext cx="92711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 dirty="0" smtClean="0"/>
              <a:t>SEURAAVA MAKSUTON</a:t>
            </a:r>
            <a:r>
              <a:rPr lang="fi-FI" sz="1600" dirty="0" smtClean="0"/>
              <a:t> TILAISUUS </a:t>
            </a:r>
            <a:r>
              <a:rPr lang="fi-FI" sz="1600" dirty="0"/>
              <a:t>PIDETÄÄN </a:t>
            </a:r>
            <a:r>
              <a:rPr lang="fi-FI" sz="1600" dirty="0" smtClean="0"/>
              <a:t>ke</a:t>
            </a:r>
            <a:r>
              <a:rPr lang="fi-FI" sz="1600" dirty="0" smtClean="0"/>
              <a:t> 6.5.2015</a:t>
            </a:r>
            <a:r>
              <a:rPr lang="fi-FI" sz="1600" dirty="0"/>
              <a:t>, KLO.18.00-19.00 </a:t>
            </a:r>
            <a:r>
              <a:rPr lang="fi-FI" sz="1600" dirty="0" smtClean="0"/>
              <a:t>FINLAND </a:t>
            </a:r>
            <a:r>
              <a:rPr lang="fi-FI" sz="1600" dirty="0" smtClean="0"/>
              <a:t>TENNIS CLUB, VARIKKOTIE </a:t>
            </a:r>
            <a:r>
              <a:rPr lang="fi-FI" sz="1600" dirty="0" smtClean="0"/>
              <a:t>4</a:t>
            </a:r>
          </a:p>
          <a:p>
            <a:r>
              <a:rPr lang="fi-FI" sz="1600" dirty="0" smtClean="0"/>
              <a:t>                                                         VOIT PYYTÄÄ MYÖS YSTÄVÄSI MUKAAN</a:t>
            </a:r>
            <a:endParaRPr lang="fi-FI" sz="1600" dirty="0"/>
          </a:p>
        </p:txBody>
      </p:sp>
      <p:sp>
        <p:nvSpPr>
          <p:cNvPr id="9" name="Tekstiruutu 8"/>
          <p:cNvSpPr txBox="1"/>
          <p:nvPr/>
        </p:nvSpPr>
        <p:spPr>
          <a:xfrm>
            <a:off x="1619672" y="5733256"/>
            <a:ext cx="621046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dirty="0" smtClean="0"/>
              <a:t>ILMOITTAUTUMISET: </a:t>
            </a:r>
            <a:r>
              <a:rPr lang="fi-FI" sz="1600" u="sng" dirty="0" err="1">
                <a:hlinkClick r:id="rId4"/>
              </a:rPr>
              <a:t>tennishallinpainonpudottajat@gmail.com</a:t>
            </a:r>
            <a:r>
              <a:rPr lang="fi-FI" sz="1600" dirty="0"/>
              <a:t/>
            </a:r>
            <a:br>
              <a:rPr lang="fi-FI" sz="1600" dirty="0"/>
            </a:br>
            <a:r>
              <a:rPr lang="fi-FI" sz="1600" dirty="0"/>
              <a:t>TAI </a:t>
            </a:r>
            <a:r>
              <a:rPr lang="fi-FI" sz="1600" dirty="0" smtClean="0"/>
              <a:t>: </a:t>
            </a:r>
            <a:r>
              <a:rPr lang="fi-FI" sz="1600" u="sng" dirty="0" smtClean="0"/>
              <a:t>Christian Enestam o44-266 7177 (tekstiviesti tai soitto)</a:t>
            </a:r>
            <a:r>
              <a:rPr lang="fi-FI" dirty="0"/>
              <a:t/>
            </a:r>
            <a:br>
              <a:rPr lang="fi-FI" dirty="0"/>
            </a:b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68691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orisontti">
  <a:themeElements>
    <a:clrScheme name="Horisontti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sontti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sontti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51</TotalTime>
  <Words>45</Words>
  <Application>Microsoft Office PowerPoint</Application>
  <PresentationFormat>Näytössä katseltava diaesitys (4:3)</PresentationFormat>
  <Paragraphs>9</Paragraphs>
  <Slides>1</Slides>
  <Notes>1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2" baseType="lpstr">
      <vt:lpstr>Horisontti</vt:lpstr>
      <vt:lpstr>VIELÄ EHDIT KESÄKUNTOON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KESÄKUNTOON HELPOSTI</dc:title>
  <dc:creator>Toni Kontiomaa</dc:creator>
  <cp:lastModifiedBy>Toni Kontiomaa</cp:lastModifiedBy>
  <cp:revision>12</cp:revision>
  <cp:lastPrinted>2015-04-15T11:26:41Z</cp:lastPrinted>
  <dcterms:created xsi:type="dcterms:W3CDTF">2015-04-13T05:10:17Z</dcterms:created>
  <dcterms:modified xsi:type="dcterms:W3CDTF">2015-04-26T13:16:47Z</dcterms:modified>
</cp:coreProperties>
</file>