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9" r:id="rId2"/>
    <p:sldId id="257" r:id="rId3"/>
    <p:sldId id="258" r:id="rId4"/>
    <p:sldId id="260" r:id="rId5"/>
  </p:sldIdLst>
  <p:sldSz cx="11344275" cy="802005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277F5D-AA82-4BFD-873F-AEFAE10B1CDC}" v="2" dt="2026-08-31T04:35:09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159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User-provided clean floor 1 plan (kerros1 kopio.jpg)</a:t>
            </a:r>
          </a:p>
          <a:p>
            <a:r>
              <a:rPr dirty="0"/>
              <a:t>- User-provided route reference (</a:t>
            </a:r>
            <a:r>
              <a:rPr dirty="0" err="1"/>
              <a:t>Näyttökuva</a:t>
            </a:r>
            <a:r>
              <a:rPr dirty="0"/>
              <a:t> 2026-08-27 184925.png)</a:t>
            </a:r>
          </a:p>
          <a:p>
            <a:r>
              <a:rPr dirty="0"/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clean floor 2 plan (kerros2 kopio.jpg)</a:t>
            </a:r>
          </a:p>
          <a:p>
            <a:r>
              <a:t>- User-provided route reference (Näyttökuva 2026-08-27 190046.png)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User-provided clean floor 3 plan (kerros3 kopio.jpg)</a:t>
            </a:r>
          </a:p>
          <a:p>
            <a:r>
              <a:t>- User-provided route reference (Näyttökuva 2026-08-27 190532.png)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Kuva 190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/>
        </p:blipFill>
        <p:spPr>
          <a:xfrm>
            <a:off x="0" y="0"/>
            <a:ext cx="11344275" cy="8020050"/>
          </a:xfrm>
          <a:prstGeom prst="rect">
            <a:avLst/>
          </a:prstGeom>
        </p:spPr>
      </p:pic>
      <p:sp>
        <p:nvSpPr>
          <p:cNvPr id="8" name="F1_reference_curved_returning_route">
            <a:extLst>
              <a:ext uri="{FF2B5EF4-FFF2-40B4-BE49-F238E27FC236}">
                <a16:creationId xmlns:a16="http://schemas.microsoft.com/office/drawing/2014/main" id="{C0A22790-A90D-2C85-473D-E12FBE5F5294}"/>
              </a:ext>
            </a:extLst>
          </p:cNvPr>
          <p:cNvSpPr>
            <a:spLocks noGrp="1"/>
          </p:cNvSpPr>
          <p:nvPr/>
        </p:nvSpPr>
        <p:spPr>
          <a:xfrm>
            <a:off x="7291937" y="2423501"/>
            <a:ext cx="3187817" cy="5288115"/>
          </a:xfrm>
          <a:custGeom>
            <a:avLst/>
            <a:gdLst>
              <a:gd name="csX0" fmla="*/ 2725549 w 2725549"/>
              <a:gd name="csY0" fmla="*/ 0 h 4827884"/>
              <a:gd name="csX1" fmla="*/ 2725549 w 2725549"/>
              <a:gd name="csY1" fmla="*/ 3799735 h 4827884"/>
              <a:gd name="csX2" fmla="*/ 2724571 w 2725549"/>
              <a:gd name="csY2" fmla="*/ 3842940 h 4827884"/>
              <a:gd name="csX3" fmla="*/ 2721635 w 2725549"/>
              <a:gd name="csY3" fmla="*/ 3885535 h 4827884"/>
              <a:gd name="csX4" fmla="*/ 2716743 w 2725549"/>
              <a:gd name="csY4" fmla="*/ 3927512 h 4827884"/>
              <a:gd name="csX5" fmla="*/ 2709894 w 2725549"/>
              <a:gd name="csY5" fmla="*/ 3968867 h 4827884"/>
              <a:gd name="csX6" fmla="*/ 2701087 w 2725549"/>
              <a:gd name="csY6" fmla="*/ 4009592 h 4827884"/>
              <a:gd name="csX7" fmla="*/ 2690324 w 2725549"/>
              <a:gd name="csY7" fmla="*/ 4049681 h 4827884"/>
              <a:gd name="csX8" fmla="*/ 2677604 w 2725549"/>
              <a:gd name="csY8" fmla="*/ 4089129 h 4827884"/>
              <a:gd name="csX9" fmla="*/ 2662927 w 2725549"/>
              <a:gd name="csY9" fmla="*/ 4127928 h 4827884"/>
              <a:gd name="csX10" fmla="*/ 2646293 w 2725549"/>
              <a:gd name="csY10" fmla="*/ 4166072 h 4827884"/>
              <a:gd name="csX11" fmla="*/ 2627702 w 2725549"/>
              <a:gd name="csY11" fmla="*/ 4203555 h 4827884"/>
              <a:gd name="csX12" fmla="*/ 2607154 w 2725549"/>
              <a:gd name="csY12" fmla="*/ 4240372 h 4827884"/>
              <a:gd name="csX13" fmla="*/ 2584649 w 2725549"/>
              <a:gd name="csY13" fmla="*/ 4276514 h 4827884"/>
              <a:gd name="csX14" fmla="*/ 2560187 w 2725549"/>
              <a:gd name="csY14" fmla="*/ 4311977 h 4827884"/>
              <a:gd name="csX15" fmla="*/ 2533768 w 2725549"/>
              <a:gd name="csY15" fmla="*/ 4346754 h 4827884"/>
              <a:gd name="csX16" fmla="*/ 2505393 w 2725549"/>
              <a:gd name="csY16" fmla="*/ 4380838 h 4827884"/>
              <a:gd name="csX17" fmla="*/ 2475060 w 2725549"/>
              <a:gd name="csY17" fmla="*/ 4414224 h 4827884"/>
              <a:gd name="csX18" fmla="*/ 2442770 w 2725549"/>
              <a:gd name="csY18" fmla="*/ 4446904 h 4827884"/>
              <a:gd name="csX19" fmla="*/ 2408524 w 2725549"/>
              <a:gd name="csY19" fmla="*/ 4478874 h 4827884"/>
              <a:gd name="csX20" fmla="*/ 2372320 w 2725549"/>
              <a:gd name="csY20" fmla="*/ 4510125 h 4827884"/>
              <a:gd name="csX21" fmla="*/ 2334160 w 2725549"/>
              <a:gd name="csY21" fmla="*/ 4540653 h 4827884"/>
              <a:gd name="csX22" fmla="*/ 2294042 w 2725549"/>
              <a:gd name="csY22" fmla="*/ 4570451 h 4827884"/>
              <a:gd name="csX23" fmla="*/ 2251968 w 2725549"/>
              <a:gd name="csY23" fmla="*/ 4599512 h 4827884"/>
              <a:gd name="csX24" fmla="*/ 2207937 w 2725549"/>
              <a:gd name="csY24" fmla="*/ 4627831 h 4827884"/>
              <a:gd name="csX25" fmla="*/ 2161948 w 2725549"/>
              <a:gd name="csY25" fmla="*/ 4655400 h 4827884"/>
              <a:gd name="csX26" fmla="*/ 2115980 w 2725549"/>
              <a:gd name="csY26" fmla="*/ 4681534 h 4827884"/>
              <a:gd name="csX27" fmla="*/ 2068475 w 2725549"/>
              <a:gd name="csY27" fmla="*/ 4705547 h 4827884"/>
              <a:gd name="csX28" fmla="*/ 2019552 w 2725549"/>
              <a:gd name="csY28" fmla="*/ 4727433 h 4827884"/>
              <a:gd name="csX29" fmla="*/ 1969331 w 2725549"/>
              <a:gd name="csY29" fmla="*/ 4747184 h 4827884"/>
              <a:gd name="csX30" fmla="*/ 1917931 w 2725549"/>
              <a:gd name="csY30" fmla="*/ 4764795 h 4827884"/>
              <a:gd name="csX31" fmla="*/ 1865471 w 2725549"/>
              <a:gd name="csY31" fmla="*/ 4780260 h 4827884"/>
              <a:gd name="csX32" fmla="*/ 1812070 w 2725549"/>
              <a:gd name="csY32" fmla="*/ 4793572 h 4827884"/>
              <a:gd name="csX33" fmla="*/ 1757847 w 2725549"/>
              <a:gd name="csY33" fmla="*/ 4804725 h 4827884"/>
              <a:gd name="csX34" fmla="*/ 1702922 w 2725549"/>
              <a:gd name="csY34" fmla="*/ 4813713 h 4827884"/>
              <a:gd name="csX35" fmla="*/ 1647413 w 2725549"/>
              <a:gd name="csY35" fmla="*/ 4820529 h 4827884"/>
              <a:gd name="csX36" fmla="*/ 1591441 w 2725549"/>
              <a:gd name="csY36" fmla="*/ 4825167 h 4827884"/>
              <a:gd name="csX37" fmla="*/ 1535123 w 2725549"/>
              <a:gd name="csY37" fmla="*/ 4827621 h 4827884"/>
              <a:gd name="csX38" fmla="*/ 1478579 w 2725549"/>
              <a:gd name="csY38" fmla="*/ 4827884 h 4827884"/>
              <a:gd name="csX39" fmla="*/ 1421929 w 2725549"/>
              <a:gd name="csY39" fmla="*/ 4825951 h 4827884"/>
              <a:gd name="csX40" fmla="*/ 1365292 w 2725549"/>
              <a:gd name="csY40" fmla="*/ 4821814 h 4827884"/>
              <a:gd name="csX41" fmla="*/ 1308786 w 2725549"/>
              <a:gd name="csY41" fmla="*/ 4815468 h 4827884"/>
              <a:gd name="csX42" fmla="*/ 1252531 w 2725549"/>
              <a:gd name="csY42" fmla="*/ 4806906 h 4827884"/>
              <a:gd name="csX43" fmla="*/ 1196646 w 2725549"/>
              <a:gd name="csY43" fmla="*/ 4796123 h 4827884"/>
              <a:gd name="csX44" fmla="*/ 1141251 w 2725549"/>
              <a:gd name="csY44" fmla="*/ 4783111 h 4827884"/>
              <a:gd name="csX45" fmla="*/ 1086463 w 2725549"/>
              <a:gd name="csY45" fmla="*/ 4767864 h 4827884"/>
              <a:gd name="csX46" fmla="*/ 1032404 w 2725549"/>
              <a:gd name="csY46" fmla="*/ 4750376 h 4827884"/>
              <a:gd name="csX47" fmla="*/ 979191 w 2725549"/>
              <a:gd name="csY47" fmla="*/ 4730642 h 4827884"/>
              <a:gd name="csX48" fmla="*/ 926944 w 2725549"/>
              <a:gd name="csY48" fmla="*/ 4708654 h 4827884"/>
              <a:gd name="csX49" fmla="*/ 875782 w 2725549"/>
              <a:gd name="csY49" fmla="*/ 4684406 h 4827884"/>
              <a:gd name="csX50" fmla="*/ 834758 w 2725549"/>
              <a:gd name="csY50" fmla="*/ 4664090 h 4827884"/>
              <a:gd name="csX51" fmla="*/ 794769 w 2725549"/>
              <a:gd name="csY51" fmla="*/ 4643037 h 4827884"/>
              <a:gd name="csX52" fmla="*/ 755797 w 2725549"/>
              <a:gd name="csY52" fmla="*/ 4621267 h 4827884"/>
              <a:gd name="csX53" fmla="*/ 717821 w 2725549"/>
              <a:gd name="csY53" fmla="*/ 4598799 h 4827884"/>
              <a:gd name="csX54" fmla="*/ 680824 w 2725549"/>
              <a:gd name="csY54" fmla="*/ 4575650 h 4827884"/>
              <a:gd name="csX55" fmla="*/ 644787 w 2725549"/>
              <a:gd name="csY55" fmla="*/ 4551841 h 4827884"/>
              <a:gd name="csX56" fmla="*/ 609691 w 2725549"/>
              <a:gd name="csY56" fmla="*/ 4527390 h 4827884"/>
              <a:gd name="csX57" fmla="*/ 575516 w 2725549"/>
              <a:gd name="csY57" fmla="*/ 4502315 h 4827884"/>
              <a:gd name="csX58" fmla="*/ 542245 w 2725549"/>
              <a:gd name="csY58" fmla="*/ 4476636 h 4827884"/>
              <a:gd name="csX59" fmla="*/ 509858 w 2725549"/>
              <a:gd name="csY59" fmla="*/ 4450372 h 4827884"/>
              <a:gd name="csX60" fmla="*/ 478337 w 2725549"/>
              <a:gd name="csY60" fmla="*/ 4423541 h 4827884"/>
              <a:gd name="csX61" fmla="*/ 447662 w 2725549"/>
              <a:gd name="csY61" fmla="*/ 4396162 h 4827884"/>
              <a:gd name="csX62" fmla="*/ 417816 w 2725549"/>
              <a:gd name="csY62" fmla="*/ 4368255 h 4827884"/>
              <a:gd name="csX63" fmla="*/ 388778 w 2725549"/>
              <a:gd name="csY63" fmla="*/ 4339838 h 4827884"/>
              <a:gd name="csX64" fmla="*/ 360531 w 2725549"/>
              <a:gd name="csY64" fmla="*/ 4310930 h 4827884"/>
              <a:gd name="csX65" fmla="*/ 345222 w 2725549"/>
              <a:gd name="csY65" fmla="*/ 4245819 h 4827884"/>
              <a:gd name="csX66" fmla="*/ 330669 w 2725549"/>
              <a:gd name="csY66" fmla="*/ 4219234 h 4827884"/>
              <a:gd name="csX67" fmla="*/ 310763 w 2725549"/>
              <a:gd name="csY67" fmla="*/ 4172725 h 4827884"/>
              <a:gd name="csX68" fmla="*/ 300702 w 2725549"/>
              <a:gd name="csY68" fmla="*/ 4145289 h 4827884"/>
              <a:gd name="csX69" fmla="*/ 288290 w 2725549"/>
              <a:gd name="csY69" fmla="*/ 4117458 h 4827884"/>
              <a:gd name="csX70" fmla="*/ 264389 w 2725549"/>
              <a:gd name="csY70" fmla="*/ 4082754 h 4827884"/>
              <a:gd name="csX71" fmla="*/ 241147 w 2725549"/>
              <a:gd name="csY71" fmla="*/ 4047688 h 4827884"/>
              <a:gd name="csX72" fmla="*/ 224630 w 2725549"/>
              <a:gd name="csY72" fmla="*/ 4015532 h 4827884"/>
              <a:gd name="csX73" fmla="*/ 214817 w 2725549"/>
              <a:gd name="csY73" fmla="*/ 4015538 h 4827884"/>
              <a:gd name="csX74" fmla="*/ 232949 w 2725549"/>
              <a:gd name="csY74" fmla="*/ 4022906 h 4827884"/>
              <a:gd name="csX75" fmla="*/ 221870 w 2725549"/>
              <a:gd name="csY75" fmla="*/ 3974737 h 4827884"/>
              <a:gd name="csX76" fmla="*/ 210472 w 2725549"/>
              <a:gd name="csY76" fmla="*/ 4017227 h 4827884"/>
              <a:gd name="csX77" fmla="*/ 206459 w 2725549"/>
              <a:gd name="csY77" fmla="*/ 3997256 h 4827884"/>
              <a:gd name="csX78" fmla="*/ 205710 w 2725549"/>
              <a:gd name="csY78" fmla="*/ 3996793 h 4827884"/>
              <a:gd name="csX79" fmla="*/ 211807 w 2725549"/>
              <a:gd name="csY79" fmla="*/ 3973804 h 4827884"/>
              <a:gd name="csX80" fmla="*/ 191539 w 2725549"/>
              <a:gd name="csY80" fmla="*/ 3980991 h 4827884"/>
              <a:gd name="csX81" fmla="*/ 184802 w 2725549"/>
              <a:gd name="csY81" fmla="*/ 3917545 h 4827884"/>
              <a:gd name="csX82" fmla="*/ 177939 w 2725549"/>
              <a:gd name="csY82" fmla="*/ 3946715 h 4827884"/>
              <a:gd name="csX83" fmla="*/ 197881 w 2725549"/>
              <a:gd name="csY83" fmla="*/ 3986870 h 4827884"/>
              <a:gd name="csX84" fmla="*/ 166522 w 2725549"/>
              <a:gd name="csY84" fmla="*/ 3899506 h 4827884"/>
              <a:gd name="csX85" fmla="*/ 151101 w 2725549"/>
              <a:gd name="csY85" fmla="*/ 3833295 h 4827884"/>
              <a:gd name="csX86" fmla="*/ 114510 w 2725549"/>
              <a:gd name="csY86" fmla="*/ 3773766 h 4827884"/>
              <a:gd name="csX87" fmla="*/ 0 w 2725549"/>
              <a:gd name="csY87" fmla="*/ 3773732 h 48278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</a:cxnLst>
            <a:rect l="l" t="t" r="r" b="b"/>
            <a:pathLst>
              <a:path w="2725549" h="4827884">
                <a:moveTo>
                  <a:pt x="2725549" y="0"/>
                </a:moveTo>
                <a:lnTo>
                  <a:pt x="2725549" y="3799735"/>
                </a:lnTo>
                <a:lnTo>
                  <a:pt x="2724571" y="3842940"/>
                </a:lnTo>
                <a:lnTo>
                  <a:pt x="2721635" y="3885535"/>
                </a:lnTo>
                <a:lnTo>
                  <a:pt x="2716743" y="3927512"/>
                </a:lnTo>
                <a:lnTo>
                  <a:pt x="2709894" y="3968867"/>
                </a:lnTo>
                <a:lnTo>
                  <a:pt x="2701087" y="4009592"/>
                </a:lnTo>
                <a:lnTo>
                  <a:pt x="2690324" y="4049681"/>
                </a:lnTo>
                <a:lnTo>
                  <a:pt x="2677604" y="4089129"/>
                </a:lnTo>
                <a:lnTo>
                  <a:pt x="2662927" y="4127928"/>
                </a:lnTo>
                <a:lnTo>
                  <a:pt x="2646293" y="4166072"/>
                </a:lnTo>
                <a:lnTo>
                  <a:pt x="2627702" y="4203555"/>
                </a:lnTo>
                <a:lnTo>
                  <a:pt x="2607154" y="4240372"/>
                </a:lnTo>
                <a:lnTo>
                  <a:pt x="2584649" y="4276514"/>
                </a:lnTo>
                <a:lnTo>
                  <a:pt x="2560187" y="4311977"/>
                </a:lnTo>
                <a:lnTo>
                  <a:pt x="2533768" y="4346754"/>
                </a:lnTo>
                <a:lnTo>
                  <a:pt x="2505393" y="4380838"/>
                </a:lnTo>
                <a:lnTo>
                  <a:pt x="2475060" y="4414224"/>
                </a:lnTo>
                <a:lnTo>
                  <a:pt x="2442770" y="4446904"/>
                </a:lnTo>
                <a:lnTo>
                  <a:pt x="2408524" y="4478874"/>
                </a:lnTo>
                <a:lnTo>
                  <a:pt x="2372320" y="4510125"/>
                </a:lnTo>
                <a:lnTo>
                  <a:pt x="2334160" y="4540653"/>
                </a:lnTo>
                <a:lnTo>
                  <a:pt x="2294042" y="4570451"/>
                </a:lnTo>
                <a:lnTo>
                  <a:pt x="2251968" y="4599512"/>
                </a:lnTo>
                <a:lnTo>
                  <a:pt x="2207937" y="4627831"/>
                </a:lnTo>
                <a:lnTo>
                  <a:pt x="2161948" y="4655400"/>
                </a:lnTo>
                <a:lnTo>
                  <a:pt x="2115980" y="4681534"/>
                </a:lnTo>
                <a:lnTo>
                  <a:pt x="2068475" y="4705547"/>
                </a:lnTo>
                <a:lnTo>
                  <a:pt x="2019552" y="4727433"/>
                </a:lnTo>
                <a:lnTo>
                  <a:pt x="1969331" y="4747184"/>
                </a:lnTo>
                <a:lnTo>
                  <a:pt x="1917931" y="4764795"/>
                </a:lnTo>
                <a:lnTo>
                  <a:pt x="1865471" y="4780260"/>
                </a:lnTo>
                <a:lnTo>
                  <a:pt x="1812070" y="4793572"/>
                </a:lnTo>
                <a:lnTo>
                  <a:pt x="1757847" y="4804725"/>
                </a:lnTo>
                <a:lnTo>
                  <a:pt x="1702922" y="4813713"/>
                </a:lnTo>
                <a:lnTo>
                  <a:pt x="1647413" y="4820529"/>
                </a:lnTo>
                <a:lnTo>
                  <a:pt x="1591441" y="4825167"/>
                </a:lnTo>
                <a:lnTo>
                  <a:pt x="1535123" y="4827621"/>
                </a:lnTo>
                <a:lnTo>
                  <a:pt x="1478579" y="4827884"/>
                </a:lnTo>
                <a:lnTo>
                  <a:pt x="1421929" y="4825951"/>
                </a:lnTo>
                <a:lnTo>
                  <a:pt x="1365292" y="4821814"/>
                </a:lnTo>
                <a:lnTo>
                  <a:pt x="1308786" y="4815468"/>
                </a:lnTo>
                <a:lnTo>
                  <a:pt x="1252531" y="4806906"/>
                </a:lnTo>
                <a:lnTo>
                  <a:pt x="1196646" y="4796123"/>
                </a:lnTo>
                <a:lnTo>
                  <a:pt x="1141251" y="4783111"/>
                </a:lnTo>
                <a:lnTo>
                  <a:pt x="1086463" y="4767864"/>
                </a:lnTo>
                <a:lnTo>
                  <a:pt x="1032404" y="4750376"/>
                </a:lnTo>
                <a:lnTo>
                  <a:pt x="979191" y="4730642"/>
                </a:lnTo>
                <a:lnTo>
                  <a:pt x="926944" y="4708654"/>
                </a:lnTo>
                <a:lnTo>
                  <a:pt x="875782" y="4684406"/>
                </a:lnTo>
                <a:lnTo>
                  <a:pt x="834758" y="4664090"/>
                </a:lnTo>
                <a:lnTo>
                  <a:pt x="794769" y="4643037"/>
                </a:lnTo>
                <a:lnTo>
                  <a:pt x="755797" y="4621267"/>
                </a:lnTo>
                <a:lnTo>
                  <a:pt x="717821" y="4598799"/>
                </a:lnTo>
                <a:lnTo>
                  <a:pt x="680824" y="4575650"/>
                </a:lnTo>
                <a:lnTo>
                  <a:pt x="644787" y="4551841"/>
                </a:lnTo>
                <a:lnTo>
                  <a:pt x="609691" y="4527390"/>
                </a:lnTo>
                <a:lnTo>
                  <a:pt x="575516" y="4502315"/>
                </a:lnTo>
                <a:lnTo>
                  <a:pt x="542245" y="4476636"/>
                </a:lnTo>
                <a:lnTo>
                  <a:pt x="509858" y="4450372"/>
                </a:lnTo>
                <a:lnTo>
                  <a:pt x="478337" y="4423541"/>
                </a:lnTo>
                <a:lnTo>
                  <a:pt x="447662" y="4396162"/>
                </a:lnTo>
                <a:lnTo>
                  <a:pt x="417816" y="4368255"/>
                </a:lnTo>
                <a:lnTo>
                  <a:pt x="388778" y="4339838"/>
                </a:lnTo>
                <a:lnTo>
                  <a:pt x="360531" y="4310930"/>
                </a:lnTo>
                <a:lnTo>
                  <a:pt x="345222" y="4245819"/>
                </a:lnTo>
                <a:lnTo>
                  <a:pt x="330669" y="4219234"/>
                </a:lnTo>
                <a:lnTo>
                  <a:pt x="310763" y="4172725"/>
                </a:lnTo>
                <a:cubicBezTo>
                  <a:pt x="310451" y="4163580"/>
                  <a:pt x="301014" y="4154434"/>
                  <a:pt x="300702" y="4145289"/>
                </a:cubicBezTo>
                <a:lnTo>
                  <a:pt x="288290" y="4117458"/>
                </a:lnTo>
                <a:lnTo>
                  <a:pt x="264389" y="4082754"/>
                </a:lnTo>
                <a:lnTo>
                  <a:pt x="241147" y="4047688"/>
                </a:lnTo>
                <a:lnTo>
                  <a:pt x="224630" y="4015532"/>
                </a:lnTo>
                <a:lnTo>
                  <a:pt x="214817" y="4015538"/>
                </a:lnTo>
                <a:lnTo>
                  <a:pt x="232949" y="4022906"/>
                </a:lnTo>
                <a:lnTo>
                  <a:pt x="221870" y="3974737"/>
                </a:lnTo>
                <a:lnTo>
                  <a:pt x="210472" y="4017227"/>
                </a:lnTo>
                <a:lnTo>
                  <a:pt x="206459" y="3997256"/>
                </a:lnTo>
                <a:lnTo>
                  <a:pt x="205710" y="3996793"/>
                </a:lnTo>
                <a:lnTo>
                  <a:pt x="211807" y="3973804"/>
                </a:lnTo>
                <a:lnTo>
                  <a:pt x="191539" y="3980991"/>
                </a:lnTo>
                <a:lnTo>
                  <a:pt x="184802" y="3917545"/>
                </a:lnTo>
                <a:lnTo>
                  <a:pt x="177939" y="3946715"/>
                </a:lnTo>
                <a:lnTo>
                  <a:pt x="197881" y="3986870"/>
                </a:lnTo>
                <a:lnTo>
                  <a:pt x="166522" y="3899506"/>
                </a:lnTo>
                <a:lnTo>
                  <a:pt x="151101" y="3833295"/>
                </a:lnTo>
                <a:lnTo>
                  <a:pt x="114510" y="3773766"/>
                </a:lnTo>
                <a:lnTo>
                  <a:pt x="0" y="3773732"/>
                </a:lnTo>
              </a:path>
            </a:pathLst>
          </a:custGeom>
          <a:noFill/>
          <a:ln w="1016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F1_reference_curved_outgoing_route">
            <a:extLst>
              <a:ext uri="{FF2B5EF4-FFF2-40B4-BE49-F238E27FC236}">
                <a16:creationId xmlns:a16="http://schemas.microsoft.com/office/drawing/2014/main" id="{B320637E-250A-29E5-AF07-B76A93A1C97A}"/>
              </a:ext>
            </a:extLst>
          </p:cNvPr>
          <p:cNvSpPr>
            <a:spLocks noGrp="1"/>
          </p:cNvSpPr>
          <p:nvPr/>
        </p:nvSpPr>
        <p:spPr>
          <a:xfrm>
            <a:off x="1587093" y="-47737"/>
            <a:ext cx="9285262" cy="7886812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7399069" y="2958572"/>
                </a:moveTo>
                <a:lnTo>
                  <a:pt x="7399069" y="6497256"/>
                </a:lnTo>
                <a:lnTo>
                  <a:pt x="7401309" y="6555247"/>
                </a:lnTo>
                <a:lnTo>
                  <a:pt x="7407958" y="6613119"/>
                </a:lnTo>
                <a:lnTo>
                  <a:pt x="7418911" y="6670751"/>
                </a:lnTo>
                <a:lnTo>
                  <a:pt x="7434059" y="6728025"/>
                </a:lnTo>
                <a:lnTo>
                  <a:pt x="7453298" y="6784820"/>
                </a:lnTo>
                <a:lnTo>
                  <a:pt x="7476519" y="6841017"/>
                </a:lnTo>
                <a:lnTo>
                  <a:pt x="7503616" y="6896497"/>
                </a:lnTo>
                <a:lnTo>
                  <a:pt x="7534483" y="6951140"/>
                </a:lnTo>
                <a:lnTo>
                  <a:pt x="7569013" y="7004825"/>
                </a:lnTo>
                <a:lnTo>
                  <a:pt x="7607099" y="7057435"/>
                </a:lnTo>
                <a:lnTo>
                  <a:pt x="7648635" y="7108848"/>
                </a:lnTo>
                <a:lnTo>
                  <a:pt x="7693514" y="7158946"/>
                </a:lnTo>
                <a:lnTo>
                  <a:pt x="7741630" y="7207609"/>
                </a:lnTo>
                <a:lnTo>
                  <a:pt x="7792875" y="7254717"/>
                </a:lnTo>
                <a:lnTo>
                  <a:pt x="7847144" y="7300150"/>
                </a:lnTo>
                <a:lnTo>
                  <a:pt x="7904329" y="7343790"/>
                </a:lnTo>
                <a:lnTo>
                  <a:pt x="7964324" y="7385516"/>
                </a:lnTo>
                <a:lnTo>
                  <a:pt x="8027023" y="7425208"/>
                </a:lnTo>
                <a:lnTo>
                  <a:pt x="8092318" y="7462749"/>
                </a:lnTo>
                <a:lnTo>
                  <a:pt x="8160104" y="7498016"/>
                </a:lnTo>
                <a:lnTo>
                  <a:pt x="8230273" y="7530892"/>
                </a:lnTo>
                <a:lnTo>
                  <a:pt x="8302718" y="7561256"/>
                </a:lnTo>
                <a:lnTo>
                  <a:pt x="8377334" y="7588989"/>
                </a:lnTo>
                <a:lnTo>
                  <a:pt x="8454014" y="7613972"/>
                </a:lnTo>
                <a:lnTo>
                  <a:pt x="8508862" y="7630971"/>
                </a:lnTo>
                <a:lnTo>
                  <a:pt x="8564933" y="7645730"/>
                </a:lnTo>
                <a:lnTo>
                  <a:pt x="8622095" y="7658273"/>
                </a:lnTo>
                <a:lnTo>
                  <a:pt x="8680217" y="7668626"/>
                </a:lnTo>
                <a:lnTo>
                  <a:pt x="8739167" y="7676813"/>
                </a:lnTo>
                <a:lnTo>
                  <a:pt x="8798813" y="7682860"/>
                </a:lnTo>
                <a:lnTo>
                  <a:pt x="8859024" y="7686792"/>
                </a:lnTo>
                <a:lnTo>
                  <a:pt x="8919667" y="7688634"/>
                </a:lnTo>
                <a:lnTo>
                  <a:pt x="8980612" y="7688412"/>
                </a:lnTo>
                <a:lnTo>
                  <a:pt x="9041725" y="7686150"/>
                </a:lnTo>
                <a:lnTo>
                  <a:pt x="9102877" y="7681874"/>
                </a:lnTo>
                <a:lnTo>
                  <a:pt x="9163934" y="7675608"/>
                </a:lnTo>
                <a:lnTo>
                  <a:pt x="9224766" y="7667379"/>
                </a:lnTo>
                <a:lnTo>
                  <a:pt x="9285240" y="7657211"/>
                </a:lnTo>
                <a:lnTo>
                  <a:pt x="9345225" y="7645130"/>
                </a:lnTo>
                <a:lnTo>
                  <a:pt x="9404589" y="7631160"/>
                </a:lnTo>
                <a:lnTo>
                  <a:pt x="9463200" y="7615327"/>
                </a:lnTo>
                <a:lnTo>
                  <a:pt x="9520927" y="7597656"/>
                </a:lnTo>
                <a:lnTo>
                  <a:pt x="9577637" y="7578172"/>
                </a:lnTo>
                <a:lnTo>
                  <a:pt x="9633200" y="7556900"/>
                </a:lnTo>
                <a:lnTo>
                  <a:pt x="9687484" y="7533866"/>
                </a:lnTo>
                <a:lnTo>
                  <a:pt x="9740356" y="7509095"/>
                </a:lnTo>
                <a:lnTo>
                  <a:pt x="9791685" y="7482611"/>
                </a:lnTo>
                <a:lnTo>
                  <a:pt x="9841339" y="7454441"/>
                </a:lnTo>
                <a:lnTo>
                  <a:pt x="9894549" y="7421062"/>
                </a:lnTo>
                <a:lnTo>
                  <a:pt x="9945777" y="7386224"/>
                </a:lnTo>
                <a:lnTo>
                  <a:pt x="9994997" y="7349975"/>
                </a:lnTo>
                <a:lnTo>
                  <a:pt x="10042186" y="7312367"/>
                </a:lnTo>
                <a:lnTo>
                  <a:pt x="10087317" y="7273449"/>
                </a:lnTo>
                <a:lnTo>
                  <a:pt x="10130365" y="7233273"/>
                </a:lnTo>
                <a:lnTo>
                  <a:pt x="10171307" y="7191888"/>
                </a:lnTo>
                <a:lnTo>
                  <a:pt x="10210115" y="7149345"/>
                </a:lnTo>
                <a:lnTo>
                  <a:pt x="10246766" y="7105694"/>
                </a:lnTo>
                <a:lnTo>
                  <a:pt x="10281234" y="7060985"/>
                </a:lnTo>
                <a:lnTo>
                  <a:pt x="10313495" y="7015269"/>
                </a:lnTo>
                <a:lnTo>
                  <a:pt x="10343522" y="6968597"/>
                </a:lnTo>
                <a:lnTo>
                  <a:pt x="10371291" y="6921018"/>
                </a:lnTo>
                <a:lnTo>
                  <a:pt x="10396778" y="6872583"/>
                </a:lnTo>
                <a:lnTo>
                  <a:pt x="10419956" y="6823342"/>
                </a:lnTo>
                <a:lnTo>
                  <a:pt x="10440801" y="6773346"/>
                </a:lnTo>
                <a:lnTo>
                  <a:pt x="10459287" y="6722645"/>
                </a:lnTo>
                <a:lnTo>
                  <a:pt x="10475390" y="6671289"/>
                </a:lnTo>
                <a:lnTo>
                  <a:pt x="10489085" y="6619329"/>
                </a:lnTo>
                <a:lnTo>
                  <a:pt x="10500346" y="6566815"/>
                </a:lnTo>
                <a:lnTo>
                  <a:pt x="10509148" y="6513798"/>
                </a:lnTo>
                <a:lnTo>
                  <a:pt x="10515466" y="6460327"/>
                </a:lnTo>
                <a:lnTo>
                  <a:pt x="10519275" y="6406454"/>
                </a:lnTo>
                <a:lnTo>
                  <a:pt x="10520551" y="6352228"/>
                </a:lnTo>
                <a:lnTo>
                  <a:pt x="10520551" y="2654013"/>
                </a:lnTo>
              </a:path>
            </a:pathLst>
          </a:custGeom>
          <a:noFill/>
          <a:ln w="101600">
            <a:solidFill>
              <a:schemeClr val="bg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4" name="F1_green_1">
            <a:extLst>
              <a:ext uri="{FF2B5EF4-FFF2-40B4-BE49-F238E27FC236}">
                <a16:creationId xmlns:a16="http://schemas.microsoft.com/office/drawing/2014/main" id="{361001B8-8D17-4C02-B16D-6EF175B71AA4}"/>
              </a:ext>
            </a:extLst>
          </p:cNvPr>
          <p:cNvSpPr>
            <a:spLocks noGrp="1"/>
          </p:cNvSpPr>
          <p:nvPr/>
        </p:nvSpPr>
        <p:spPr>
          <a:xfrm>
            <a:off x="7053396" y="2677059"/>
            <a:ext cx="185725" cy="201868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6" name="F1_green_3">
            <a:extLst>
              <a:ext uri="{FF2B5EF4-FFF2-40B4-BE49-F238E27FC236}">
                <a16:creationId xmlns:a16="http://schemas.microsoft.com/office/drawing/2014/main" id="{D82B09AD-2270-4444-BF14-18A059F2E273}"/>
              </a:ext>
            </a:extLst>
          </p:cNvPr>
          <p:cNvSpPr>
            <a:spLocks noGrp="1"/>
          </p:cNvSpPr>
          <p:nvPr/>
        </p:nvSpPr>
        <p:spPr>
          <a:xfrm>
            <a:off x="10075116" y="2326717"/>
            <a:ext cx="171450" cy="17145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7" name="F1_green_4">
            <a:extLst>
              <a:ext uri="{FF2B5EF4-FFF2-40B4-BE49-F238E27FC236}">
                <a16:creationId xmlns:a16="http://schemas.microsoft.com/office/drawing/2014/main" id="{21211584-2F0F-4BF5-9F35-0DB540B7D5A6}"/>
              </a:ext>
            </a:extLst>
          </p:cNvPr>
          <p:cNvSpPr>
            <a:spLocks noGrp="1"/>
          </p:cNvSpPr>
          <p:nvPr/>
        </p:nvSpPr>
        <p:spPr>
          <a:xfrm>
            <a:off x="8881310" y="7114917"/>
            <a:ext cx="171450" cy="17145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9" name="F1_purple_1">
            <a:extLst>
              <a:ext uri="{FF2B5EF4-FFF2-40B4-BE49-F238E27FC236}">
                <a16:creationId xmlns:a16="http://schemas.microsoft.com/office/drawing/2014/main" id="{9E24754B-9B03-4DB2-B9DC-0382C0851F8A}"/>
              </a:ext>
            </a:extLst>
          </p:cNvPr>
          <p:cNvSpPr>
            <a:spLocks noGrp="1"/>
          </p:cNvSpPr>
          <p:nvPr/>
        </p:nvSpPr>
        <p:spPr>
          <a:xfrm>
            <a:off x="10413149" y="1864902"/>
            <a:ext cx="171450" cy="171450"/>
          </a:xfrm>
          <a:prstGeom prst="ellipse">
            <a:avLst/>
          </a:prstGeom>
          <a:solidFill>
            <a:srgbClr val="A02B93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0" name="F1_purple_2">
            <a:extLst>
              <a:ext uri="{FF2B5EF4-FFF2-40B4-BE49-F238E27FC236}">
                <a16:creationId xmlns:a16="http://schemas.microsoft.com/office/drawing/2014/main" id="{1CA774B0-D0F6-435C-A7C7-D7CF22264D0C}"/>
              </a:ext>
            </a:extLst>
          </p:cNvPr>
          <p:cNvSpPr>
            <a:spLocks noGrp="1"/>
          </p:cNvSpPr>
          <p:nvPr/>
        </p:nvSpPr>
        <p:spPr>
          <a:xfrm>
            <a:off x="9863999" y="2183964"/>
            <a:ext cx="171450" cy="171450"/>
          </a:xfrm>
          <a:prstGeom prst="ellipse">
            <a:avLst/>
          </a:prstGeom>
          <a:solidFill>
            <a:srgbClr val="A02B93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1" name="F1_purple_3">
            <a:extLst>
              <a:ext uri="{FF2B5EF4-FFF2-40B4-BE49-F238E27FC236}">
                <a16:creationId xmlns:a16="http://schemas.microsoft.com/office/drawing/2014/main" id="{D554547B-04F1-49B9-9486-E930B6C26817}"/>
              </a:ext>
            </a:extLst>
          </p:cNvPr>
          <p:cNvSpPr>
            <a:spLocks noGrp="1"/>
          </p:cNvSpPr>
          <p:nvPr/>
        </p:nvSpPr>
        <p:spPr>
          <a:xfrm>
            <a:off x="9632778" y="2314489"/>
            <a:ext cx="171450" cy="171450"/>
          </a:xfrm>
          <a:prstGeom prst="ellipse">
            <a:avLst/>
          </a:prstGeom>
          <a:solidFill>
            <a:srgbClr val="A02B93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2" name="F1_purple_4">
            <a:extLst>
              <a:ext uri="{FF2B5EF4-FFF2-40B4-BE49-F238E27FC236}">
                <a16:creationId xmlns:a16="http://schemas.microsoft.com/office/drawing/2014/main" id="{9DCF8BBE-CD71-45FF-9289-A8F388F52F5A}"/>
              </a:ext>
            </a:extLst>
          </p:cNvPr>
          <p:cNvSpPr>
            <a:spLocks noGrp="1"/>
          </p:cNvSpPr>
          <p:nvPr/>
        </p:nvSpPr>
        <p:spPr>
          <a:xfrm>
            <a:off x="9863999" y="2445014"/>
            <a:ext cx="171450" cy="171450"/>
          </a:xfrm>
          <a:prstGeom prst="ellipse">
            <a:avLst/>
          </a:prstGeom>
          <a:solidFill>
            <a:srgbClr val="A02B93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3" name="F1_purple_5">
            <a:extLst>
              <a:ext uri="{FF2B5EF4-FFF2-40B4-BE49-F238E27FC236}">
                <a16:creationId xmlns:a16="http://schemas.microsoft.com/office/drawing/2014/main" id="{7908D9D9-7B4F-4C90-B60E-3183D7B6E62B}"/>
              </a:ext>
            </a:extLst>
          </p:cNvPr>
          <p:cNvSpPr>
            <a:spLocks noGrp="1"/>
          </p:cNvSpPr>
          <p:nvPr/>
        </p:nvSpPr>
        <p:spPr>
          <a:xfrm>
            <a:off x="7927524" y="6723341"/>
            <a:ext cx="171450" cy="171450"/>
          </a:xfrm>
          <a:prstGeom prst="ellipse">
            <a:avLst/>
          </a:prstGeom>
          <a:solidFill>
            <a:srgbClr val="A02B93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4" name="F1_purple_6">
            <a:extLst>
              <a:ext uri="{FF2B5EF4-FFF2-40B4-BE49-F238E27FC236}">
                <a16:creationId xmlns:a16="http://schemas.microsoft.com/office/drawing/2014/main" id="{AA53DC3F-6D44-433E-99B2-B5E2F03F69D8}"/>
              </a:ext>
            </a:extLst>
          </p:cNvPr>
          <p:cNvSpPr>
            <a:spLocks noGrp="1"/>
          </p:cNvSpPr>
          <p:nvPr/>
        </p:nvSpPr>
        <p:spPr>
          <a:xfrm>
            <a:off x="8115391" y="6926380"/>
            <a:ext cx="171450" cy="171450"/>
          </a:xfrm>
          <a:prstGeom prst="ellipse">
            <a:avLst/>
          </a:prstGeom>
          <a:solidFill>
            <a:srgbClr val="A02B93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5" name="F1_purple_7">
            <a:extLst>
              <a:ext uri="{FF2B5EF4-FFF2-40B4-BE49-F238E27FC236}">
                <a16:creationId xmlns:a16="http://schemas.microsoft.com/office/drawing/2014/main" id="{42EB8EE1-7597-41EE-91FB-0176EA21A5FD}"/>
              </a:ext>
            </a:extLst>
          </p:cNvPr>
          <p:cNvSpPr>
            <a:spLocks noGrp="1"/>
          </p:cNvSpPr>
          <p:nvPr/>
        </p:nvSpPr>
        <p:spPr>
          <a:xfrm>
            <a:off x="8404417" y="7100414"/>
            <a:ext cx="171450" cy="171450"/>
          </a:xfrm>
          <a:prstGeom prst="ellipse">
            <a:avLst/>
          </a:prstGeom>
          <a:solidFill>
            <a:srgbClr val="A02B93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53" name="F1_reference_curved_entrance_halo">
            <a:extLst>
              <a:ext uri="{FF2B5EF4-FFF2-40B4-BE49-F238E27FC236}">
                <a16:creationId xmlns:a16="http://schemas.microsoft.com/office/drawing/2014/main" id="{EBFB4262-1697-44F1-AA01-83EA6EA9AD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44275" cy="8020050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7153396" y="7700988"/>
                </a:moveTo>
                <a:lnTo>
                  <a:pt x="7341263" y="7454441"/>
                </a:lnTo>
              </a:path>
            </a:pathLst>
          </a:custGeom>
          <a:noFill/>
          <a:ln w="1143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56" name="F1_reference_curved_outgoing_route">
            <a:extLst>
              <a:ext uri="{FF2B5EF4-FFF2-40B4-BE49-F238E27FC236}">
                <a16:creationId xmlns:a16="http://schemas.microsoft.com/office/drawing/2014/main" id="{891FD1CD-6779-44B2-8BD3-36E7D096BD34}"/>
              </a:ext>
            </a:extLst>
          </p:cNvPr>
          <p:cNvSpPr>
            <a:spLocks noGrp="1"/>
          </p:cNvSpPr>
          <p:nvPr/>
        </p:nvSpPr>
        <p:spPr>
          <a:xfrm>
            <a:off x="1587093" y="-47681"/>
            <a:ext cx="9285262" cy="7886812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7399069" y="2958572"/>
                </a:moveTo>
                <a:lnTo>
                  <a:pt x="7399069" y="6497256"/>
                </a:lnTo>
                <a:lnTo>
                  <a:pt x="7401309" y="6555247"/>
                </a:lnTo>
                <a:lnTo>
                  <a:pt x="7407958" y="6613119"/>
                </a:lnTo>
                <a:lnTo>
                  <a:pt x="7418911" y="6670751"/>
                </a:lnTo>
                <a:lnTo>
                  <a:pt x="7434059" y="6728025"/>
                </a:lnTo>
                <a:lnTo>
                  <a:pt x="7453298" y="6784820"/>
                </a:lnTo>
                <a:lnTo>
                  <a:pt x="7476519" y="6841017"/>
                </a:lnTo>
                <a:lnTo>
                  <a:pt x="7503616" y="6896497"/>
                </a:lnTo>
                <a:lnTo>
                  <a:pt x="7534483" y="6951140"/>
                </a:lnTo>
                <a:lnTo>
                  <a:pt x="7569013" y="7004825"/>
                </a:lnTo>
                <a:lnTo>
                  <a:pt x="7607099" y="7057435"/>
                </a:lnTo>
                <a:lnTo>
                  <a:pt x="7648635" y="7108848"/>
                </a:lnTo>
                <a:lnTo>
                  <a:pt x="7693514" y="7158946"/>
                </a:lnTo>
                <a:lnTo>
                  <a:pt x="7741630" y="7207609"/>
                </a:lnTo>
                <a:lnTo>
                  <a:pt x="7792875" y="7254717"/>
                </a:lnTo>
                <a:lnTo>
                  <a:pt x="7847144" y="7300150"/>
                </a:lnTo>
                <a:lnTo>
                  <a:pt x="7904329" y="7343790"/>
                </a:lnTo>
                <a:lnTo>
                  <a:pt x="7964324" y="7385516"/>
                </a:lnTo>
                <a:lnTo>
                  <a:pt x="8027023" y="7425208"/>
                </a:lnTo>
                <a:lnTo>
                  <a:pt x="8092318" y="7462749"/>
                </a:lnTo>
                <a:lnTo>
                  <a:pt x="8160104" y="7498016"/>
                </a:lnTo>
                <a:lnTo>
                  <a:pt x="8230273" y="7530892"/>
                </a:lnTo>
                <a:lnTo>
                  <a:pt x="8302718" y="7561256"/>
                </a:lnTo>
                <a:lnTo>
                  <a:pt x="8377334" y="7588989"/>
                </a:lnTo>
                <a:lnTo>
                  <a:pt x="8454014" y="7613972"/>
                </a:lnTo>
                <a:lnTo>
                  <a:pt x="8508862" y="7630971"/>
                </a:lnTo>
                <a:lnTo>
                  <a:pt x="8564933" y="7645730"/>
                </a:lnTo>
                <a:lnTo>
                  <a:pt x="8622095" y="7658273"/>
                </a:lnTo>
                <a:lnTo>
                  <a:pt x="8680217" y="7668626"/>
                </a:lnTo>
                <a:lnTo>
                  <a:pt x="8739167" y="7676813"/>
                </a:lnTo>
                <a:lnTo>
                  <a:pt x="8798813" y="7682860"/>
                </a:lnTo>
                <a:lnTo>
                  <a:pt x="8859024" y="7686792"/>
                </a:lnTo>
                <a:lnTo>
                  <a:pt x="8919667" y="7688634"/>
                </a:lnTo>
                <a:lnTo>
                  <a:pt x="8980612" y="7688412"/>
                </a:lnTo>
                <a:lnTo>
                  <a:pt x="9041725" y="7686150"/>
                </a:lnTo>
                <a:lnTo>
                  <a:pt x="9102877" y="7681874"/>
                </a:lnTo>
                <a:lnTo>
                  <a:pt x="9163934" y="7675608"/>
                </a:lnTo>
                <a:lnTo>
                  <a:pt x="9224766" y="7667379"/>
                </a:lnTo>
                <a:lnTo>
                  <a:pt x="9285240" y="7657211"/>
                </a:lnTo>
                <a:lnTo>
                  <a:pt x="9345225" y="7645130"/>
                </a:lnTo>
                <a:lnTo>
                  <a:pt x="9404589" y="7631160"/>
                </a:lnTo>
                <a:lnTo>
                  <a:pt x="9463200" y="7615327"/>
                </a:lnTo>
                <a:lnTo>
                  <a:pt x="9520927" y="7597656"/>
                </a:lnTo>
                <a:lnTo>
                  <a:pt x="9577637" y="7578172"/>
                </a:lnTo>
                <a:lnTo>
                  <a:pt x="9633200" y="7556900"/>
                </a:lnTo>
                <a:lnTo>
                  <a:pt x="9687484" y="7533866"/>
                </a:lnTo>
                <a:lnTo>
                  <a:pt x="9740356" y="7509095"/>
                </a:lnTo>
                <a:lnTo>
                  <a:pt x="9791685" y="7482611"/>
                </a:lnTo>
                <a:lnTo>
                  <a:pt x="9841339" y="7454441"/>
                </a:lnTo>
                <a:lnTo>
                  <a:pt x="9894549" y="7421062"/>
                </a:lnTo>
                <a:lnTo>
                  <a:pt x="9945777" y="7386224"/>
                </a:lnTo>
                <a:lnTo>
                  <a:pt x="9994997" y="7349975"/>
                </a:lnTo>
                <a:lnTo>
                  <a:pt x="10042186" y="7312367"/>
                </a:lnTo>
                <a:lnTo>
                  <a:pt x="10087317" y="7273449"/>
                </a:lnTo>
                <a:lnTo>
                  <a:pt x="10130365" y="7233273"/>
                </a:lnTo>
                <a:lnTo>
                  <a:pt x="10171307" y="7191888"/>
                </a:lnTo>
                <a:lnTo>
                  <a:pt x="10210115" y="7149345"/>
                </a:lnTo>
                <a:lnTo>
                  <a:pt x="10246766" y="7105694"/>
                </a:lnTo>
                <a:lnTo>
                  <a:pt x="10281234" y="7060985"/>
                </a:lnTo>
                <a:lnTo>
                  <a:pt x="10313495" y="7015269"/>
                </a:lnTo>
                <a:lnTo>
                  <a:pt x="10343522" y="6968597"/>
                </a:lnTo>
                <a:lnTo>
                  <a:pt x="10371291" y="6921018"/>
                </a:lnTo>
                <a:lnTo>
                  <a:pt x="10396778" y="6872583"/>
                </a:lnTo>
                <a:lnTo>
                  <a:pt x="10419956" y="6823342"/>
                </a:lnTo>
                <a:lnTo>
                  <a:pt x="10440801" y="6773346"/>
                </a:lnTo>
                <a:lnTo>
                  <a:pt x="10459287" y="6722645"/>
                </a:lnTo>
                <a:lnTo>
                  <a:pt x="10475390" y="6671289"/>
                </a:lnTo>
                <a:lnTo>
                  <a:pt x="10489085" y="6619329"/>
                </a:lnTo>
                <a:lnTo>
                  <a:pt x="10500346" y="6566815"/>
                </a:lnTo>
                <a:lnTo>
                  <a:pt x="10509148" y="6513798"/>
                </a:lnTo>
                <a:lnTo>
                  <a:pt x="10515466" y="6460327"/>
                </a:lnTo>
                <a:lnTo>
                  <a:pt x="10519275" y="6406454"/>
                </a:lnTo>
                <a:lnTo>
                  <a:pt x="10520551" y="6352228"/>
                </a:lnTo>
                <a:lnTo>
                  <a:pt x="10520551" y="2654013"/>
                </a:lnTo>
              </a:path>
            </a:pathLst>
          </a:custGeom>
          <a:noFill/>
          <a:ln w="5715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58" name="F1_reference_curved_returning_route">
            <a:extLst>
              <a:ext uri="{FF2B5EF4-FFF2-40B4-BE49-F238E27FC236}">
                <a16:creationId xmlns:a16="http://schemas.microsoft.com/office/drawing/2014/main" id="{7AE5033B-DD36-4478-828B-C7D8FFF38D28}"/>
              </a:ext>
            </a:extLst>
          </p:cNvPr>
          <p:cNvSpPr>
            <a:spLocks noGrp="1"/>
          </p:cNvSpPr>
          <p:nvPr/>
        </p:nvSpPr>
        <p:spPr>
          <a:xfrm>
            <a:off x="7292195" y="2426245"/>
            <a:ext cx="3187817" cy="5288115"/>
          </a:xfrm>
          <a:custGeom>
            <a:avLst/>
            <a:gdLst>
              <a:gd name="csX0" fmla="*/ 2725549 w 2725549"/>
              <a:gd name="csY0" fmla="*/ 0 h 4827884"/>
              <a:gd name="csX1" fmla="*/ 2725549 w 2725549"/>
              <a:gd name="csY1" fmla="*/ 3799735 h 4827884"/>
              <a:gd name="csX2" fmla="*/ 2724571 w 2725549"/>
              <a:gd name="csY2" fmla="*/ 3842940 h 4827884"/>
              <a:gd name="csX3" fmla="*/ 2721635 w 2725549"/>
              <a:gd name="csY3" fmla="*/ 3885535 h 4827884"/>
              <a:gd name="csX4" fmla="*/ 2716743 w 2725549"/>
              <a:gd name="csY4" fmla="*/ 3927512 h 4827884"/>
              <a:gd name="csX5" fmla="*/ 2709894 w 2725549"/>
              <a:gd name="csY5" fmla="*/ 3968867 h 4827884"/>
              <a:gd name="csX6" fmla="*/ 2701087 w 2725549"/>
              <a:gd name="csY6" fmla="*/ 4009592 h 4827884"/>
              <a:gd name="csX7" fmla="*/ 2690324 w 2725549"/>
              <a:gd name="csY7" fmla="*/ 4049681 h 4827884"/>
              <a:gd name="csX8" fmla="*/ 2677604 w 2725549"/>
              <a:gd name="csY8" fmla="*/ 4089129 h 4827884"/>
              <a:gd name="csX9" fmla="*/ 2662927 w 2725549"/>
              <a:gd name="csY9" fmla="*/ 4127928 h 4827884"/>
              <a:gd name="csX10" fmla="*/ 2646293 w 2725549"/>
              <a:gd name="csY10" fmla="*/ 4166072 h 4827884"/>
              <a:gd name="csX11" fmla="*/ 2627702 w 2725549"/>
              <a:gd name="csY11" fmla="*/ 4203555 h 4827884"/>
              <a:gd name="csX12" fmla="*/ 2607154 w 2725549"/>
              <a:gd name="csY12" fmla="*/ 4240372 h 4827884"/>
              <a:gd name="csX13" fmla="*/ 2584649 w 2725549"/>
              <a:gd name="csY13" fmla="*/ 4276514 h 4827884"/>
              <a:gd name="csX14" fmla="*/ 2560187 w 2725549"/>
              <a:gd name="csY14" fmla="*/ 4311977 h 4827884"/>
              <a:gd name="csX15" fmla="*/ 2533768 w 2725549"/>
              <a:gd name="csY15" fmla="*/ 4346754 h 4827884"/>
              <a:gd name="csX16" fmla="*/ 2505393 w 2725549"/>
              <a:gd name="csY16" fmla="*/ 4380838 h 4827884"/>
              <a:gd name="csX17" fmla="*/ 2475060 w 2725549"/>
              <a:gd name="csY17" fmla="*/ 4414224 h 4827884"/>
              <a:gd name="csX18" fmla="*/ 2442770 w 2725549"/>
              <a:gd name="csY18" fmla="*/ 4446904 h 4827884"/>
              <a:gd name="csX19" fmla="*/ 2408524 w 2725549"/>
              <a:gd name="csY19" fmla="*/ 4478874 h 4827884"/>
              <a:gd name="csX20" fmla="*/ 2372320 w 2725549"/>
              <a:gd name="csY20" fmla="*/ 4510125 h 4827884"/>
              <a:gd name="csX21" fmla="*/ 2334160 w 2725549"/>
              <a:gd name="csY21" fmla="*/ 4540653 h 4827884"/>
              <a:gd name="csX22" fmla="*/ 2294042 w 2725549"/>
              <a:gd name="csY22" fmla="*/ 4570451 h 4827884"/>
              <a:gd name="csX23" fmla="*/ 2251968 w 2725549"/>
              <a:gd name="csY23" fmla="*/ 4599512 h 4827884"/>
              <a:gd name="csX24" fmla="*/ 2207937 w 2725549"/>
              <a:gd name="csY24" fmla="*/ 4627831 h 4827884"/>
              <a:gd name="csX25" fmla="*/ 2161948 w 2725549"/>
              <a:gd name="csY25" fmla="*/ 4655400 h 4827884"/>
              <a:gd name="csX26" fmla="*/ 2115980 w 2725549"/>
              <a:gd name="csY26" fmla="*/ 4681534 h 4827884"/>
              <a:gd name="csX27" fmla="*/ 2068475 w 2725549"/>
              <a:gd name="csY27" fmla="*/ 4705547 h 4827884"/>
              <a:gd name="csX28" fmla="*/ 2019552 w 2725549"/>
              <a:gd name="csY28" fmla="*/ 4727433 h 4827884"/>
              <a:gd name="csX29" fmla="*/ 1969331 w 2725549"/>
              <a:gd name="csY29" fmla="*/ 4747184 h 4827884"/>
              <a:gd name="csX30" fmla="*/ 1917931 w 2725549"/>
              <a:gd name="csY30" fmla="*/ 4764795 h 4827884"/>
              <a:gd name="csX31" fmla="*/ 1865471 w 2725549"/>
              <a:gd name="csY31" fmla="*/ 4780260 h 4827884"/>
              <a:gd name="csX32" fmla="*/ 1812070 w 2725549"/>
              <a:gd name="csY32" fmla="*/ 4793572 h 4827884"/>
              <a:gd name="csX33" fmla="*/ 1757847 w 2725549"/>
              <a:gd name="csY33" fmla="*/ 4804725 h 4827884"/>
              <a:gd name="csX34" fmla="*/ 1702922 w 2725549"/>
              <a:gd name="csY34" fmla="*/ 4813713 h 4827884"/>
              <a:gd name="csX35" fmla="*/ 1647413 w 2725549"/>
              <a:gd name="csY35" fmla="*/ 4820529 h 4827884"/>
              <a:gd name="csX36" fmla="*/ 1591441 w 2725549"/>
              <a:gd name="csY36" fmla="*/ 4825167 h 4827884"/>
              <a:gd name="csX37" fmla="*/ 1535123 w 2725549"/>
              <a:gd name="csY37" fmla="*/ 4827621 h 4827884"/>
              <a:gd name="csX38" fmla="*/ 1478579 w 2725549"/>
              <a:gd name="csY38" fmla="*/ 4827884 h 4827884"/>
              <a:gd name="csX39" fmla="*/ 1421929 w 2725549"/>
              <a:gd name="csY39" fmla="*/ 4825951 h 4827884"/>
              <a:gd name="csX40" fmla="*/ 1365292 w 2725549"/>
              <a:gd name="csY40" fmla="*/ 4821814 h 4827884"/>
              <a:gd name="csX41" fmla="*/ 1308786 w 2725549"/>
              <a:gd name="csY41" fmla="*/ 4815468 h 4827884"/>
              <a:gd name="csX42" fmla="*/ 1252531 w 2725549"/>
              <a:gd name="csY42" fmla="*/ 4806906 h 4827884"/>
              <a:gd name="csX43" fmla="*/ 1196646 w 2725549"/>
              <a:gd name="csY43" fmla="*/ 4796123 h 4827884"/>
              <a:gd name="csX44" fmla="*/ 1141251 w 2725549"/>
              <a:gd name="csY44" fmla="*/ 4783111 h 4827884"/>
              <a:gd name="csX45" fmla="*/ 1086463 w 2725549"/>
              <a:gd name="csY45" fmla="*/ 4767864 h 4827884"/>
              <a:gd name="csX46" fmla="*/ 1032404 w 2725549"/>
              <a:gd name="csY46" fmla="*/ 4750376 h 4827884"/>
              <a:gd name="csX47" fmla="*/ 979191 w 2725549"/>
              <a:gd name="csY47" fmla="*/ 4730642 h 4827884"/>
              <a:gd name="csX48" fmla="*/ 926944 w 2725549"/>
              <a:gd name="csY48" fmla="*/ 4708654 h 4827884"/>
              <a:gd name="csX49" fmla="*/ 875782 w 2725549"/>
              <a:gd name="csY49" fmla="*/ 4684406 h 4827884"/>
              <a:gd name="csX50" fmla="*/ 834758 w 2725549"/>
              <a:gd name="csY50" fmla="*/ 4664090 h 4827884"/>
              <a:gd name="csX51" fmla="*/ 794769 w 2725549"/>
              <a:gd name="csY51" fmla="*/ 4643037 h 4827884"/>
              <a:gd name="csX52" fmla="*/ 755797 w 2725549"/>
              <a:gd name="csY52" fmla="*/ 4621267 h 4827884"/>
              <a:gd name="csX53" fmla="*/ 717821 w 2725549"/>
              <a:gd name="csY53" fmla="*/ 4598799 h 4827884"/>
              <a:gd name="csX54" fmla="*/ 680824 w 2725549"/>
              <a:gd name="csY54" fmla="*/ 4575650 h 4827884"/>
              <a:gd name="csX55" fmla="*/ 644787 w 2725549"/>
              <a:gd name="csY55" fmla="*/ 4551841 h 4827884"/>
              <a:gd name="csX56" fmla="*/ 609691 w 2725549"/>
              <a:gd name="csY56" fmla="*/ 4527390 h 4827884"/>
              <a:gd name="csX57" fmla="*/ 575516 w 2725549"/>
              <a:gd name="csY57" fmla="*/ 4502315 h 4827884"/>
              <a:gd name="csX58" fmla="*/ 542245 w 2725549"/>
              <a:gd name="csY58" fmla="*/ 4476636 h 4827884"/>
              <a:gd name="csX59" fmla="*/ 509858 w 2725549"/>
              <a:gd name="csY59" fmla="*/ 4450372 h 4827884"/>
              <a:gd name="csX60" fmla="*/ 478337 w 2725549"/>
              <a:gd name="csY60" fmla="*/ 4423541 h 4827884"/>
              <a:gd name="csX61" fmla="*/ 447662 w 2725549"/>
              <a:gd name="csY61" fmla="*/ 4396162 h 4827884"/>
              <a:gd name="csX62" fmla="*/ 417816 w 2725549"/>
              <a:gd name="csY62" fmla="*/ 4368255 h 4827884"/>
              <a:gd name="csX63" fmla="*/ 388778 w 2725549"/>
              <a:gd name="csY63" fmla="*/ 4339838 h 4827884"/>
              <a:gd name="csX64" fmla="*/ 360531 w 2725549"/>
              <a:gd name="csY64" fmla="*/ 4310930 h 4827884"/>
              <a:gd name="csX65" fmla="*/ 345222 w 2725549"/>
              <a:gd name="csY65" fmla="*/ 4245819 h 4827884"/>
              <a:gd name="csX66" fmla="*/ 330669 w 2725549"/>
              <a:gd name="csY66" fmla="*/ 4219234 h 4827884"/>
              <a:gd name="csX67" fmla="*/ 310763 w 2725549"/>
              <a:gd name="csY67" fmla="*/ 4172725 h 4827884"/>
              <a:gd name="csX68" fmla="*/ 300702 w 2725549"/>
              <a:gd name="csY68" fmla="*/ 4145289 h 4827884"/>
              <a:gd name="csX69" fmla="*/ 288290 w 2725549"/>
              <a:gd name="csY69" fmla="*/ 4117458 h 4827884"/>
              <a:gd name="csX70" fmla="*/ 264389 w 2725549"/>
              <a:gd name="csY70" fmla="*/ 4082754 h 4827884"/>
              <a:gd name="csX71" fmla="*/ 241147 w 2725549"/>
              <a:gd name="csY71" fmla="*/ 4047688 h 4827884"/>
              <a:gd name="csX72" fmla="*/ 224630 w 2725549"/>
              <a:gd name="csY72" fmla="*/ 4015532 h 4827884"/>
              <a:gd name="csX73" fmla="*/ 214817 w 2725549"/>
              <a:gd name="csY73" fmla="*/ 4015538 h 4827884"/>
              <a:gd name="csX74" fmla="*/ 232949 w 2725549"/>
              <a:gd name="csY74" fmla="*/ 4022906 h 4827884"/>
              <a:gd name="csX75" fmla="*/ 221870 w 2725549"/>
              <a:gd name="csY75" fmla="*/ 3974737 h 4827884"/>
              <a:gd name="csX76" fmla="*/ 210472 w 2725549"/>
              <a:gd name="csY76" fmla="*/ 4017227 h 4827884"/>
              <a:gd name="csX77" fmla="*/ 206459 w 2725549"/>
              <a:gd name="csY77" fmla="*/ 3997256 h 4827884"/>
              <a:gd name="csX78" fmla="*/ 205710 w 2725549"/>
              <a:gd name="csY78" fmla="*/ 3996793 h 4827884"/>
              <a:gd name="csX79" fmla="*/ 211807 w 2725549"/>
              <a:gd name="csY79" fmla="*/ 3973804 h 4827884"/>
              <a:gd name="csX80" fmla="*/ 191539 w 2725549"/>
              <a:gd name="csY80" fmla="*/ 3980991 h 4827884"/>
              <a:gd name="csX81" fmla="*/ 184802 w 2725549"/>
              <a:gd name="csY81" fmla="*/ 3917545 h 4827884"/>
              <a:gd name="csX82" fmla="*/ 177939 w 2725549"/>
              <a:gd name="csY82" fmla="*/ 3946715 h 4827884"/>
              <a:gd name="csX83" fmla="*/ 197881 w 2725549"/>
              <a:gd name="csY83" fmla="*/ 3986870 h 4827884"/>
              <a:gd name="csX84" fmla="*/ 166522 w 2725549"/>
              <a:gd name="csY84" fmla="*/ 3899506 h 4827884"/>
              <a:gd name="csX85" fmla="*/ 151101 w 2725549"/>
              <a:gd name="csY85" fmla="*/ 3833295 h 4827884"/>
              <a:gd name="csX86" fmla="*/ 114510 w 2725549"/>
              <a:gd name="csY86" fmla="*/ 3773766 h 4827884"/>
              <a:gd name="csX87" fmla="*/ 0 w 2725549"/>
              <a:gd name="csY87" fmla="*/ 3773732 h 48278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</a:cxnLst>
            <a:rect l="l" t="t" r="r" b="b"/>
            <a:pathLst>
              <a:path w="2725549" h="4827884">
                <a:moveTo>
                  <a:pt x="2725549" y="0"/>
                </a:moveTo>
                <a:lnTo>
                  <a:pt x="2725549" y="3799735"/>
                </a:lnTo>
                <a:lnTo>
                  <a:pt x="2724571" y="3842940"/>
                </a:lnTo>
                <a:lnTo>
                  <a:pt x="2721635" y="3885535"/>
                </a:lnTo>
                <a:lnTo>
                  <a:pt x="2716743" y="3927512"/>
                </a:lnTo>
                <a:lnTo>
                  <a:pt x="2709894" y="3968867"/>
                </a:lnTo>
                <a:lnTo>
                  <a:pt x="2701087" y="4009592"/>
                </a:lnTo>
                <a:lnTo>
                  <a:pt x="2690324" y="4049681"/>
                </a:lnTo>
                <a:lnTo>
                  <a:pt x="2677604" y="4089129"/>
                </a:lnTo>
                <a:lnTo>
                  <a:pt x="2662927" y="4127928"/>
                </a:lnTo>
                <a:lnTo>
                  <a:pt x="2646293" y="4166072"/>
                </a:lnTo>
                <a:lnTo>
                  <a:pt x="2627702" y="4203555"/>
                </a:lnTo>
                <a:lnTo>
                  <a:pt x="2607154" y="4240372"/>
                </a:lnTo>
                <a:lnTo>
                  <a:pt x="2584649" y="4276514"/>
                </a:lnTo>
                <a:lnTo>
                  <a:pt x="2560187" y="4311977"/>
                </a:lnTo>
                <a:lnTo>
                  <a:pt x="2533768" y="4346754"/>
                </a:lnTo>
                <a:lnTo>
                  <a:pt x="2505393" y="4380838"/>
                </a:lnTo>
                <a:lnTo>
                  <a:pt x="2475060" y="4414224"/>
                </a:lnTo>
                <a:lnTo>
                  <a:pt x="2442770" y="4446904"/>
                </a:lnTo>
                <a:lnTo>
                  <a:pt x="2408524" y="4478874"/>
                </a:lnTo>
                <a:lnTo>
                  <a:pt x="2372320" y="4510125"/>
                </a:lnTo>
                <a:lnTo>
                  <a:pt x="2334160" y="4540653"/>
                </a:lnTo>
                <a:lnTo>
                  <a:pt x="2294042" y="4570451"/>
                </a:lnTo>
                <a:lnTo>
                  <a:pt x="2251968" y="4599512"/>
                </a:lnTo>
                <a:lnTo>
                  <a:pt x="2207937" y="4627831"/>
                </a:lnTo>
                <a:lnTo>
                  <a:pt x="2161948" y="4655400"/>
                </a:lnTo>
                <a:lnTo>
                  <a:pt x="2115980" y="4681534"/>
                </a:lnTo>
                <a:lnTo>
                  <a:pt x="2068475" y="4705547"/>
                </a:lnTo>
                <a:lnTo>
                  <a:pt x="2019552" y="4727433"/>
                </a:lnTo>
                <a:lnTo>
                  <a:pt x="1969331" y="4747184"/>
                </a:lnTo>
                <a:lnTo>
                  <a:pt x="1917931" y="4764795"/>
                </a:lnTo>
                <a:lnTo>
                  <a:pt x="1865471" y="4780260"/>
                </a:lnTo>
                <a:lnTo>
                  <a:pt x="1812070" y="4793572"/>
                </a:lnTo>
                <a:lnTo>
                  <a:pt x="1757847" y="4804725"/>
                </a:lnTo>
                <a:lnTo>
                  <a:pt x="1702922" y="4813713"/>
                </a:lnTo>
                <a:lnTo>
                  <a:pt x="1647413" y="4820529"/>
                </a:lnTo>
                <a:lnTo>
                  <a:pt x="1591441" y="4825167"/>
                </a:lnTo>
                <a:lnTo>
                  <a:pt x="1535123" y="4827621"/>
                </a:lnTo>
                <a:lnTo>
                  <a:pt x="1478579" y="4827884"/>
                </a:lnTo>
                <a:lnTo>
                  <a:pt x="1421929" y="4825951"/>
                </a:lnTo>
                <a:lnTo>
                  <a:pt x="1365292" y="4821814"/>
                </a:lnTo>
                <a:lnTo>
                  <a:pt x="1308786" y="4815468"/>
                </a:lnTo>
                <a:lnTo>
                  <a:pt x="1252531" y="4806906"/>
                </a:lnTo>
                <a:lnTo>
                  <a:pt x="1196646" y="4796123"/>
                </a:lnTo>
                <a:lnTo>
                  <a:pt x="1141251" y="4783111"/>
                </a:lnTo>
                <a:lnTo>
                  <a:pt x="1086463" y="4767864"/>
                </a:lnTo>
                <a:lnTo>
                  <a:pt x="1032404" y="4750376"/>
                </a:lnTo>
                <a:lnTo>
                  <a:pt x="979191" y="4730642"/>
                </a:lnTo>
                <a:lnTo>
                  <a:pt x="926944" y="4708654"/>
                </a:lnTo>
                <a:lnTo>
                  <a:pt x="875782" y="4684406"/>
                </a:lnTo>
                <a:lnTo>
                  <a:pt x="834758" y="4664090"/>
                </a:lnTo>
                <a:lnTo>
                  <a:pt x="794769" y="4643037"/>
                </a:lnTo>
                <a:lnTo>
                  <a:pt x="755797" y="4621267"/>
                </a:lnTo>
                <a:lnTo>
                  <a:pt x="717821" y="4598799"/>
                </a:lnTo>
                <a:lnTo>
                  <a:pt x="680824" y="4575650"/>
                </a:lnTo>
                <a:lnTo>
                  <a:pt x="644787" y="4551841"/>
                </a:lnTo>
                <a:lnTo>
                  <a:pt x="609691" y="4527390"/>
                </a:lnTo>
                <a:lnTo>
                  <a:pt x="575516" y="4502315"/>
                </a:lnTo>
                <a:lnTo>
                  <a:pt x="542245" y="4476636"/>
                </a:lnTo>
                <a:lnTo>
                  <a:pt x="509858" y="4450372"/>
                </a:lnTo>
                <a:lnTo>
                  <a:pt x="478337" y="4423541"/>
                </a:lnTo>
                <a:lnTo>
                  <a:pt x="447662" y="4396162"/>
                </a:lnTo>
                <a:lnTo>
                  <a:pt x="417816" y="4368255"/>
                </a:lnTo>
                <a:lnTo>
                  <a:pt x="388778" y="4339838"/>
                </a:lnTo>
                <a:lnTo>
                  <a:pt x="360531" y="4310930"/>
                </a:lnTo>
                <a:lnTo>
                  <a:pt x="345222" y="4245819"/>
                </a:lnTo>
                <a:lnTo>
                  <a:pt x="330669" y="4219234"/>
                </a:lnTo>
                <a:lnTo>
                  <a:pt x="310763" y="4172725"/>
                </a:lnTo>
                <a:cubicBezTo>
                  <a:pt x="310451" y="4163580"/>
                  <a:pt x="301014" y="4154434"/>
                  <a:pt x="300702" y="4145289"/>
                </a:cubicBezTo>
                <a:lnTo>
                  <a:pt x="288290" y="4117458"/>
                </a:lnTo>
                <a:lnTo>
                  <a:pt x="264389" y="4082754"/>
                </a:lnTo>
                <a:lnTo>
                  <a:pt x="241147" y="4047688"/>
                </a:lnTo>
                <a:lnTo>
                  <a:pt x="224630" y="4015532"/>
                </a:lnTo>
                <a:lnTo>
                  <a:pt x="214817" y="4015538"/>
                </a:lnTo>
                <a:lnTo>
                  <a:pt x="232949" y="4022906"/>
                </a:lnTo>
                <a:lnTo>
                  <a:pt x="221870" y="3974737"/>
                </a:lnTo>
                <a:lnTo>
                  <a:pt x="210472" y="4017227"/>
                </a:lnTo>
                <a:lnTo>
                  <a:pt x="206459" y="3997256"/>
                </a:lnTo>
                <a:lnTo>
                  <a:pt x="205710" y="3996793"/>
                </a:lnTo>
                <a:lnTo>
                  <a:pt x="211807" y="3973804"/>
                </a:lnTo>
                <a:lnTo>
                  <a:pt x="191539" y="3980991"/>
                </a:lnTo>
                <a:lnTo>
                  <a:pt x="184802" y="3917545"/>
                </a:lnTo>
                <a:lnTo>
                  <a:pt x="177939" y="3946715"/>
                </a:lnTo>
                <a:lnTo>
                  <a:pt x="197881" y="3986870"/>
                </a:lnTo>
                <a:lnTo>
                  <a:pt x="166522" y="3899506"/>
                </a:lnTo>
                <a:lnTo>
                  <a:pt x="151101" y="3833295"/>
                </a:lnTo>
                <a:lnTo>
                  <a:pt x="114510" y="3773766"/>
                </a:lnTo>
                <a:lnTo>
                  <a:pt x="0" y="3773732"/>
                </a:lnTo>
              </a:path>
            </a:pathLst>
          </a:custGeom>
          <a:noFill/>
          <a:ln w="5715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59" name="F1_reference_curved_arrow_entrance_halo">
            <a:extLst>
              <a:ext uri="{FF2B5EF4-FFF2-40B4-BE49-F238E27FC236}">
                <a16:creationId xmlns:a16="http://schemas.microsoft.com/office/drawing/2014/main" id="{3B3C932C-372A-4FB3-9EA4-CD5EAB00E17E}"/>
              </a:ext>
            </a:extLst>
          </p:cNvPr>
          <p:cNvSpPr>
            <a:spLocks noGrp="1"/>
          </p:cNvSpPr>
          <p:nvPr/>
        </p:nvSpPr>
        <p:spPr>
          <a:xfrm rot="2693886">
            <a:off x="7228832" y="7368164"/>
            <a:ext cx="247650" cy="2476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0" name="F1_reference_curved_arrow_entrance_arrow">
            <a:extLst>
              <a:ext uri="{FF2B5EF4-FFF2-40B4-BE49-F238E27FC236}">
                <a16:creationId xmlns:a16="http://schemas.microsoft.com/office/drawing/2014/main" id="{C3430A27-586A-4BDB-BD26-B41585CEB68A}"/>
              </a:ext>
            </a:extLst>
          </p:cNvPr>
          <p:cNvSpPr>
            <a:spLocks noGrp="1"/>
          </p:cNvSpPr>
          <p:nvPr/>
        </p:nvSpPr>
        <p:spPr>
          <a:xfrm rot="10800000">
            <a:off x="7270318" y="7457385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1" name="F1_reference_curved_arrow_out_01_halo">
            <a:extLst>
              <a:ext uri="{FF2B5EF4-FFF2-40B4-BE49-F238E27FC236}">
                <a16:creationId xmlns:a16="http://schemas.microsoft.com/office/drawing/2014/main" id="{49F88311-C0B7-4369-AD35-433527821436}"/>
              </a:ext>
            </a:extLst>
          </p:cNvPr>
          <p:cNvSpPr>
            <a:spLocks noGrp="1"/>
          </p:cNvSpPr>
          <p:nvPr/>
        </p:nvSpPr>
        <p:spPr>
          <a:xfrm rot="10800000">
            <a:off x="7520801" y="4351261"/>
            <a:ext cx="247650" cy="1714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2" name="F1_reference_curved_arrow_out_01_arrow">
            <a:extLst>
              <a:ext uri="{FF2B5EF4-FFF2-40B4-BE49-F238E27FC236}">
                <a16:creationId xmlns:a16="http://schemas.microsoft.com/office/drawing/2014/main" id="{D6477726-24EC-4AE9-881C-EB93DAF537E5}"/>
              </a:ext>
            </a:extLst>
          </p:cNvPr>
          <p:cNvSpPr>
            <a:spLocks noGrp="1"/>
          </p:cNvSpPr>
          <p:nvPr/>
        </p:nvSpPr>
        <p:spPr>
          <a:xfrm rot="10800000">
            <a:off x="7579710" y="4351811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3" name="F1_reference_curved_arrow_out_02_halo">
            <a:extLst>
              <a:ext uri="{FF2B5EF4-FFF2-40B4-BE49-F238E27FC236}">
                <a16:creationId xmlns:a16="http://schemas.microsoft.com/office/drawing/2014/main" id="{E8567669-A06B-4C02-B7BA-61233204156A}"/>
              </a:ext>
            </a:extLst>
          </p:cNvPr>
          <p:cNvSpPr>
            <a:spLocks noGrp="1"/>
          </p:cNvSpPr>
          <p:nvPr/>
        </p:nvSpPr>
        <p:spPr>
          <a:xfrm rot="19800000">
            <a:off x="7423641" y="6715224"/>
            <a:ext cx="247650" cy="175395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4" name="F1_reference_curved_arrow_out_02_arrow">
            <a:extLst>
              <a:ext uri="{FF2B5EF4-FFF2-40B4-BE49-F238E27FC236}">
                <a16:creationId xmlns:a16="http://schemas.microsoft.com/office/drawing/2014/main" id="{B0412BC6-8941-4D8F-B5A8-FE6E820B64B6}"/>
              </a:ext>
            </a:extLst>
          </p:cNvPr>
          <p:cNvSpPr>
            <a:spLocks noGrp="1"/>
          </p:cNvSpPr>
          <p:nvPr/>
        </p:nvSpPr>
        <p:spPr>
          <a:xfrm rot="19800000">
            <a:off x="7480791" y="6747745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5" name="F1_reference_curved_arrow_out_03_halo">
            <a:extLst>
              <a:ext uri="{FF2B5EF4-FFF2-40B4-BE49-F238E27FC236}">
                <a16:creationId xmlns:a16="http://schemas.microsoft.com/office/drawing/2014/main" id="{0B646DB6-308F-489A-8DB4-5E40B9ED4D5D}"/>
              </a:ext>
            </a:extLst>
          </p:cNvPr>
          <p:cNvSpPr>
            <a:spLocks noGrp="1"/>
          </p:cNvSpPr>
          <p:nvPr/>
        </p:nvSpPr>
        <p:spPr>
          <a:xfrm rot="19800000">
            <a:off x="7632554" y="7119514"/>
            <a:ext cx="247650" cy="175161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6" name="F1_reference_curved_arrow_out_03_arrow">
            <a:extLst>
              <a:ext uri="{FF2B5EF4-FFF2-40B4-BE49-F238E27FC236}">
                <a16:creationId xmlns:a16="http://schemas.microsoft.com/office/drawing/2014/main" id="{349D9B03-443B-43AD-84F3-F00ED5948A39}"/>
              </a:ext>
            </a:extLst>
          </p:cNvPr>
          <p:cNvSpPr>
            <a:spLocks noGrp="1"/>
          </p:cNvSpPr>
          <p:nvPr/>
        </p:nvSpPr>
        <p:spPr>
          <a:xfrm rot="19800000">
            <a:off x="7685893" y="7137319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1" name="F1_reference_curved_arrow_out_06_halo">
            <a:extLst>
              <a:ext uri="{FF2B5EF4-FFF2-40B4-BE49-F238E27FC236}">
                <a16:creationId xmlns:a16="http://schemas.microsoft.com/office/drawing/2014/main" id="{E5027B7C-2B1C-4CC8-AA6B-4A8E8F3D44EB}"/>
              </a:ext>
            </a:extLst>
          </p:cNvPr>
          <p:cNvSpPr>
            <a:spLocks noGrp="1"/>
          </p:cNvSpPr>
          <p:nvPr/>
        </p:nvSpPr>
        <p:spPr>
          <a:xfrm rot="13500000">
            <a:off x="9944670" y="7297782"/>
            <a:ext cx="247650" cy="14764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2" name="F1_reference_curved_arrow_out_06_arrow">
            <a:extLst>
              <a:ext uri="{FF2B5EF4-FFF2-40B4-BE49-F238E27FC236}">
                <a16:creationId xmlns:a16="http://schemas.microsoft.com/office/drawing/2014/main" id="{02FEE0C8-40E6-439F-8F8F-C61447CE052E}"/>
              </a:ext>
            </a:extLst>
          </p:cNvPr>
          <p:cNvSpPr>
            <a:spLocks noGrp="1"/>
          </p:cNvSpPr>
          <p:nvPr/>
        </p:nvSpPr>
        <p:spPr>
          <a:xfrm rot="13500000">
            <a:off x="9999873" y="7306295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3" name="F1_reference_curved_arrow_out_07_halo">
            <a:extLst>
              <a:ext uri="{FF2B5EF4-FFF2-40B4-BE49-F238E27FC236}">
                <a16:creationId xmlns:a16="http://schemas.microsoft.com/office/drawing/2014/main" id="{6058E1FE-BBB5-49BE-82DD-79F51D344231}"/>
              </a:ext>
            </a:extLst>
          </p:cNvPr>
          <p:cNvSpPr>
            <a:spLocks noGrp="1"/>
          </p:cNvSpPr>
          <p:nvPr/>
        </p:nvSpPr>
        <p:spPr>
          <a:xfrm rot="10800000">
            <a:off x="10352082" y="6415401"/>
            <a:ext cx="247650" cy="149821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4" name="F1_reference_curved_arrow_out_07_arrow">
            <a:extLst>
              <a:ext uri="{FF2B5EF4-FFF2-40B4-BE49-F238E27FC236}">
                <a16:creationId xmlns:a16="http://schemas.microsoft.com/office/drawing/2014/main" id="{092B8DCB-6F96-4964-A5F5-C3FB6586C60C}"/>
              </a:ext>
            </a:extLst>
          </p:cNvPr>
          <p:cNvSpPr>
            <a:spLocks noGrp="1"/>
          </p:cNvSpPr>
          <p:nvPr/>
        </p:nvSpPr>
        <p:spPr>
          <a:xfrm rot="10800000">
            <a:off x="10408571" y="6424743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5" name="F1_reference_curved_arrow_out_08_halo">
            <a:extLst>
              <a:ext uri="{FF2B5EF4-FFF2-40B4-BE49-F238E27FC236}">
                <a16:creationId xmlns:a16="http://schemas.microsoft.com/office/drawing/2014/main" id="{1362E61B-F73A-4CEA-BDBE-D0FE14F50A83}"/>
              </a:ext>
            </a:extLst>
          </p:cNvPr>
          <p:cNvSpPr>
            <a:spLocks noGrp="1"/>
          </p:cNvSpPr>
          <p:nvPr/>
        </p:nvSpPr>
        <p:spPr>
          <a:xfrm rot="10800000">
            <a:off x="10351978" y="2391705"/>
            <a:ext cx="247650" cy="1714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6" name="F1_reference_curved_arrow_out_08_arrow">
            <a:extLst>
              <a:ext uri="{FF2B5EF4-FFF2-40B4-BE49-F238E27FC236}">
                <a16:creationId xmlns:a16="http://schemas.microsoft.com/office/drawing/2014/main" id="{D34110D5-FF26-45C2-A16B-7EEB97C65E5C}"/>
              </a:ext>
            </a:extLst>
          </p:cNvPr>
          <p:cNvSpPr>
            <a:spLocks noGrp="1"/>
          </p:cNvSpPr>
          <p:nvPr/>
        </p:nvSpPr>
        <p:spPr>
          <a:xfrm rot="10800000">
            <a:off x="10409128" y="2414010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7" name="F1_reference_curved_arrow_return_01_halo">
            <a:extLst>
              <a:ext uri="{FF2B5EF4-FFF2-40B4-BE49-F238E27FC236}">
                <a16:creationId xmlns:a16="http://schemas.microsoft.com/office/drawing/2014/main" id="{80C32FDF-FB54-454E-B523-0070663C8096}"/>
              </a:ext>
            </a:extLst>
          </p:cNvPr>
          <p:cNvSpPr>
            <a:spLocks noGrp="1"/>
          </p:cNvSpPr>
          <p:nvPr/>
        </p:nvSpPr>
        <p:spPr>
          <a:xfrm>
            <a:off x="10074439" y="6258872"/>
            <a:ext cx="247650" cy="175396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8" name="F1_reference_curved_arrow_return_01_arrow">
            <a:extLst>
              <a:ext uri="{FF2B5EF4-FFF2-40B4-BE49-F238E27FC236}">
                <a16:creationId xmlns:a16="http://schemas.microsoft.com/office/drawing/2014/main" id="{50FC322A-3870-4A2B-9193-614367F030BE}"/>
              </a:ext>
            </a:extLst>
          </p:cNvPr>
          <p:cNvSpPr>
            <a:spLocks noGrp="1"/>
          </p:cNvSpPr>
          <p:nvPr/>
        </p:nvSpPr>
        <p:spPr>
          <a:xfrm>
            <a:off x="10131589" y="6291393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9" name="F1_reference_curved_arrow_return_02_halo">
            <a:extLst>
              <a:ext uri="{FF2B5EF4-FFF2-40B4-BE49-F238E27FC236}">
                <a16:creationId xmlns:a16="http://schemas.microsoft.com/office/drawing/2014/main" id="{66A52B0B-F912-4D0D-AED9-3892B0A3D890}"/>
              </a:ext>
            </a:extLst>
          </p:cNvPr>
          <p:cNvSpPr>
            <a:spLocks noGrp="1"/>
          </p:cNvSpPr>
          <p:nvPr/>
        </p:nvSpPr>
        <p:spPr>
          <a:xfrm rot="2700000">
            <a:off x="9767967" y="6958887"/>
            <a:ext cx="247650" cy="175411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80" name="F1_reference_curved_arrow_return_02_arrow">
            <a:extLst>
              <a:ext uri="{FF2B5EF4-FFF2-40B4-BE49-F238E27FC236}">
                <a16:creationId xmlns:a16="http://schemas.microsoft.com/office/drawing/2014/main" id="{20A7F4FF-215B-4364-8B15-FF269EE87EE7}"/>
              </a:ext>
            </a:extLst>
          </p:cNvPr>
          <p:cNvSpPr>
            <a:spLocks noGrp="1"/>
          </p:cNvSpPr>
          <p:nvPr/>
        </p:nvSpPr>
        <p:spPr>
          <a:xfrm rot="2700000">
            <a:off x="9819212" y="6989794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81" name="F1_reference_curved_arrow_return_03_halo">
            <a:extLst>
              <a:ext uri="{FF2B5EF4-FFF2-40B4-BE49-F238E27FC236}">
                <a16:creationId xmlns:a16="http://schemas.microsoft.com/office/drawing/2014/main" id="{BA7E3A2E-677A-44A8-885F-01CA05320749}"/>
              </a:ext>
            </a:extLst>
          </p:cNvPr>
          <p:cNvSpPr>
            <a:spLocks noGrp="1"/>
          </p:cNvSpPr>
          <p:nvPr/>
        </p:nvSpPr>
        <p:spPr>
          <a:xfrm rot="5400000">
            <a:off x="8764368" y="7417488"/>
            <a:ext cx="247650" cy="187483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82" name="F1_reference_curved_arrow_return_03_arrow">
            <a:extLst>
              <a:ext uri="{FF2B5EF4-FFF2-40B4-BE49-F238E27FC236}">
                <a16:creationId xmlns:a16="http://schemas.microsoft.com/office/drawing/2014/main" id="{2674CA19-5A88-4E24-BBA8-1B504B304365}"/>
              </a:ext>
            </a:extLst>
          </p:cNvPr>
          <p:cNvSpPr>
            <a:spLocks noGrp="1"/>
          </p:cNvSpPr>
          <p:nvPr/>
        </p:nvSpPr>
        <p:spPr>
          <a:xfrm rot="5400000">
            <a:off x="8824330" y="7444684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89" name="F1_reference_curved_arrow_return_07_halo">
            <a:extLst>
              <a:ext uri="{FF2B5EF4-FFF2-40B4-BE49-F238E27FC236}">
                <a16:creationId xmlns:a16="http://schemas.microsoft.com/office/drawing/2014/main" id="{365AE1A1-DA89-4E8A-93DE-7C6C54B6945C}"/>
              </a:ext>
            </a:extLst>
          </p:cNvPr>
          <p:cNvSpPr>
            <a:spLocks noGrp="1"/>
          </p:cNvSpPr>
          <p:nvPr/>
        </p:nvSpPr>
        <p:spPr>
          <a:xfrm rot="10800000">
            <a:off x="7211607" y="6522141"/>
            <a:ext cx="247650" cy="176218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90" name="F1_reference_curved_arrow_return_07_arrow">
            <a:extLst>
              <a:ext uri="{FF2B5EF4-FFF2-40B4-BE49-F238E27FC236}">
                <a16:creationId xmlns:a16="http://schemas.microsoft.com/office/drawing/2014/main" id="{23DC09AE-2553-46C9-855B-165EF8198B92}"/>
              </a:ext>
            </a:extLst>
          </p:cNvPr>
          <p:cNvSpPr>
            <a:spLocks noGrp="1"/>
          </p:cNvSpPr>
          <p:nvPr/>
        </p:nvSpPr>
        <p:spPr>
          <a:xfrm rot="10800000">
            <a:off x="7279452" y="6540166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" name="F1_reference_curved_arrow_out_01_arrow">
            <a:extLst>
              <a:ext uri="{FF2B5EF4-FFF2-40B4-BE49-F238E27FC236}">
                <a16:creationId xmlns:a16="http://schemas.microsoft.com/office/drawing/2014/main" id="{73242581-BC63-85AA-374E-20AD36B6AB06}"/>
              </a:ext>
            </a:extLst>
          </p:cNvPr>
          <p:cNvSpPr>
            <a:spLocks noGrp="1"/>
          </p:cNvSpPr>
          <p:nvPr/>
        </p:nvSpPr>
        <p:spPr>
          <a:xfrm rot="5400000">
            <a:off x="7249957" y="2707477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F1_reference_curved_arrow_out_01_arrow">
            <a:extLst>
              <a:ext uri="{FF2B5EF4-FFF2-40B4-BE49-F238E27FC236}">
                <a16:creationId xmlns:a16="http://schemas.microsoft.com/office/drawing/2014/main" id="{AD4E3255-BA72-BCC7-5E8E-B1651B8D3004}"/>
              </a:ext>
            </a:extLst>
          </p:cNvPr>
          <p:cNvSpPr>
            <a:spLocks noGrp="1"/>
          </p:cNvSpPr>
          <p:nvPr/>
        </p:nvSpPr>
        <p:spPr>
          <a:xfrm rot="5400000">
            <a:off x="7312238" y="2707477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9" name="F1_reference_curved_arrow_out_08_halo">
            <a:extLst>
              <a:ext uri="{FF2B5EF4-FFF2-40B4-BE49-F238E27FC236}">
                <a16:creationId xmlns:a16="http://schemas.microsoft.com/office/drawing/2014/main" id="{9749B432-E498-86F3-3093-F6D12E2875D9}"/>
              </a:ext>
            </a:extLst>
          </p:cNvPr>
          <p:cNvSpPr>
            <a:spLocks noGrp="1"/>
          </p:cNvSpPr>
          <p:nvPr/>
        </p:nvSpPr>
        <p:spPr>
          <a:xfrm rot="5400000">
            <a:off x="10217067" y="2348409"/>
            <a:ext cx="247650" cy="1714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1" name="F1_reference_curved_arrow_out_08_arrow">
            <a:extLst>
              <a:ext uri="{FF2B5EF4-FFF2-40B4-BE49-F238E27FC236}">
                <a16:creationId xmlns:a16="http://schemas.microsoft.com/office/drawing/2014/main" id="{FF27BC5C-C3F5-5914-AB89-1A5B02CBA5BB}"/>
              </a:ext>
            </a:extLst>
          </p:cNvPr>
          <p:cNvSpPr>
            <a:spLocks noGrp="1"/>
          </p:cNvSpPr>
          <p:nvPr/>
        </p:nvSpPr>
        <p:spPr>
          <a:xfrm rot="5400000">
            <a:off x="10274217" y="2370714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3" name="F1_reference_curved_arrow_out_08_halo">
            <a:extLst>
              <a:ext uri="{FF2B5EF4-FFF2-40B4-BE49-F238E27FC236}">
                <a16:creationId xmlns:a16="http://schemas.microsoft.com/office/drawing/2014/main" id="{C2B4EC39-032E-1B0D-833A-7C8DBBADFF4B}"/>
              </a:ext>
            </a:extLst>
          </p:cNvPr>
          <p:cNvSpPr>
            <a:spLocks noGrp="1"/>
          </p:cNvSpPr>
          <p:nvPr/>
        </p:nvSpPr>
        <p:spPr>
          <a:xfrm>
            <a:off x="10074023" y="2499210"/>
            <a:ext cx="247650" cy="1714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5" name="F1_reference_curved_arrow_out_08_arrow">
            <a:extLst>
              <a:ext uri="{FF2B5EF4-FFF2-40B4-BE49-F238E27FC236}">
                <a16:creationId xmlns:a16="http://schemas.microsoft.com/office/drawing/2014/main" id="{607838EB-1826-68B6-7A21-7CDA70AE14A5}"/>
              </a:ext>
            </a:extLst>
          </p:cNvPr>
          <p:cNvSpPr>
            <a:spLocks noGrp="1"/>
          </p:cNvSpPr>
          <p:nvPr/>
        </p:nvSpPr>
        <p:spPr>
          <a:xfrm>
            <a:off x="10131173" y="2521515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7" name="F1_reference_curved_arrow_out_01_halo">
            <a:extLst>
              <a:ext uri="{FF2B5EF4-FFF2-40B4-BE49-F238E27FC236}">
                <a16:creationId xmlns:a16="http://schemas.microsoft.com/office/drawing/2014/main" id="{AC5D8268-F5CD-D987-D532-8A7B12DC73B5}"/>
              </a:ext>
            </a:extLst>
          </p:cNvPr>
          <p:cNvSpPr>
            <a:spLocks noGrp="1"/>
          </p:cNvSpPr>
          <p:nvPr/>
        </p:nvSpPr>
        <p:spPr>
          <a:xfrm rot="10800000">
            <a:off x="7525316" y="2829842"/>
            <a:ext cx="247650" cy="1714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9" name="F1_reference_curved_arrow_out_01_arrow">
            <a:extLst>
              <a:ext uri="{FF2B5EF4-FFF2-40B4-BE49-F238E27FC236}">
                <a16:creationId xmlns:a16="http://schemas.microsoft.com/office/drawing/2014/main" id="{67804106-CAC6-FD56-117C-40DA9CCB3338}"/>
              </a:ext>
            </a:extLst>
          </p:cNvPr>
          <p:cNvSpPr>
            <a:spLocks noGrp="1"/>
          </p:cNvSpPr>
          <p:nvPr/>
        </p:nvSpPr>
        <p:spPr>
          <a:xfrm rot="10800000">
            <a:off x="7585581" y="2878927"/>
            <a:ext cx="133350" cy="13335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F9CAF7B5-C038-C755-255C-B7A009A11DA4}"/>
              </a:ext>
            </a:extLst>
          </p:cNvPr>
          <p:cNvSpPr/>
          <p:nvPr/>
        </p:nvSpPr>
        <p:spPr>
          <a:xfrm>
            <a:off x="7303757" y="6798231"/>
            <a:ext cx="73117" cy="657374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DAE0D1B-5506-ADE9-A00A-A7A3B80D5E23}"/>
              </a:ext>
            </a:extLst>
          </p:cNvPr>
          <p:cNvSpPr txBox="1"/>
          <p:nvPr/>
        </p:nvSpPr>
        <p:spPr>
          <a:xfrm>
            <a:off x="6759440" y="2325013"/>
            <a:ext cx="66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11.</a:t>
            </a:r>
          </a:p>
        </p:txBody>
      </p:sp>
      <p:sp>
        <p:nvSpPr>
          <p:cNvPr id="5" name="Tekstiruutu 4">
            <a:extLst>
              <a:ext uri="{FF2B5EF4-FFF2-40B4-BE49-F238E27FC236}">
                <a16:creationId xmlns:a16="http://schemas.microsoft.com/office/drawing/2014/main" id="{ABF111D0-03AE-EA36-826E-90DE45AE8591}"/>
              </a:ext>
            </a:extLst>
          </p:cNvPr>
          <p:cNvSpPr txBox="1"/>
          <p:nvPr/>
        </p:nvSpPr>
        <p:spPr>
          <a:xfrm>
            <a:off x="1920240" y="5406512"/>
            <a:ext cx="3252051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Paikka 11: 12:30 Taitoluistelijat</a:t>
            </a:r>
          </a:p>
          <a:p>
            <a:r>
              <a:rPr lang="fi-FI" dirty="0"/>
              <a:t>Paikka 12: 12:30 Johanna H.</a:t>
            </a:r>
          </a:p>
          <a:p>
            <a:r>
              <a:rPr lang="fi-FI" dirty="0"/>
              <a:t>Paikka 13: 12:30 Taitoluistelijat</a:t>
            </a:r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AA2373A4-A407-5518-B282-96D093DEF5ED}"/>
              </a:ext>
            </a:extLst>
          </p:cNvPr>
          <p:cNvSpPr txBox="1"/>
          <p:nvPr/>
        </p:nvSpPr>
        <p:spPr>
          <a:xfrm>
            <a:off x="8991889" y="7019328"/>
            <a:ext cx="652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12.</a:t>
            </a:r>
          </a:p>
        </p:txBody>
      </p:sp>
      <p:sp>
        <p:nvSpPr>
          <p:cNvPr id="11" name="Tekstiruutu 10">
            <a:extLst>
              <a:ext uri="{FF2B5EF4-FFF2-40B4-BE49-F238E27FC236}">
                <a16:creationId xmlns:a16="http://schemas.microsoft.com/office/drawing/2014/main" id="{BC4E97CE-9AF4-7B35-DB96-A920B2645ABE}"/>
              </a:ext>
            </a:extLst>
          </p:cNvPr>
          <p:cNvSpPr txBox="1"/>
          <p:nvPr/>
        </p:nvSpPr>
        <p:spPr>
          <a:xfrm>
            <a:off x="9999876" y="2013796"/>
            <a:ext cx="6622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13.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BE51A8F0-81D9-E118-3CBC-40875E878775}"/>
              </a:ext>
            </a:extLst>
          </p:cNvPr>
          <p:cNvSpPr txBox="1"/>
          <p:nvPr/>
        </p:nvSpPr>
        <p:spPr>
          <a:xfrm>
            <a:off x="267541" y="167730"/>
            <a:ext cx="203369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3200" b="1" dirty="0"/>
              <a:t>1. KERROS</a:t>
            </a: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32279339-DECD-101D-A859-C5D7C7501C53}"/>
              </a:ext>
            </a:extLst>
          </p:cNvPr>
          <p:cNvSpPr txBox="1"/>
          <p:nvPr/>
        </p:nvSpPr>
        <p:spPr>
          <a:xfrm>
            <a:off x="1920240" y="2269689"/>
            <a:ext cx="3604260" cy="295465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HUOMIOITA: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Sisäänkäynti päivän tapahtumiin kerroksessa 2. (ainoastaan illan konserttiin kulku 1. kerroksesta)</a:t>
            </a:r>
          </a:p>
          <a:p>
            <a:pPr marL="285750" indent="-285750">
              <a:buFontTx/>
              <a:buChar char="-"/>
            </a:pPr>
            <a:r>
              <a:rPr lang="fi-FI" sz="1400" dirty="0"/>
              <a:t>Suunnitellun reitin mukaan kerrokset kuljetaan järjestyksessä 2 </a:t>
            </a:r>
            <a:r>
              <a:rPr lang="fi-FI" sz="1400" dirty="0">
                <a:sym typeface="Wingdings" panose="05000000000000000000" pitchFamily="2" charset="2"/>
              </a:rPr>
              <a:t> 3  1  Ulos</a:t>
            </a:r>
          </a:p>
          <a:p>
            <a:pPr marL="285750" indent="-285750">
              <a:buFontTx/>
              <a:buChar char="-"/>
            </a:pPr>
            <a:r>
              <a:rPr lang="fi-FI" sz="1400" dirty="0">
                <a:sym typeface="Wingdings" panose="05000000000000000000" pitchFamily="2" charset="2"/>
              </a:rPr>
              <a:t>Kartassa punaiset nuolet kuvaavat kiertokävelyn reittiä, vihreät pallot kierroksen oppaita ja violetit pallot laji/seuraesittelijöitä.</a:t>
            </a:r>
          </a:p>
          <a:p>
            <a:pPr marL="285750" indent="-285750">
              <a:buFontTx/>
              <a:buChar char="-"/>
            </a:pPr>
            <a:r>
              <a:rPr lang="fi-FI" sz="1400" dirty="0">
                <a:sym typeface="Wingdings" panose="05000000000000000000" pitchFamily="2" charset="2"/>
              </a:rPr>
              <a:t>Kierrosoppaat numeroitu alkaen toisen kerroksen sisäänkäynnistä.</a:t>
            </a:r>
          </a:p>
          <a:p>
            <a:pPr marL="285750" indent="-285750">
              <a:buFontTx/>
              <a:buChar char="-"/>
            </a:pPr>
            <a:endParaRPr lang="fi-FI" sz="1400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769420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Kuva 9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-1" y="-84827"/>
            <a:ext cx="11344275" cy="8020050"/>
          </a:xfrm>
          <a:prstGeom prst="rect">
            <a:avLst/>
          </a:prstGeom>
        </p:spPr>
      </p:pic>
      <p:sp>
        <p:nvSpPr>
          <p:cNvPr id="66" name="F2_green_1">
            <a:extLst>
              <a:ext uri="{FF2B5EF4-FFF2-40B4-BE49-F238E27FC236}">
                <a16:creationId xmlns:a16="http://schemas.microsoft.com/office/drawing/2014/main" id="{DBB50905-CBF9-4945-AF43-D04457C54122}"/>
              </a:ext>
            </a:extLst>
          </p:cNvPr>
          <p:cNvSpPr>
            <a:spLocks noGrp="1"/>
          </p:cNvSpPr>
          <p:nvPr/>
        </p:nvSpPr>
        <p:spPr>
          <a:xfrm>
            <a:off x="7862446" y="2033237"/>
            <a:ext cx="152400" cy="15240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8" name="F2_green_3">
            <a:extLst>
              <a:ext uri="{FF2B5EF4-FFF2-40B4-BE49-F238E27FC236}">
                <a16:creationId xmlns:a16="http://schemas.microsoft.com/office/drawing/2014/main" id="{B00E5C9A-C996-4531-BC92-C02085902400}"/>
              </a:ext>
            </a:extLst>
          </p:cNvPr>
          <p:cNvSpPr>
            <a:spLocks noGrp="1"/>
          </p:cNvSpPr>
          <p:nvPr/>
        </p:nvSpPr>
        <p:spPr>
          <a:xfrm>
            <a:off x="7200206" y="2487769"/>
            <a:ext cx="152400" cy="15240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1" name="F2_green_6">
            <a:extLst>
              <a:ext uri="{FF2B5EF4-FFF2-40B4-BE49-F238E27FC236}">
                <a16:creationId xmlns:a16="http://schemas.microsoft.com/office/drawing/2014/main" id="{BE6D33A9-E54F-4A94-B77F-7CA08F39E325}"/>
              </a:ext>
            </a:extLst>
          </p:cNvPr>
          <p:cNvSpPr>
            <a:spLocks noGrp="1"/>
          </p:cNvSpPr>
          <p:nvPr/>
        </p:nvSpPr>
        <p:spPr>
          <a:xfrm>
            <a:off x="7071315" y="6138379"/>
            <a:ext cx="226961" cy="234294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5" name="F2_smooth_main_halo">
            <a:extLst>
              <a:ext uri="{FF2B5EF4-FFF2-40B4-BE49-F238E27FC236}">
                <a16:creationId xmlns:a16="http://schemas.microsoft.com/office/drawing/2014/main" id="{95A55E3C-D98F-4A9D-B0A0-33832EDCC3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44275" cy="8020050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7749156" y="6418265"/>
                </a:moveTo>
                <a:lnTo>
                  <a:pt x="7749156" y="2965115"/>
                </a:lnTo>
                <a:lnTo>
                  <a:pt x="7747212" y="2939845"/>
                </a:lnTo>
                <a:lnTo>
                  <a:pt x="7741380" y="2918462"/>
                </a:lnTo>
                <a:lnTo>
                  <a:pt x="7731661" y="2900967"/>
                </a:lnTo>
                <a:lnTo>
                  <a:pt x="7718054" y="2887360"/>
                </a:lnTo>
                <a:lnTo>
                  <a:pt x="7700559" y="2877641"/>
                </a:lnTo>
                <a:lnTo>
                  <a:pt x="7679176" y="2871809"/>
                </a:lnTo>
                <a:lnTo>
                  <a:pt x="7653906" y="2869865"/>
                </a:lnTo>
                <a:lnTo>
                  <a:pt x="7371656" y="2869865"/>
                </a:lnTo>
                <a:lnTo>
                  <a:pt x="7346386" y="2867921"/>
                </a:lnTo>
                <a:lnTo>
                  <a:pt x="7325003" y="2862090"/>
                </a:lnTo>
                <a:lnTo>
                  <a:pt x="7307508" y="2852370"/>
                </a:lnTo>
                <a:lnTo>
                  <a:pt x="7293901" y="2838763"/>
                </a:lnTo>
                <a:lnTo>
                  <a:pt x="7284182" y="2821268"/>
                </a:lnTo>
                <a:lnTo>
                  <a:pt x="7278350" y="2799886"/>
                </a:lnTo>
                <a:lnTo>
                  <a:pt x="7276406" y="2774615"/>
                </a:lnTo>
                <a:lnTo>
                  <a:pt x="7276406" y="2659219"/>
                </a:lnTo>
                <a:lnTo>
                  <a:pt x="7276406" y="2632005"/>
                </a:lnTo>
                <a:lnTo>
                  <a:pt x="7276406" y="2604790"/>
                </a:lnTo>
                <a:lnTo>
                  <a:pt x="7276406" y="2577576"/>
                </a:lnTo>
                <a:lnTo>
                  <a:pt x="7276406" y="2550362"/>
                </a:lnTo>
                <a:lnTo>
                  <a:pt x="7276406" y="2523147"/>
                </a:lnTo>
                <a:lnTo>
                  <a:pt x="7276406" y="2495933"/>
                </a:lnTo>
                <a:lnTo>
                  <a:pt x="7276406" y="2468719"/>
                </a:lnTo>
                <a:lnTo>
                  <a:pt x="7276406" y="2375569"/>
                </a:lnTo>
                <a:lnTo>
                  <a:pt x="7278350" y="2350299"/>
                </a:lnTo>
                <a:lnTo>
                  <a:pt x="7284182" y="2328916"/>
                </a:lnTo>
                <a:lnTo>
                  <a:pt x="7293901" y="2311421"/>
                </a:lnTo>
                <a:lnTo>
                  <a:pt x="7307508" y="2297814"/>
                </a:lnTo>
                <a:lnTo>
                  <a:pt x="7325003" y="2288095"/>
                </a:lnTo>
                <a:lnTo>
                  <a:pt x="7346386" y="2282263"/>
                </a:lnTo>
                <a:lnTo>
                  <a:pt x="7371656" y="2280319"/>
                </a:lnTo>
                <a:lnTo>
                  <a:pt x="9322432" y="2280319"/>
                </a:lnTo>
                <a:lnTo>
                  <a:pt x="9347702" y="2282263"/>
                </a:lnTo>
                <a:lnTo>
                  <a:pt x="9369085" y="2288095"/>
                </a:lnTo>
                <a:lnTo>
                  <a:pt x="9386580" y="2297814"/>
                </a:lnTo>
                <a:lnTo>
                  <a:pt x="9400187" y="2311421"/>
                </a:lnTo>
                <a:lnTo>
                  <a:pt x="9409906" y="2328916"/>
                </a:lnTo>
                <a:lnTo>
                  <a:pt x="9415738" y="2350299"/>
                </a:lnTo>
                <a:lnTo>
                  <a:pt x="9417682" y="2375569"/>
                </a:lnTo>
                <a:lnTo>
                  <a:pt x="9417682" y="2624448"/>
                </a:lnTo>
                <a:lnTo>
                  <a:pt x="9419626" y="2649718"/>
                </a:lnTo>
                <a:lnTo>
                  <a:pt x="9425457" y="2671101"/>
                </a:lnTo>
                <a:lnTo>
                  <a:pt x="9435177" y="2688596"/>
                </a:lnTo>
                <a:lnTo>
                  <a:pt x="9448784" y="2702203"/>
                </a:lnTo>
                <a:lnTo>
                  <a:pt x="9466279" y="2711922"/>
                </a:lnTo>
                <a:lnTo>
                  <a:pt x="9487662" y="2717754"/>
                </a:lnTo>
                <a:lnTo>
                  <a:pt x="9512932" y="2719698"/>
                </a:lnTo>
                <a:lnTo>
                  <a:pt x="9978719" y="2719698"/>
                </a:lnTo>
                <a:lnTo>
                  <a:pt x="10003989" y="2721642"/>
                </a:lnTo>
                <a:lnTo>
                  <a:pt x="10025372" y="2727473"/>
                </a:lnTo>
                <a:lnTo>
                  <a:pt x="10042867" y="2737193"/>
                </a:lnTo>
                <a:lnTo>
                  <a:pt x="10056474" y="2750800"/>
                </a:lnTo>
                <a:lnTo>
                  <a:pt x="10066193" y="2768295"/>
                </a:lnTo>
                <a:lnTo>
                  <a:pt x="10072025" y="2789678"/>
                </a:lnTo>
                <a:lnTo>
                  <a:pt x="10073969" y="2814948"/>
                </a:lnTo>
                <a:lnTo>
                  <a:pt x="10073969" y="6373070"/>
                </a:lnTo>
                <a:lnTo>
                  <a:pt x="10072025" y="6398341"/>
                </a:lnTo>
                <a:lnTo>
                  <a:pt x="10066193" y="6419724"/>
                </a:lnTo>
                <a:lnTo>
                  <a:pt x="10056474" y="6437218"/>
                </a:lnTo>
                <a:lnTo>
                  <a:pt x="10042867" y="6450826"/>
                </a:lnTo>
                <a:lnTo>
                  <a:pt x="10025372" y="6460545"/>
                </a:lnTo>
                <a:lnTo>
                  <a:pt x="10003989" y="6466377"/>
                </a:lnTo>
                <a:lnTo>
                  <a:pt x="9978719" y="6468320"/>
                </a:lnTo>
                <a:lnTo>
                  <a:pt x="7749156" y="6468320"/>
                </a:lnTo>
              </a:path>
            </a:pathLst>
          </a:custGeom>
          <a:noFill/>
          <a:ln w="1238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6" name="F2_smooth_main_route">
            <a:extLst>
              <a:ext uri="{FF2B5EF4-FFF2-40B4-BE49-F238E27FC236}">
                <a16:creationId xmlns:a16="http://schemas.microsoft.com/office/drawing/2014/main" id="{CAE5C44B-50E1-4B83-9091-7011257325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44275" cy="8020050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7749156" y="6418265"/>
                </a:moveTo>
                <a:lnTo>
                  <a:pt x="7749156" y="2965115"/>
                </a:lnTo>
                <a:lnTo>
                  <a:pt x="7747212" y="2939845"/>
                </a:lnTo>
                <a:lnTo>
                  <a:pt x="7741380" y="2918462"/>
                </a:lnTo>
                <a:lnTo>
                  <a:pt x="7731661" y="2900967"/>
                </a:lnTo>
                <a:lnTo>
                  <a:pt x="7718054" y="2887360"/>
                </a:lnTo>
                <a:lnTo>
                  <a:pt x="7700559" y="2877641"/>
                </a:lnTo>
                <a:lnTo>
                  <a:pt x="7679176" y="2871809"/>
                </a:lnTo>
                <a:lnTo>
                  <a:pt x="7653906" y="2869865"/>
                </a:lnTo>
                <a:lnTo>
                  <a:pt x="7371656" y="2869865"/>
                </a:lnTo>
                <a:lnTo>
                  <a:pt x="7346386" y="2867921"/>
                </a:lnTo>
                <a:lnTo>
                  <a:pt x="7325003" y="2862090"/>
                </a:lnTo>
                <a:lnTo>
                  <a:pt x="7307508" y="2852370"/>
                </a:lnTo>
                <a:lnTo>
                  <a:pt x="7293901" y="2838763"/>
                </a:lnTo>
                <a:lnTo>
                  <a:pt x="7284182" y="2821268"/>
                </a:lnTo>
                <a:lnTo>
                  <a:pt x="7278350" y="2799886"/>
                </a:lnTo>
                <a:lnTo>
                  <a:pt x="7276406" y="2774615"/>
                </a:lnTo>
                <a:lnTo>
                  <a:pt x="7276406" y="2659219"/>
                </a:lnTo>
                <a:lnTo>
                  <a:pt x="7276406" y="2632005"/>
                </a:lnTo>
                <a:lnTo>
                  <a:pt x="7276406" y="2604790"/>
                </a:lnTo>
                <a:lnTo>
                  <a:pt x="7276406" y="2577576"/>
                </a:lnTo>
                <a:lnTo>
                  <a:pt x="7276406" y="2550362"/>
                </a:lnTo>
                <a:lnTo>
                  <a:pt x="7276406" y="2523147"/>
                </a:lnTo>
                <a:lnTo>
                  <a:pt x="7276406" y="2495933"/>
                </a:lnTo>
                <a:lnTo>
                  <a:pt x="7276406" y="2468719"/>
                </a:lnTo>
                <a:lnTo>
                  <a:pt x="7276406" y="2375569"/>
                </a:lnTo>
                <a:lnTo>
                  <a:pt x="7278350" y="2350299"/>
                </a:lnTo>
                <a:lnTo>
                  <a:pt x="7284182" y="2328916"/>
                </a:lnTo>
                <a:lnTo>
                  <a:pt x="7293901" y="2311421"/>
                </a:lnTo>
                <a:lnTo>
                  <a:pt x="7307508" y="2297814"/>
                </a:lnTo>
                <a:lnTo>
                  <a:pt x="7325003" y="2288095"/>
                </a:lnTo>
                <a:lnTo>
                  <a:pt x="7346386" y="2282263"/>
                </a:lnTo>
                <a:lnTo>
                  <a:pt x="7371656" y="2280319"/>
                </a:lnTo>
                <a:lnTo>
                  <a:pt x="9322432" y="2280319"/>
                </a:lnTo>
                <a:lnTo>
                  <a:pt x="9347702" y="2282263"/>
                </a:lnTo>
                <a:lnTo>
                  <a:pt x="9369085" y="2288095"/>
                </a:lnTo>
                <a:lnTo>
                  <a:pt x="9386580" y="2297814"/>
                </a:lnTo>
                <a:lnTo>
                  <a:pt x="9400187" y="2311421"/>
                </a:lnTo>
                <a:lnTo>
                  <a:pt x="9409906" y="2328916"/>
                </a:lnTo>
                <a:lnTo>
                  <a:pt x="9415738" y="2350299"/>
                </a:lnTo>
                <a:lnTo>
                  <a:pt x="9417682" y="2375569"/>
                </a:lnTo>
                <a:lnTo>
                  <a:pt x="9417682" y="2624448"/>
                </a:lnTo>
                <a:lnTo>
                  <a:pt x="9419626" y="2649718"/>
                </a:lnTo>
                <a:lnTo>
                  <a:pt x="9425457" y="2671101"/>
                </a:lnTo>
                <a:lnTo>
                  <a:pt x="9435177" y="2688596"/>
                </a:lnTo>
                <a:lnTo>
                  <a:pt x="9448784" y="2702203"/>
                </a:lnTo>
                <a:lnTo>
                  <a:pt x="9466279" y="2711922"/>
                </a:lnTo>
                <a:lnTo>
                  <a:pt x="9487662" y="2717754"/>
                </a:lnTo>
                <a:lnTo>
                  <a:pt x="9512932" y="2719698"/>
                </a:lnTo>
                <a:lnTo>
                  <a:pt x="9978719" y="2719698"/>
                </a:lnTo>
                <a:lnTo>
                  <a:pt x="10003989" y="2721642"/>
                </a:lnTo>
                <a:lnTo>
                  <a:pt x="10025372" y="2727473"/>
                </a:lnTo>
                <a:lnTo>
                  <a:pt x="10042867" y="2737193"/>
                </a:lnTo>
                <a:lnTo>
                  <a:pt x="10056474" y="2750800"/>
                </a:lnTo>
                <a:lnTo>
                  <a:pt x="10066193" y="2768295"/>
                </a:lnTo>
                <a:lnTo>
                  <a:pt x="10072025" y="2789678"/>
                </a:lnTo>
                <a:lnTo>
                  <a:pt x="10073969" y="2814948"/>
                </a:lnTo>
                <a:lnTo>
                  <a:pt x="10073969" y="6373070"/>
                </a:lnTo>
                <a:lnTo>
                  <a:pt x="10072025" y="6398341"/>
                </a:lnTo>
                <a:lnTo>
                  <a:pt x="10066193" y="6419724"/>
                </a:lnTo>
                <a:lnTo>
                  <a:pt x="10056474" y="6437218"/>
                </a:lnTo>
                <a:lnTo>
                  <a:pt x="10042867" y="6450826"/>
                </a:lnTo>
                <a:lnTo>
                  <a:pt x="10025372" y="6460545"/>
                </a:lnTo>
                <a:lnTo>
                  <a:pt x="10003989" y="6466377"/>
                </a:lnTo>
                <a:lnTo>
                  <a:pt x="9978719" y="6468320"/>
                </a:lnTo>
                <a:lnTo>
                  <a:pt x="7749156" y="6468320"/>
                </a:lnTo>
              </a:path>
            </a:pathLst>
          </a:custGeom>
          <a:noFill/>
          <a:ln w="66675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7" name="F2_smooth_side_halo">
            <a:extLst>
              <a:ext uri="{FF2B5EF4-FFF2-40B4-BE49-F238E27FC236}">
                <a16:creationId xmlns:a16="http://schemas.microsoft.com/office/drawing/2014/main" id="{42B8F4EE-6556-4699-ACFC-C73EDE320E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44275" cy="8020050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7749156" y="2869865"/>
                </a:moveTo>
                <a:lnTo>
                  <a:pt x="7189717" y="2869865"/>
                </a:lnTo>
                <a:lnTo>
                  <a:pt x="7166974" y="2871615"/>
                </a:lnTo>
                <a:lnTo>
                  <a:pt x="7147729" y="2876863"/>
                </a:lnTo>
                <a:lnTo>
                  <a:pt x="7131984" y="2885611"/>
                </a:lnTo>
                <a:lnTo>
                  <a:pt x="7119737" y="2897857"/>
                </a:lnTo>
                <a:lnTo>
                  <a:pt x="7110990" y="2913603"/>
                </a:lnTo>
                <a:lnTo>
                  <a:pt x="7105742" y="2932847"/>
                </a:lnTo>
                <a:lnTo>
                  <a:pt x="7103992" y="2955590"/>
                </a:lnTo>
                <a:lnTo>
                  <a:pt x="7103992" y="4928938"/>
                </a:lnTo>
                <a:lnTo>
                  <a:pt x="7105329" y="4946320"/>
                </a:lnTo>
                <a:lnTo>
                  <a:pt x="7109340" y="4961028"/>
                </a:lnTo>
                <a:lnTo>
                  <a:pt x="7116026" y="4973062"/>
                </a:lnTo>
                <a:lnTo>
                  <a:pt x="7125386" y="4982422"/>
                </a:lnTo>
                <a:lnTo>
                  <a:pt x="7137419" y="4989107"/>
                </a:lnTo>
                <a:lnTo>
                  <a:pt x="7152127" y="4993118"/>
                </a:lnTo>
                <a:lnTo>
                  <a:pt x="7169510" y="4994456"/>
                </a:lnTo>
                <a:lnTo>
                  <a:pt x="7210889" y="4994456"/>
                </a:lnTo>
                <a:lnTo>
                  <a:pt x="7228271" y="4995793"/>
                </a:lnTo>
                <a:lnTo>
                  <a:pt x="7242979" y="4999804"/>
                </a:lnTo>
                <a:lnTo>
                  <a:pt x="7255013" y="5006489"/>
                </a:lnTo>
                <a:lnTo>
                  <a:pt x="7264373" y="5015849"/>
                </a:lnTo>
                <a:lnTo>
                  <a:pt x="7271058" y="5027883"/>
                </a:lnTo>
                <a:lnTo>
                  <a:pt x="7275069" y="5042591"/>
                </a:lnTo>
                <a:lnTo>
                  <a:pt x="7276406" y="5059973"/>
                </a:lnTo>
                <a:lnTo>
                  <a:pt x="7276406" y="6000688"/>
                </a:lnTo>
                <a:lnTo>
                  <a:pt x="7277097" y="6009660"/>
                </a:lnTo>
                <a:lnTo>
                  <a:pt x="7279167" y="6017251"/>
                </a:lnTo>
                <a:lnTo>
                  <a:pt x="7282617" y="6023462"/>
                </a:lnTo>
                <a:lnTo>
                  <a:pt x="7287448" y="6028293"/>
                </a:lnTo>
                <a:lnTo>
                  <a:pt x="7293659" y="6031743"/>
                </a:lnTo>
                <a:lnTo>
                  <a:pt x="7301250" y="6033814"/>
                </a:lnTo>
                <a:lnTo>
                  <a:pt x="7310222" y="6034504"/>
                </a:lnTo>
                <a:lnTo>
                  <a:pt x="7331579" y="6034504"/>
                </a:lnTo>
                <a:lnTo>
                  <a:pt x="7340550" y="6035194"/>
                </a:lnTo>
                <a:lnTo>
                  <a:pt x="7348142" y="6037264"/>
                </a:lnTo>
                <a:lnTo>
                  <a:pt x="7354353" y="6040715"/>
                </a:lnTo>
                <a:lnTo>
                  <a:pt x="7359183" y="6045545"/>
                </a:lnTo>
                <a:lnTo>
                  <a:pt x="7362634" y="6051756"/>
                </a:lnTo>
                <a:lnTo>
                  <a:pt x="7364704" y="6059348"/>
                </a:lnTo>
                <a:lnTo>
                  <a:pt x="7365395" y="6068319"/>
                </a:lnTo>
                <a:lnTo>
                  <a:pt x="7365395" y="6755233"/>
                </a:lnTo>
                <a:lnTo>
                  <a:pt x="7363645" y="6777976"/>
                </a:lnTo>
                <a:lnTo>
                  <a:pt x="7358397" y="6797221"/>
                </a:lnTo>
                <a:lnTo>
                  <a:pt x="7349649" y="6812966"/>
                </a:lnTo>
                <a:lnTo>
                  <a:pt x="7337403" y="6825213"/>
                </a:lnTo>
                <a:lnTo>
                  <a:pt x="7321657" y="6833960"/>
                </a:lnTo>
                <a:lnTo>
                  <a:pt x="7302413" y="6839209"/>
                </a:lnTo>
                <a:lnTo>
                  <a:pt x="7279670" y="6840958"/>
                </a:lnTo>
                <a:lnTo>
                  <a:pt x="6939438" y="6840958"/>
                </a:lnTo>
                <a:lnTo>
                  <a:pt x="6915458" y="6839721"/>
                </a:lnTo>
                <a:lnTo>
                  <a:pt x="6892502" y="6836010"/>
                </a:lnTo>
                <a:lnTo>
                  <a:pt x="6870571" y="6829824"/>
                </a:lnTo>
                <a:lnTo>
                  <a:pt x="6849665" y="6821165"/>
                </a:lnTo>
                <a:lnTo>
                  <a:pt x="6829784" y="6810031"/>
                </a:lnTo>
                <a:lnTo>
                  <a:pt x="6810928" y="6796423"/>
                </a:lnTo>
                <a:lnTo>
                  <a:pt x="6793096" y="6780341"/>
                </a:lnTo>
                <a:lnTo>
                  <a:pt x="6481076" y="6468320"/>
                </a:lnTo>
              </a:path>
            </a:pathLst>
          </a:custGeom>
          <a:noFill/>
          <a:ln w="1238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8" name="F2_smooth_side_route">
            <a:extLst>
              <a:ext uri="{FF2B5EF4-FFF2-40B4-BE49-F238E27FC236}">
                <a16:creationId xmlns:a16="http://schemas.microsoft.com/office/drawing/2014/main" id="{D7C1D349-C57B-42D5-BEFF-E2F095678A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44275" cy="8020050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7749156" y="2869865"/>
                </a:moveTo>
                <a:lnTo>
                  <a:pt x="7189717" y="2869865"/>
                </a:lnTo>
                <a:lnTo>
                  <a:pt x="7166974" y="2871615"/>
                </a:lnTo>
                <a:lnTo>
                  <a:pt x="7147729" y="2876863"/>
                </a:lnTo>
                <a:lnTo>
                  <a:pt x="7131984" y="2885611"/>
                </a:lnTo>
                <a:lnTo>
                  <a:pt x="7119737" y="2897857"/>
                </a:lnTo>
                <a:lnTo>
                  <a:pt x="7110990" y="2913603"/>
                </a:lnTo>
                <a:lnTo>
                  <a:pt x="7105742" y="2932847"/>
                </a:lnTo>
                <a:lnTo>
                  <a:pt x="7103992" y="2955590"/>
                </a:lnTo>
                <a:lnTo>
                  <a:pt x="7103992" y="4928938"/>
                </a:lnTo>
                <a:lnTo>
                  <a:pt x="7105329" y="4946320"/>
                </a:lnTo>
                <a:lnTo>
                  <a:pt x="7109340" y="4961028"/>
                </a:lnTo>
                <a:lnTo>
                  <a:pt x="7116026" y="4973062"/>
                </a:lnTo>
                <a:lnTo>
                  <a:pt x="7125386" y="4982422"/>
                </a:lnTo>
                <a:lnTo>
                  <a:pt x="7137419" y="4989107"/>
                </a:lnTo>
                <a:lnTo>
                  <a:pt x="7152127" y="4993118"/>
                </a:lnTo>
                <a:lnTo>
                  <a:pt x="7169510" y="4994456"/>
                </a:lnTo>
                <a:lnTo>
                  <a:pt x="7210889" y="4994456"/>
                </a:lnTo>
                <a:lnTo>
                  <a:pt x="7228271" y="4995793"/>
                </a:lnTo>
                <a:lnTo>
                  <a:pt x="7242979" y="4999804"/>
                </a:lnTo>
                <a:lnTo>
                  <a:pt x="7255013" y="5006489"/>
                </a:lnTo>
                <a:lnTo>
                  <a:pt x="7264373" y="5015849"/>
                </a:lnTo>
                <a:lnTo>
                  <a:pt x="7271058" y="5027883"/>
                </a:lnTo>
                <a:lnTo>
                  <a:pt x="7275069" y="5042591"/>
                </a:lnTo>
                <a:lnTo>
                  <a:pt x="7276406" y="5059973"/>
                </a:lnTo>
                <a:lnTo>
                  <a:pt x="7276406" y="6000688"/>
                </a:lnTo>
                <a:lnTo>
                  <a:pt x="7277097" y="6009660"/>
                </a:lnTo>
                <a:lnTo>
                  <a:pt x="7279167" y="6017251"/>
                </a:lnTo>
                <a:lnTo>
                  <a:pt x="7282617" y="6023462"/>
                </a:lnTo>
                <a:lnTo>
                  <a:pt x="7287448" y="6028293"/>
                </a:lnTo>
                <a:lnTo>
                  <a:pt x="7293659" y="6031743"/>
                </a:lnTo>
                <a:lnTo>
                  <a:pt x="7301250" y="6033814"/>
                </a:lnTo>
                <a:lnTo>
                  <a:pt x="7310222" y="6034504"/>
                </a:lnTo>
                <a:lnTo>
                  <a:pt x="7331579" y="6034504"/>
                </a:lnTo>
                <a:lnTo>
                  <a:pt x="7340550" y="6035194"/>
                </a:lnTo>
                <a:lnTo>
                  <a:pt x="7348142" y="6037264"/>
                </a:lnTo>
                <a:lnTo>
                  <a:pt x="7354353" y="6040715"/>
                </a:lnTo>
                <a:lnTo>
                  <a:pt x="7359183" y="6045545"/>
                </a:lnTo>
                <a:lnTo>
                  <a:pt x="7362634" y="6051756"/>
                </a:lnTo>
                <a:lnTo>
                  <a:pt x="7364704" y="6059348"/>
                </a:lnTo>
                <a:lnTo>
                  <a:pt x="7365395" y="6068319"/>
                </a:lnTo>
                <a:lnTo>
                  <a:pt x="7365395" y="6755233"/>
                </a:lnTo>
                <a:lnTo>
                  <a:pt x="7363645" y="6777976"/>
                </a:lnTo>
                <a:lnTo>
                  <a:pt x="7358397" y="6797221"/>
                </a:lnTo>
                <a:lnTo>
                  <a:pt x="7349649" y="6812966"/>
                </a:lnTo>
                <a:lnTo>
                  <a:pt x="7337403" y="6825213"/>
                </a:lnTo>
                <a:lnTo>
                  <a:pt x="7321657" y="6833960"/>
                </a:lnTo>
                <a:lnTo>
                  <a:pt x="7302413" y="6839209"/>
                </a:lnTo>
                <a:lnTo>
                  <a:pt x="7279670" y="6840958"/>
                </a:lnTo>
                <a:lnTo>
                  <a:pt x="6939438" y="6840958"/>
                </a:lnTo>
                <a:lnTo>
                  <a:pt x="6915458" y="6839721"/>
                </a:lnTo>
                <a:lnTo>
                  <a:pt x="6892502" y="6836010"/>
                </a:lnTo>
                <a:lnTo>
                  <a:pt x="6870571" y="6829824"/>
                </a:lnTo>
                <a:lnTo>
                  <a:pt x="6849665" y="6821165"/>
                </a:lnTo>
                <a:lnTo>
                  <a:pt x="6829784" y="6810031"/>
                </a:lnTo>
                <a:lnTo>
                  <a:pt x="6810928" y="6796423"/>
                </a:lnTo>
                <a:lnTo>
                  <a:pt x="6793096" y="6780341"/>
                </a:lnTo>
                <a:lnTo>
                  <a:pt x="6481076" y="6468320"/>
                </a:lnTo>
              </a:path>
            </a:pathLst>
          </a:custGeom>
          <a:noFill/>
          <a:ln w="66675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9" name="F2_clear_arrow_1_halo">
            <a:extLst>
              <a:ext uri="{FF2B5EF4-FFF2-40B4-BE49-F238E27FC236}">
                <a16:creationId xmlns:a16="http://schemas.microsoft.com/office/drawing/2014/main" id="{6D65A18C-791E-4FCD-B881-4BB9A14C4965}"/>
              </a:ext>
            </a:extLst>
          </p:cNvPr>
          <p:cNvSpPr>
            <a:spLocks noGrp="1"/>
          </p:cNvSpPr>
          <p:nvPr/>
        </p:nvSpPr>
        <p:spPr>
          <a:xfrm>
            <a:off x="7606281" y="4764059"/>
            <a:ext cx="285750" cy="2095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0" name="F2_clear_arrow_1_arrow">
            <a:extLst>
              <a:ext uri="{FF2B5EF4-FFF2-40B4-BE49-F238E27FC236}">
                <a16:creationId xmlns:a16="http://schemas.microsoft.com/office/drawing/2014/main" id="{CCA00338-C7D8-4C14-ABC3-901BA46A3687}"/>
              </a:ext>
            </a:extLst>
          </p:cNvPr>
          <p:cNvSpPr>
            <a:spLocks noGrp="1"/>
          </p:cNvSpPr>
          <p:nvPr/>
        </p:nvSpPr>
        <p:spPr>
          <a:xfrm>
            <a:off x="7653906" y="4783109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1" name="F2_clear_arrow_2_halo">
            <a:extLst>
              <a:ext uri="{FF2B5EF4-FFF2-40B4-BE49-F238E27FC236}">
                <a16:creationId xmlns:a16="http://schemas.microsoft.com/office/drawing/2014/main" id="{ACD099F1-8DFB-48B6-9847-A9687C4DB11A}"/>
              </a:ext>
            </a:extLst>
          </p:cNvPr>
          <p:cNvSpPr>
            <a:spLocks noGrp="1"/>
          </p:cNvSpPr>
          <p:nvPr/>
        </p:nvSpPr>
        <p:spPr>
          <a:xfrm rot="5400000">
            <a:off x="8280187" y="2162092"/>
            <a:ext cx="285750" cy="236454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2" name="F2_clear_arrow_2_arrow">
            <a:extLst>
              <a:ext uri="{FF2B5EF4-FFF2-40B4-BE49-F238E27FC236}">
                <a16:creationId xmlns:a16="http://schemas.microsoft.com/office/drawing/2014/main" id="{7FEFD9BA-5FF0-472F-AB15-17151CCC33CF}"/>
              </a:ext>
            </a:extLst>
          </p:cNvPr>
          <p:cNvSpPr>
            <a:spLocks noGrp="1"/>
          </p:cNvSpPr>
          <p:nvPr/>
        </p:nvSpPr>
        <p:spPr>
          <a:xfrm rot="5400000">
            <a:off x="8331739" y="2185069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3" name="F2_clear_arrow_3_halo">
            <a:extLst>
              <a:ext uri="{FF2B5EF4-FFF2-40B4-BE49-F238E27FC236}">
                <a16:creationId xmlns:a16="http://schemas.microsoft.com/office/drawing/2014/main" id="{63CD7783-6E9A-4B33-BEDD-320E9AD82225}"/>
              </a:ext>
            </a:extLst>
          </p:cNvPr>
          <p:cNvSpPr>
            <a:spLocks noGrp="1"/>
          </p:cNvSpPr>
          <p:nvPr/>
        </p:nvSpPr>
        <p:spPr>
          <a:xfrm rot="10800000">
            <a:off x="9274807" y="2398583"/>
            <a:ext cx="285750" cy="234492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4" name="F2_clear_arrow_3_arrow">
            <a:extLst>
              <a:ext uri="{FF2B5EF4-FFF2-40B4-BE49-F238E27FC236}">
                <a16:creationId xmlns:a16="http://schemas.microsoft.com/office/drawing/2014/main" id="{B4F4CB5D-9FF4-4AD8-AFA7-BA194186213F}"/>
              </a:ext>
            </a:extLst>
          </p:cNvPr>
          <p:cNvSpPr>
            <a:spLocks noGrp="1"/>
          </p:cNvSpPr>
          <p:nvPr/>
        </p:nvSpPr>
        <p:spPr>
          <a:xfrm rot="10800000">
            <a:off x="9322432" y="2423525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5" name="F2_clear_arrow_4_halo">
            <a:extLst>
              <a:ext uri="{FF2B5EF4-FFF2-40B4-BE49-F238E27FC236}">
                <a16:creationId xmlns:a16="http://schemas.microsoft.com/office/drawing/2014/main" id="{1BF4D05F-A64F-44E6-AC7D-8861AC458C0D}"/>
              </a:ext>
            </a:extLst>
          </p:cNvPr>
          <p:cNvSpPr>
            <a:spLocks noGrp="1"/>
          </p:cNvSpPr>
          <p:nvPr/>
        </p:nvSpPr>
        <p:spPr>
          <a:xfrm rot="5400000">
            <a:off x="9637287" y="2601502"/>
            <a:ext cx="285750" cy="236391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6" name="F2_clear_arrow_4_arrow">
            <a:extLst>
              <a:ext uri="{FF2B5EF4-FFF2-40B4-BE49-F238E27FC236}">
                <a16:creationId xmlns:a16="http://schemas.microsoft.com/office/drawing/2014/main" id="{EB39A1EB-96F1-4103-8325-66EEEACEE080}"/>
              </a:ext>
            </a:extLst>
          </p:cNvPr>
          <p:cNvSpPr>
            <a:spLocks noGrp="1"/>
          </p:cNvSpPr>
          <p:nvPr/>
        </p:nvSpPr>
        <p:spPr>
          <a:xfrm rot="5400000">
            <a:off x="9688808" y="2624448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7" name="F2_clear_arrow_5_halo">
            <a:extLst>
              <a:ext uri="{FF2B5EF4-FFF2-40B4-BE49-F238E27FC236}">
                <a16:creationId xmlns:a16="http://schemas.microsoft.com/office/drawing/2014/main" id="{DFC0026B-F443-44C4-BBC3-439962EC24BB}"/>
              </a:ext>
            </a:extLst>
          </p:cNvPr>
          <p:cNvSpPr>
            <a:spLocks noGrp="1"/>
          </p:cNvSpPr>
          <p:nvPr/>
        </p:nvSpPr>
        <p:spPr>
          <a:xfrm rot="10800000">
            <a:off x="9931094" y="4703844"/>
            <a:ext cx="285750" cy="2095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8" name="F2_clear_arrow_5_arrow">
            <a:extLst>
              <a:ext uri="{FF2B5EF4-FFF2-40B4-BE49-F238E27FC236}">
                <a16:creationId xmlns:a16="http://schemas.microsoft.com/office/drawing/2014/main" id="{31CEEF79-9AF8-44DD-939A-C1EB9F99CC1D}"/>
              </a:ext>
            </a:extLst>
          </p:cNvPr>
          <p:cNvSpPr>
            <a:spLocks noGrp="1"/>
          </p:cNvSpPr>
          <p:nvPr/>
        </p:nvSpPr>
        <p:spPr>
          <a:xfrm rot="10800000">
            <a:off x="9978719" y="4703844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89" name="F2_clear_arrow_6_halo">
            <a:extLst>
              <a:ext uri="{FF2B5EF4-FFF2-40B4-BE49-F238E27FC236}">
                <a16:creationId xmlns:a16="http://schemas.microsoft.com/office/drawing/2014/main" id="{048FAEF7-1A65-4FA0-ABFB-BC1C3A317210}"/>
              </a:ext>
            </a:extLst>
          </p:cNvPr>
          <p:cNvSpPr>
            <a:spLocks noGrp="1"/>
          </p:cNvSpPr>
          <p:nvPr/>
        </p:nvSpPr>
        <p:spPr>
          <a:xfrm rot="16200000">
            <a:off x="9085357" y="6355070"/>
            <a:ext cx="285750" cy="22650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0" name="F2_clear_arrow_6_arrow">
            <a:extLst>
              <a:ext uri="{FF2B5EF4-FFF2-40B4-BE49-F238E27FC236}">
                <a16:creationId xmlns:a16="http://schemas.microsoft.com/office/drawing/2014/main" id="{7FF3380E-65A9-4A2C-84AE-5CAFEBE707D0}"/>
              </a:ext>
            </a:extLst>
          </p:cNvPr>
          <p:cNvSpPr>
            <a:spLocks noGrp="1"/>
          </p:cNvSpPr>
          <p:nvPr/>
        </p:nvSpPr>
        <p:spPr>
          <a:xfrm rot="16200000">
            <a:off x="9134032" y="6373070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1" name="F2_clear_arrow_7_halo">
            <a:extLst>
              <a:ext uri="{FF2B5EF4-FFF2-40B4-BE49-F238E27FC236}">
                <a16:creationId xmlns:a16="http://schemas.microsoft.com/office/drawing/2014/main" id="{7A777598-F8FD-4D10-8120-5203F32FF189}"/>
              </a:ext>
            </a:extLst>
          </p:cNvPr>
          <p:cNvSpPr>
            <a:spLocks noGrp="1"/>
          </p:cNvSpPr>
          <p:nvPr/>
        </p:nvSpPr>
        <p:spPr>
          <a:xfrm>
            <a:off x="6961117" y="3900454"/>
            <a:ext cx="285750" cy="234294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2" name="F2_clear_arrow_7_arrow">
            <a:extLst>
              <a:ext uri="{FF2B5EF4-FFF2-40B4-BE49-F238E27FC236}">
                <a16:creationId xmlns:a16="http://schemas.microsoft.com/office/drawing/2014/main" id="{A7BFEEB1-9717-4EF1-9AD4-EB30571DC497}"/>
              </a:ext>
            </a:extLst>
          </p:cNvPr>
          <p:cNvSpPr>
            <a:spLocks noGrp="1"/>
          </p:cNvSpPr>
          <p:nvPr/>
        </p:nvSpPr>
        <p:spPr>
          <a:xfrm>
            <a:off x="7008742" y="3925198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3" name="F2_clear_arrow_8_halo">
            <a:extLst>
              <a:ext uri="{FF2B5EF4-FFF2-40B4-BE49-F238E27FC236}">
                <a16:creationId xmlns:a16="http://schemas.microsoft.com/office/drawing/2014/main" id="{A0DA6651-AA76-48F4-A724-4ADB47E65772}"/>
              </a:ext>
            </a:extLst>
          </p:cNvPr>
          <p:cNvSpPr>
            <a:spLocks noGrp="1"/>
          </p:cNvSpPr>
          <p:nvPr/>
        </p:nvSpPr>
        <p:spPr>
          <a:xfrm>
            <a:off x="7133531" y="5395032"/>
            <a:ext cx="285750" cy="241389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4" name="F2_clear_arrow_8_arrow">
            <a:extLst>
              <a:ext uri="{FF2B5EF4-FFF2-40B4-BE49-F238E27FC236}">
                <a16:creationId xmlns:a16="http://schemas.microsoft.com/office/drawing/2014/main" id="{D6A85E6C-96D8-4C01-97A3-C28CDD79C31F}"/>
              </a:ext>
            </a:extLst>
          </p:cNvPr>
          <p:cNvSpPr>
            <a:spLocks noGrp="1"/>
          </p:cNvSpPr>
          <p:nvPr/>
        </p:nvSpPr>
        <p:spPr>
          <a:xfrm>
            <a:off x="7181156" y="5426872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5" name="F2_clear_arrow_9_halo">
            <a:extLst>
              <a:ext uri="{FF2B5EF4-FFF2-40B4-BE49-F238E27FC236}">
                <a16:creationId xmlns:a16="http://schemas.microsoft.com/office/drawing/2014/main" id="{B39AF7B0-5B19-4429-A3EE-93F5A27553C7}"/>
              </a:ext>
            </a:extLst>
          </p:cNvPr>
          <p:cNvSpPr>
            <a:spLocks noGrp="1"/>
          </p:cNvSpPr>
          <p:nvPr/>
        </p:nvSpPr>
        <p:spPr>
          <a:xfrm rot="287107">
            <a:off x="7218304" y="6568398"/>
            <a:ext cx="285750" cy="2857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6" name="F2_clear_arrow_9_arrow">
            <a:extLst>
              <a:ext uri="{FF2B5EF4-FFF2-40B4-BE49-F238E27FC236}">
                <a16:creationId xmlns:a16="http://schemas.microsoft.com/office/drawing/2014/main" id="{D31D4F62-C992-4C5F-A82F-153E1EF0C322}"/>
              </a:ext>
            </a:extLst>
          </p:cNvPr>
          <p:cNvSpPr>
            <a:spLocks noGrp="1"/>
          </p:cNvSpPr>
          <p:nvPr/>
        </p:nvSpPr>
        <p:spPr>
          <a:xfrm rot="344623">
            <a:off x="7260806" y="6635294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9" name="F2_green_4">
            <a:extLst>
              <a:ext uri="{FF2B5EF4-FFF2-40B4-BE49-F238E27FC236}">
                <a16:creationId xmlns:a16="http://schemas.microsoft.com/office/drawing/2014/main" id="{4F840A66-D0A4-4019-83C1-2ACD95C14C96}"/>
              </a:ext>
            </a:extLst>
          </p:cNvPr>
          <p:cNvSpPr>
            <a:spLocks noGrp="1"/>
          </p:cNvSpPr>
          <p:nvPr/>
        </p:nvSpPr>
        <p:spPr>
          <a:xfrm>
            <a:off x="7672956" y="2793665"/>
            <a:ext cx="152400" cy="15240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431FB9A7-5339-A201-CA44-2BF2B1ED8B91}"/>
              </a:ext>
            </a:extLst>
          </p:cNvPr>
          <p:cNvSpPr/>
          <p:nvPr/>
        </p:nvSpPr>
        <p:spPr>
          <a:xfrm>
            <a:off x="7243972" y="2793665"/>
            <a:ext cx="68333" cy="6890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C96D763-7D8E-0A38-74C8-17480496B15B}"/>
              </a:ext>
            </a:extLst>
          </p:cNvPr>
          <p:cNvSpPr/>
          <p:nvPr/>
        </p:nvSpPr>
        <p:spPr>
          <a:xfrm>
            <a:off x="7312305" y="2835411"/>
            <a:ext cx="127593" cy="689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F2_clear_arrow_7_arrow">
            <a:extLst>
              <a:ext uri="{FF2B5EF4-FFF2-40B4-BE49-F238E27FC236}">
                <a16:creationId xmlns:a16="http://schemas.microsoft.com/office/drawing/2014/main" id="{1043104D-651B-BC9C-114F-C0F112009132}"/>
              </a:ext>
            </a:extLst>
          </p:cNvPr>
          <p:cNvSpPr>
            <a:spLocks noGrp="1"/>
          </p:cNvSpPr>
          <p:nvPr/>
        </p:nvSpPr>
        <p:spPr>
          <a:xfrm rot="16200000">
            <a:off x="7361181" y="2774615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0" name="F2_green_5">
            <a:extLst>
              <a:ext uri="{FF2B5EF4-FFF2-40B4-BE49-F238E27FC236}">
                <a16:creationId xmlns:a16="http://schemas.microsoft.com/office/drawing/2014/main" id="{54C65236-5019-43F2-9914-B2D60F9B8BFA}"/>
              </a:ext>
            </a:extLst>
          </p:cNvPr>
          <p:cNvSpPr>
            <a:spLocks noGrp="1"/>
          </p:cNvSpPr>
          <p:nvPr/>
        </p:nvSpPr>
        <p:spPr>
          <a:xfrm>
            <a:off x="9822158" y="5363195"/>
            <a:ext cx="152400" cy="15240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7" name="F2_green_2">
            <a:extLst>
              <a:ext uri="{FF2B5EF4-FFF2-40B4-BE49-F238E27FC236}">
                <a16:creationId xmlns:a16="http://schemas.microsoft.com/office/drawing/2014/main" id="{35D8CB4A-78ED-401D-BFA7-576502953845}"/>
              </a:ext>
            </a:extLst>
          </p:cNvPr>
          <p:cNvSpPr>
            <a:spLocks noGrp="1"/>
          </p:cNvSpPr>
          <p:nvPr/>
        </p:nvSpPr>
        <p:spPr>
          <a:xfrm>
            <a:off x="9687860" y="2840156"/>
            <a:ext cx="152400" cy="15240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2" name="F2_green_7">
            <a:extLst>
              <a:ext uri="{FF2B5EF4-FFF2-40B4-BE49-F238E27FC236}">
                <a16:creationId xmlns:a16="http://schemas.microsoft.com/office/drawing/2014/main" id="{84A90017-38D1-4966-A366-FF73705A5589}"/>
              </a:ext>
            </a:extLst>
          </p:cNvPr>
          <p:cNvSpPr>
            <a:spLocks noGrp="1"/>
          </p:cNvSpPr>
          <p:nvPr/>
        </p:nvSpPr>
        <p:spPr>
          <a:xfrm>
            <a:off x="7694126" y="6372673"/>
            <a:ext cx="152400" cy="15240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3" name="F2_green_8">
            <a:extLst>
              <a:ext uri="{FF2B5EF4-FFF2-40B4-BE49-F238E27FC236}">
                <a16:creationId xmlns:a16="http://schemas.microsoft.com/office/drawing/2014/main" id="{120AF684-83E6-4A9E-99AE-769EC1B2DFE9}"/>
              </a:ext>
            </a:extLst>
          </p:cNvPr>
          <p:cNvSpPr>
            <a:spLocks noGrp="1"/>
          </p:cNvSpPr>
          <p:nvPr/>
        </p:nvSpPr>
        <p:spPr>
          <a:xfrm>
            <a:off x="6308818" y="6325444"/>
            <a:ext cx="248458" cy="219075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0" name="F3_clear_arrow_6_arrow">
            <a:extLst>
              <a:ext uri="{FF2B5EF4-FFF2-40B4-BE49-F238E27FC236}">
                <a16:creationId xmlns:a16="http://schemas.microsoft.com/office/drawing/2014/main" id="{5D62F29D-EF48-5EE2-8A18-1FA87548D63A}"/>
              </a:ext>
            </a:extLst>
          </p:cNvPr>
          <p:cNvSpPr>
            <a:spLocks noGrp="1"/>
          </p:cNvSpPr>
          <p:nvPr/>
        </p:nvSpPr>
        <p:spPr>
          <a:xfrm rot="16200000">
            <a:off x="7474708" y="2783384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7" name="F2_clear_arrow_5_halo">
            <a:extLst>
              <a:ext uri="{FF2B5EF4-FFF2-40B4-BE49-F238E27FC236}">
                <a16:creationId xmlns:a16="http://schemas.microsoft.com/office/drawing/2014/main" id="{8431D9D0-C92B-5E34-71E6-DE15860B4B39}"/>
              </a:ext>
            </a:extLst>
          </p:cNvPr>
          <p:cNvSpPr>
            <a:spLocks noGrp="1"/>
          </p:cNvSpPr>
          <p:nvPr/>
        </p:nvSpPr>
        <p:spPr>
          <a:xfrm rot="5400000">
            <a:off x="10083493" y="5297685"/>
            <a:ext cx="285750" cy="2095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" name="F2_clear_arrow_5_arrow">
            <a:extLst>
              <a:ext uri="{FF2B5EF4-FFF2-40B4-BE49-F238E27FC236}">
                <a16:creationId xmlns:a16="http://schemas.microsoft.com/office/drawing/2014/main" id="{0083F988-4B81-0CDF-87E9-0CE89121EE01}"/>
              </a:ext>
            </a:extLst>
          </p:cNvPr>
          <p:cNvSpPr>
            <a:spLocks noGrp="1"/>
          </p:cNvSpPr>
          <p:nvPr/>
        </p:nvSpPr>
        <p:spPr>
          <a:xfrm rot="5400000">
            <a:off x="10121594" y="5325226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AAAA760E-9672-2198-3B96-ACD2C52F0240}"/>
              </a:ext>
            </a:extLst>
          </p:cNvPr>
          <p:cNvSpPr/>
          <p:nvPr/>
        </p:nvSpPr>
        <p:spPr>
          <a:xfrm rot="5400000">
            <a:off x="8976376" y="2294108"/>
            <a:ext cx="87373" cy="760220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66B1EB2F-C6F8-A18C-1DAC-1C45E1E571CD}"/>
              </a:ext>
            </a:extLst>
          </p:cNvPr>
          <p:cNvSpPr/>
          <p:nvPr/>
        </p:nvSpPr>
        <p:spPr>
          <a:xfrm>
            <a:off x="8652234" y="2237967"/>
            <a:ext cx="66675" cy="479938"/>
          </a:xfrm>
          <a:prstGeom prst="rect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F2_clear_arrow_4_halo">
            <a:extLst>
              <a:ext uri="{FF2B5EF4-FFF2-40B4-BE49-F238E27FC236}">
                <a16:creationId xmlns:a16="http://schemas.microsoft.com/office/drawing/2014/main" id="{21F76CC1-DF59-C759-94C1-E864BE427913}"/>
              </a:ext>
            </a:extLst>
          </p:cNvPr>
          <p:cNvSpPr>
            <a:spLocks noGrp="1"/>
          </p:cNvSpPr>
          <p:nvPr/>
        </p:nvSpPr>
        <p:spPr>
          <a:xfrm rot="5400000">
            <a:off x="8619763" y="2553876"/>
            <a:ext cx="285750" cy="236391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F2_clear_arrow_4_arrow">
            <a:extLst>
              <a:ext uri="{FF2B5EF4-FFF2-40B4-BE49-F238E27FC236}">
                <a16:creationId xmlns:a16="http://schemas.microsoft.com/office/drawing/2014/main" id="{06318F59-8145-246E-162D-7E0B17DD73B4}"/>
              </a:ext>
            </a:extLst>
          </p:cNvPr>
          <p:cNvSpPr>
            <a:spLocks noGrp="1"/>
          </p:cNvSpPr>
          <p:nvPr/>
        </p:nvSpPr>
        <p:spPr>
          <a:xfrm rot="5400000">
            <a:off x="8671284" y="2576822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95BA51D1-6BBE-2B4C-A1D5-A00C9965DCC4}"/>
              </a:ext>
            </a:extLst>
          </p:cNvPr>
          <p:cNvSpPr txBox="1"/>
          <p:nvPr/>
        </p:nvSpPr>
        <p:spPr>
          <a:xfrm>
            <a:off x="1878656" y="2561626"/>
            <a:ext cx="39439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dirty="0"/>
              <a:t>Paikka 1: Klo 8 aula: Jenny ja Pia</a:t>
            </a:r>
          </a:p>
          <a:p>
            <a:r>
              <a:rPr lang="fi-FI" sz="1600" dirty="0"/>
              <a:t>Paikka 1: Klo 11 Yvonne ja Titta</a:t>
            </a:r>
          </a:p>
          <a:p>
            <a:r>
              <a:rPr lang="fi-FI" sz="1600" dirty="0"/>
              <a:t>Paikka 1: Klo 13 Taitoluistelijat, Julia</a:t>
            </a:r>
          </a:p>
          <a:p>
            <a:r>
              <a:rPr lang="fi-FI" sz="1600" dirty="0"/>
              <a:t>Paikka 2: Klo 12:30 Marjo</a:t>
            </a:r>
          </a:p>
          <a:p>
            <a:r>
              <a:rPr lang="fi-FI" sz="1600" dirty="0"/>
              <a:t>Paikka 3: Klo 12:30 Juha</a:t>
            </a:r>
          </a:p>
          <a:p>
            <a:r>
              <a:rPr lang="fi-FI" sz="1600" dirty="0"/>
              <a:t>Paikka 4: Klo 12:30 Linda</a:t>
            </a:r>
          </a:p>
          <a:p>
            <a:r>
              <a:rPr lang="fi-FI" sz="1600" dirty="0"/>
              <a:t>Paikka 5: Klo 12:30-15:00 Satu, Klo 16 </a:t>
            </a:r>
            <a:r>
              <a:rPr lang="fi-FI" sz="1600" dirty="0">
                <a:sym typeface="Wingdings" panose="05000000000000000000" pitchFamily="2" charset="2"/>
              </a:rPr>
              <a:t> TL</a:t>
            </a:r>
          </a:p>
          <a:p>
            <a:r>
              <a:rPr lang="fi-FI" sz="1600" dirty="0">
                <a:sym typeface="Wingdings" panose="05000000000000000000" pitchFamily="2" charset="2"/>
              </a:rPr>
              <a:t>Paikka 6: Klo 12:30 Taitoluistelijat</a:t>
            </a:r>
          </a:p>
          <a:p>
            <a:r>
              <a:rPr lang="fi-FI" sz="1600" dirty="0">
                <a:sym typeface="Wingdings" panose="05000000000000000000" pitchFamily="2" charset="2"/>
              </a:rPr>
              <a:t>Paikka 7: Klo 12:30 Hilla</a:t>
            </a:r>
            <a:endParaRPr lang="fi-FI" sz="1600" dirty="0"/>
          </a:p>
          <a:p>
            <a:endParaRPr lang="fi-FI" sz="1200" dirty="0"/>
          </a:p>
          <a:p>
            <a:endParaRPr lang="fi-FI" sz="1200" dirty="0"/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4992E914-0649-5534-7562-6DA9B89C7BAF}"/>
              </a:ext>
            </a:extLst>
          </p:cNvPr>
          <p:cNvSpPr txBox="1"/>
          <p:nvPr/>
        </p:nvSpPr>
        <p:spPr>
          <a:xfrm>
            <a:off x="7026158" y="6056552"/>
            <a:ext cx="38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1.</a:t>
            </a:r>
          </a:p>
        </p:txBody>
      </p:sp>
      <p:sp>
        <p:nvSpPr>
          <p:cNvPr id="15" name="F2_green_1">
            <a:extLst>
              <a:ext uri="{FF2B5EF4-FFF2-40B4-BE49-F238E27FC236}">
                <a16:creationId xmlns:a16="http://schemas.microsoft.com/office/drawing/2014/main" id="{78AA300B-44AA-8F1F-EBE6-E87AD7B95ADA}"/>
              </a:ext>
            </a:extLst>
          </p:cNvPr>
          <p:cNvSpPr>
            <a:spLocks noGrp="1"/>
          </p:cNvSpPr>
          <p:nvPr/>
        </p:nvSpPr>
        <p:spPr>
          <a:xfrm>
            <a:off x="6783267" y="3680589"/>
            <a:ext cx="152400" cy="152400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F5E7DCE0-3AF9-283C-690D-A2BB9008D037}"/>
              </a:ext>
            </a:extLst>
          </p:cNvPr>
          <p:cNvSpPr txBox="1"/>
          <p:nvPr/>
        </p:nvSpPr>
        <p:spPr>
          <a:xfrm>
            <a:off x="6748223" y="3765416"/>
            <a:ext cx="483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2.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FBB7BC07-C9E7-59BE-40BA-C1AABC7AD639}"/>
              </a:ext>
            </a:extLst>
          </p:cNvPr>
          <p:cNvSpPr txBox="1"/>
          <p:nvPr/>
        </p:nvSpPr>
        <p:spPr>
          <a:xfrm>
            <a:off x="7554626" y="1924771"/>
            <a:ext cx="4424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3.</a:t>
            </a: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13DCE79-6889-9053-B8F3-3A322198359B}"/>
              </a:ext>
            </a:extLst>
          </p:cNvPr>
          <p:cNvSpPr txBox="1"/>
          <p:nvPr/>
        </p:nvSpPr>
        <p:spPr>
          <a:xfrm>
            <a:off x="9803367" y="2745323"/>
            <a:ext cx="25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4.</a:t>
            </a: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DD5E2402-752C-AF69-5EFA-541AF4EA988E}"/>
              </a:ext>
            </a:extLst>
          </p:cNvPr>
          <p:cNvSpPr txBox="1"/>
          <p:nvPr/>
        </p:nvSpPr>
        <p:spPr>
          <a:xfrm>
            <a:off x="9512932" y="5259585"/>
            <a:ext cx="396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5.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8DFC7AEA-B0E6-CF48-CFC4-0188906A3AD9}"/>
              </a:ext>
            </a:extLst>
          </p:cNvPr>
          <p:cNvSpPr txBox="1"/>
          <p:nvPr/>
        </p:nvSpPr>
        <p:spPr>
          <a:xfrm>
            <a:off x="7452487" y="6153014"/>
            <a:ext cx="547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6.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63FA7CEB-58B2-8FFA-B426-F9DB0520B9BA}"/>
              </a:ext>
            </a:extLst>
          </p:cNvPr>
          <p:cNvSpPr txBox="1"/>
          <p:nvPr/>
        </p:nvSpPr>
        <p:spPr>
          <a:xfrm>
            <a:off x="7799839" y="2686461"/>
            <a:ext cx="527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7.</a:t>
            </a: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C6A0C18F-F053-E5E0-49A5-0FE4922BF082}"/>
              </a:ext>
            </a:extLst>
          </p:cNvPr>
          <p:cNvSpPr txBox="1"/>
          <p:nvPr/>
        </p:nvSpPr>
        <p:spPr>
          <a:xfrm>
            <a:off x="267541" y="167730"/>
            <a:ext cx="203369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3200" b="1" dirty="0"/>
              <a:t>2. KERROS</a:t>
            </a:r>
          </a:p>
        </p:txBody>
      </p:sp>
      <p:sp>
        <p:nvSpPr>
          <p:cNvPr id="26" name="Tekstiruutu 25">
            <a:extLst>
              <a:ext uri="{FF2B5EF4-FFF2-40B4-BE49-F238E27FC236}">
                <a16:creationId xmlns:a16="http://schemas.microsoft.com/office/drawing/2014/main" id="{AE03F1D6-AD27-5281-CA8E-B22FF679346F}"/>
              </a:ext>
            </a:extLst>
          </p:cNvPr>
          <p:cNvSpPr txBox="1"/>
          <p:nvPr/>
        </p:nvSpPr>
        <p:spPr>
          <a:xfrm>
            <a:off x="6263545" y="6241218"/>
            <a:ext cx="385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14370631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Kuva 6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0" y="0"/>
            <a:ext cx="11344275" cy="8020050"/>
          </a:xfrm>
          <a:prstGeom prst="rect">
            <a:avLst/>
          </a:prstGeom>
        </p:spPr>
      </p:pic>
      <p:sp>
        <p:nvSpPr>
          <p:cNvPr id="43" name="F3_green_4">
            <a:extLst>
              <a:ext uri="{FF2B5EF4-FFF2-40B4-BE49-F238E27FC236}">
                <a16:creationId xmlns:a16="http://schemas.microsoft.com/office/drawing/2014/main" id="{BA64A2AA-CC7B-43F2-B6E1-628CD67E6184}"/>
              </a:ext>
            </a:extLst>
          </p:cNvPr>
          <p:cNvSpPr>
            <a:spLocks noGrp="1"/>
          </p:cNvSpPr>
          <p:nvPr/>
        </p:nvSpPr>
        <p:spPr>
          <a:xfrm>
            <a:off x="7182057" y="2968721"/>
            <a:ext cx="142875" cy="142875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5" name="F3_smooth_main_halo">
            <a:extLst>
              <a:ext uri="{FF2B5EF4-FFF2-40B4-BE49-F238E27FC236}">
                <a16:creationId xmlns:a16="http://schemas.microsoft.com/office/drawing/2014/main" id="{BC885E64-6270-4676-B5F6-6DE4DA7201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44275" cy="8020050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6743693" y="2561442"/>
                </a:moveTo>
                <a:lnTo>
                  <a:pt x="7127159" y="2561442"/>
                </a:lnTo>
                <a:lnTo>
                  <a:pt x="7152429" y="2559498"/>
                </a:lnTo>
                <a:lnTo>
                  <a:pt x="7173812" y="2553667"/>
                </a:lnTo>
                <a:lnTo>
                  <a:pt x="7191307" y="2543947"/>
                </a:lnTo>
                <a:lnTo>
                  <a:pt x="7204914" y="2530340"/>
                </a:lnTo>
                <a:lnTo>
                  <a:pt x="7214633" y="2512845"/>
                </a:lnTo>
                <a:lnTo>
                  <a:pt x="7220465" y="2491463"/>
                </a:lnTo>
                <a:lnTo>
                  <a:pt x="7222409" y="2466192"/>
                </a:lnTo>
                <a:lnTo>
                  <a:pt x="7222409" y="1668175"/>
                </a:lnTo>
                <a:lnTo>
                  <a:pt x="7224353" y="1642904"/>
                </a:lnTo>
                <a:lnTo>
                  <a:pt x="7230184" y="1621521"/>
                </a:lnTo>
                <a:lnTo>
                  <a:pt x="7239904" y="1604027"/>
                </a:lnTo>
                <a:lnTo>
                  <a:pt x="7253511" y="1590419"/>
                </a:lnTo>
                <a:lnTo>
                  <a:pt x="7271006" y="1580700"/>
                </a:lnTo>
                <a:lnTo>
                  <a:pt x="7292388" y="1574868"/>
                </a:lnTo>
                <a:lnTo>
                  <a:pt x="7317659" y="1572925"/>
                </a:lnTo>
                <a:lnTo>
                  <a:pt x="8849294" y="1572925"/>
                </a:lnTo>
                <a:lnTo>
                  <a:pt x="8874564" y="1574868"/>
                </a:lnTo>
                <a:lnTo>
                  <a:pt x="8895947" y="1580700"/>
                </a:lnTo>
                <a:lnTo>
                  <a:pt x="8913442" y="1590419"/>
                </a:lnTo>
                <a:lnTo>
                  <a:pt x="8927049" y="1604027"/>
                </a:lnTo>
                <a:lnTo>
                  <a:pt x="8936768" y="1621521"/>
                </a:lnTo>
                <a:lnTo>
                  <a:pt x="8942600" y="1642904"/>
                </a:lnTo>
                <a:lnTo>
                  <a:pt x="8944544" y="1668175"/>
                </a:lnTo>
                <a:lnTo>
                  <a:pt x="8944544" y="2236160"/>
                </a:lnTo>
                <a:lnTo>
                  <a:pt x="8946487" y="2261430"/>
                </a:lnTo>
                <a:lnTo>
                  <a:pt x="8952319" y="2282813"/>
                </a:lnTo>
                <a:lnTo>
                  <a:pt x="8962038" y="2300308"/>
                </a:lnTo>
                <a:lnTo>
                  <a:pt x="8975646" y="2313915"/>
                </a:lnTo>
                <a:lnTo>
                  <a:pt x="8993140" y="2323634"/>
                </a:lnTo>
                <a:lnTo>
                  <a:pt x="9014523" y="2329466"/>
                </a:lnTo>
                <a:lnTo>
                  <a:pt x="9039794" y="2331410"/>
                </a:lnTo>
                <a:lnTo>
                  <a:pt x="9282256" y="2331410"/>
                </a:lnTo>
                <a:lnTo>
                  <a:pt x="9304820" y="2333146"/>
                </a:lnTo>
                <a:lnTo>
                  <a:pt x="9323913" y="2338353"/>
                </a:lnTo>
                <a:lnTo>
                  <a:pt x="9339534" y="2347031"/>
                </a:lnTo>
                <a:lnTo>
                  <a:pt x="9351684" y="2359181"/>
                </a:lnTo>
                <a:lnTo>
                  <a:pt x="9360363" y="2374803"/>
                </a:lnTo>
                <a:lnTo>
                  <a:pt x="9365570" y="2393895"/>
                </a:lnTo>
                <a:lnTo>
                  <a:pt x="9367306" y="2416460"/>
                </a:lnTo>
                <a:lnTo>
                  <a:pt x="9367306" y="2470175"/>
                </a:lnTo>
                <a:lnTo>
                  <a:pt x="9365570" y="2492740"/>
                </a:lnTo>
                <a:lnTo>
                  <a:pt x="9360363" y="2511832"/>
                </a:lnTo>
                <a:lnTo>
                  <a:pt x="9351684" y="2527454"/>
                </a:lnTo>
                <a:lnTo>
                  <a:pt x="9339534" y="2539604"/>
                </a:lnTo>
                <a:lnTo>
                  <a:pt x="9323913" y="2548282"/>
                </a:lnTo>
                <a:lnTo>
                  <a:pt x="9304820" y="2553490"/>
                </a:lnTo>
                <a:lnTo>
                  <a:pt x="9282256" y="2555225"/>
                </a:lnTo>
                <a:lnTo>
                  <a:pt x="6899120" y="2555225"/>
                </a:lnTo>
              </a:path>
            </a:pathLst>
          </a:custGeom>
          <a:noFill/>
          <a:ln w="1238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6" name="F3_smooth_main_route">
            <a:extLst>
              <a:ext uri="{FF2B5EF4-FFF2-40B4-BE49-F238E27FC236}">
                <a16:creationId xmlns:a16="http://schemas.microsoft.com/office/drawing/2014/main" id="{9E50229C-6ADF-46A9-8BDF-4F60A5BA4C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1344275" cy="8020050"/>
          </a:xfrm>
          <a:custGeom>
            <a:avLst/>
            <a:gdLst/>
            <a:ahLst/>
            <a:cxnLst/>
            <a:rect l="0" t="0" r="0" b="0"/>
            <a:pathLst>
              <a:path w="11344275" h="8020050">
                <a:moveTo>
                  <a:pt x="6743693" y="2561442"/>
                </a:moveTo>
                <a:lnTo>
                  <a:pt x="7127159" y="2561442"/>
                </a:lnTo>
                <a:lnTo>
                  <a:pt x="7152429" y="2559498"/>
                </a:lnTo>
                <a:lnTo>
                  <a:pt x="7173812" y="2553667"/>
                </a:lnTo>
                <a:lnTo>
                  <a:pt x="7191307" y="2543947"/>
                </a:lnTo>
                <a:lnTo>
                  <a:pt x="7204914" y="2530340"/>
                </a:lnTo>
                <a:lnTo>
                  <a:pt x="7214633" y="2512845"/>
                </a:lnTo>
                <a:lnTo>
                  <a:pt x="7220465" y="2491463"/>
                </a:lnTo>
                <a:lnTo>
                  <a:pt x="7222409" y="2466192"/>
                </a:lnTo>
                <a:lnTo>
                  <a:pt x="7222409" y="1668175"/>
                </a:lnTo>
                <a:lnTo>
                  <a:pt x="7224353" y="1642904"/>
                </a:lnTo>
                <a:lnTo>
                  <a:pt x="7230184" y="1621521"/>
                </a:lnTo>
                <a:lnTo>
                  <a:pt x="7239904" y="1604027"/>
                </a:lnTo>
                <a:lnTo>
                  <a:pt x="7253511" y="1590419"/>
                </a:lnTo>
                <a:lnTo>
                  <a:pt x="7271006" y="1580700"/>
                </a:lnTo>
                <a:lnTo>
                  <a:pt x="7292388" y="1574868"/>
                </a:lnTo>
                <a:lnTo>
                  <a:pt x="7317659" y="1572925"/>
                </a:lnTo>
                <a:lnTo>
                  <a:pt x="8849294" y="1572925"/>
                </a:lnTo>
                <a:lnTo>
                  <a:pt x="8874564" y="1574868"/>
                </a:lnTo>
                <a:lnTo>
                  <a:pt x="8895947" y="1580700"/>
                </a:lnTo>
                <a:lnTo>
                  <a:pt x="8913442" y="1590419"/>
                </a:lnTo>
                <a:lnTo>
                  <a:pt x="8927049" y="1604027"/>
                </a:lnTo>
                <a:lnTo>
                  <a:pt x="8936768" y="1621521"/>
                </a:lnTo>
                <a:lnTo>
                  <a:pt x="8942600" y="1642904"/>
                </a:lnTo>
                <a:lnTo>
                  <a:pt x="8944544" y="1668175"/>
                </a:lnTo>
                <a:lnTo>
                  <a:pt x="8944544" y="2236160"/>
                </a:lnTo>
                <a:lnTo>
                  <a:pt x="8946487" y="2261430"/>
                </a:lnTo>
                <a:lnTo>
                  <a:pt x="8952319" y="2282813"/>
                </a:lnTo>
                <a:lnTo>
                  <a:pt x="8962038" y="2300308"/>
                </a:lnTo>
                <a:lnTo>
                  <a:pt x="8975646" y="2313915"/>
                </a:lnTo>
                <a:lnTo>
                  <a:pt x="8993140" y="2323634"/>
                </a:lnTo>
                <a:lnTo>
                  <a:pt x="9014523" y="2329466"/>
                </a:lnTo>
                <a:lnTo>
                  <a:pt x="9039794" y="2331410"/>
                </a:lnTo>
                <a:lnTo>
                  <a:pt x="9282256" y="2331410"/>
                </a:lnTo>
                <a:lnTo>
                  <a:pt x="9304820" y="2333146"/>
                </a:lnTo>
                <a:lnTo>
                  <a:pt x="9323913" y="2338353"/>
                </a:lnTo>
                <a:lnTo>
                  <a:pt x="9339534" y="2347031"/>
                </a:lnTo>
                <a:lnTo>
                  <a:pt x="9351684" y="2359181"/>
                </a:lnTo>
                <a:lnTo>
                  <a:pt x="9360363" y="2374803"/>
                </a:lnTo>
                <a:lnTo>
                  <a:pt x="9365570" y="2393895"/>
                </a:lnTo>
                <a:lnTo>
                  <a:pt x="9367306" y="2416460"/>
                </a:lnTo>
                <a:lnTo>
                  <a:pt x="9367306" y="2470175"/>
                </a:lnTo>
                <a:lnTo>
                  <a:pt x="9365570" y="2492740"/>
                </a:lnTo>
                <a:lnTo>
                  <a:pt x="9360363" y="2511832"/>
                </a:lnTo>
                <a:lnTo>
                  <a:pt x="9351684" y="2527454"/>
                </a:lnTo>
                <a:lnTo>
                  <a:pt x="9339534" y="2539604"/>
                </a:lnTo>
                <a:lnTo>
                  <a:pt x="9323913" y="2548282"/>
                </a:lnTo>
                <a:lnTo>
                  <a:pt x="9304820" y="2553490"/>
                </a:lnTo>
                <a:lnTo>
                  <a:pt x="9282256" y="2555225"/>
                </a:lnTo>
                <a:lnTo>
                  <a:pt x="6899120" y="2555225"/>
                </a:lnTo>
              </a:path>
            </a:pathLst>
          </a:custGeom>
          <a:noFill/>
          <a:ln w="66675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9" name="F3_clear_arrow_1_halo">
            <a:extLst>
              <a:ext uri="{FF2B5EF4-FFF2-40B4-BE49-F238E27FC236}">
                <a16:creationId xmlns:a16="http://schemas.microsoft.com/office/drawing/2014/main" id="{0E953617-0C25-4AC4-80BB-374913FE0F8D}"/>
              </a:ext>
            </a:extLst>
          </p:cNvPr>
          <p:cNvSpPr>
            <a:spLocks noGrp="1"/>
          </p:cNvSpPr>
          <p:nvPr/>
        </p:nvSpPr>
        <p:spPr>
          <a:xfrm rot="10800000">
            <a:off x="7079534" y="2032591"/>
            <a:ext cx="285750" cy="203569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0" name="F3_clear_arrow_1_arrow">
            <a:extLst>
              <a:ext uri="{FF2B5EF4-FFF2-40B4-BE49-F238E27FC236}">
                <a16:creationId xmlns:a16="http://schemas.microsoft.com/office/drawing/2014/main" id="{EA55EDD9-9588-4BC9-9432-07CA4A3B1225}"/>
              </a:ext>
            </a:extLst>
          </p:cNvPr>
          <p:cNvSpPr>
            <a:spLocks noGrp="1"/>
          </p:cNvSpPr>
          <p:nvPr/>
        </p:nvSpPr>
        <p:spPr>
          <a:xfrm rot="10800000">
            <a:off x="7127159" y="2051641"/>
            <a:ext cx="190500" cy="184519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1" name="F3_clear_arrow_2_halo">
            <a:extLst>
              <a:ext uri="{FF2B5EF4-FFF2-40B4-BE49-F238E27FC236}">
                <a16:creationId xmlns:a16="http://schemas.microsoft.com/office/drawing/2014/main" id="{40C7D058-8347-4F72-B028-AEDC408E4B9B}"/>
              </a:ext>
            </a:extLst>
          </p:cNvPr>
          <p:cNvSpPr>
            <a:spLocks noGrp="1"/>
          </p:cNvSpPr>
          <p:nvPr/>
        </p:nvSpPr>
        <p:spPr>
          <a:xfrm rot="16200000">
            <a:off x="7963675" y="1468150"/>
            <a:ext cx="285750" cy="2095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2" name="F3_clear_arrow_2_arrow">
            <a:extLst>
              <a:ext uri="{FF2B5EF4-FFF2-40B4-BE49-F238E27FC236}">
                <a16:creationId xmlns:a16="http://schemas.microsoft.com/office/drawing/2014/main" id="{0A0A459E-FE81-4D06-B427-23FA29F8D069}"/>
              </a:ext>
            </a:extLst>
          </p:cNvPr>
          <p:cNvSpPr>
            <a:spLocks noGrp="1"/>
          </p:cNvSpPr>
          <p:nvPr/>
        </p:nvSpPr>
        <p:spPr>
          <a:xfrm rot="16200000">
            <a:off x="8001775" y="1477675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3" name="F3_clear_arrow_3_halo">
            <a:extLst>
              <a:ext uri="{FF2B5EF4-FFF2-40B4-BE49-F238E27FC236}">
                <a16:creationId xmlns:a16="http://schemas.microsoft.com/office/drawing/2014/main" id="{61C57E7E-A9AB-43CB-BDD6-9313F9B1ACF7}"/>
              </a:ext>
            </a:extLst>
          </p:cNvPr>
          <p:cNvSpPr>
            <a:spLocks noGrp="1"/>
          </p:cNvSpPr>
          <p:nvPr/>
        </p:nvSpPr>
        <p:spPr>
          <a:xfrm>
            <a:off x="8801669" y="1798970"/>
            <a:ext cx="285750" cy="2095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4" name="F3_clear_arrow_3_arrow">
            <a:extLst>
              <a:ext uri="{FF2B5EF4-FFF2-40B4-BE49-F238E27FC236}">
                <a16:creationId xmlns:a16="http://schemas.microsoft.com/office/drawing/2014/main" id="{A464FB30-9E84-4234-B606-F2134C414667}"/>
              </a:ext>
            </a:extLst>
          </p:cNvPr>
          <p:cNvSpPr>
            <a:spLocks noGrp="1"/>
          </p:cNvSpPr>
          <p:nvPr/>
        </p:nvSpPr>
        <p:spPr>
          <a:xfrm>
            <a:off x="8849294" y="1798970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5" name="F3_clear_arrow_4_halo">
            <a:extLst>
              <a:ext uri="{FF2B5EF4-FFF2-40B4-BE49-F238E27FC236}">
                <a16:creationId xmlns:a16="http://schemas.microsoft.com/office/drawing/2014/main" id="{5034EE5A-C51F-433B-975A-C2FB2DF9C49E}"/>
              </a:ext>
            </a:extLst>
          </p:cNvPr>
          <p:cNvSpPr>
            <a:spLocks noGrp="1"/>
          </p:cNvSpPr>
          <p:nvPr/>
        </p:nvSpPr>
        <p:spPr>
          <a:xfrm rot="16200000">
            <a:off x="8995713" y="2226635"/>
            <a:ext cx="285750" cy="2095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 dirty="0"/>
          </a:p>
        </p:txBody>
      </p:sp>
      <p:sp>
        <p:nvSpPr>
          <p:cNvPr id="56" name="F3_clear_arrow_4_arrow">
            <a:extLst>
              <a:ext uri="{FF2B5EF4-FFF2-40B4-BE49-F238E27FC236}">
                <a16:creationId xmlns:a16="http://schemas.microsoft.com/office/drawing/2014/main" id="{7D12DE09-5E31-4559-B5D8-B6777881C9B4}"/>
              </a:ext>
            </a:extLst>
          </p:cNvPr>
          <p:cNvSpPr>
            <a:spLocks noGrp="1"/>
          </p:cNvSpPr>
          <p:nvPr/>
        </p:nvSpPr>
        <p:spPr>
          <a:xfrm rot="16200000">
            <a:off x="9033813" y="2236160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7" name="F3_clear_arrow_5_halo">
            <a:extLst>
              <a:ext uri="{FF2B5EF4-FFF2-40B4-BE49-F238E27FC236}">
                <a16:creationId xmlns:a16="http://schemas.microsoft.com/office/drawing/2014/main" id="{74BCE5C9-0D64-456F-9809-464D0DC82DE4}"/>
              </a:ext>
            </a:extLst>
          </p:cNvPr>
          <p:cNvSpPr>
            <a:spLocks noGrp="1"/>
          </p:cNvSpPr>
          <p:nvPr/>
        </p:nvSpPr>
        <p:spPr>
          <a:xfrm rot="5400000">
            <a:off x="8408677" y="2450450"/>
            <a:ext cx="285750" cy="209550"/>
          </a:xfrm>
          <a:prstGeom prst="triangle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58" name="F3_clear_arrow_5_arrow">
            <a:extLst>
              <a:ext uri="{FF2B5EF4-FFF2-40B4-BE49-F238E27FC236}">
                <a16:creationId xmlns:a16="http://schemas.microsoft.com/office/drawing/2014/main" id="{5D18AF45-32D1-4A58-B30A-7E85925DD1CF}"/>
              </a:ext>
            </a:extLst>
          </p:cNvPr>
          <p:cNvSpPr>
            <a:spLocks noGrp="1"/>
          </p:cNvSpPr>
          <p:nvPr/>
        </p:nvSpPr>
        <p:spPr>
          <a:xfrm rot="5400000">
            <a:off x="8465827" y="2459975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0" name="F3_clear_arrow_6_arrow">
            <a:extLst>
              <a:ext uri="{FF2B5EF4-FFF2-40B4-BE49-F238E27FC236}">
                <a16:creationId xmlns:a16="http://schemas.microsoft.com/office/drawing/2014/main" id="{AC4149E0-4FC5-4A7E-AC39-016D8BD7AB90}"/>
              </a:ext>
            </a:extLst>
          </p:cNvPr>
          <p:cNvSpPr>
            <a:spLocks noGrp="1"/>
          </p:cNvSpPr>
          <p:nvPr/>
        </p:nvSpPr>
        <p:spPr>
          <a:xfrm rot="16200000">
            <a:off x="7484443" y="2760298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2" name="F3_clear_arrow_7_arrow">
            <a:extLst>
              <a:ext uri="{FF2B5EF4-FFF2-40B4-BE49-F238E27FC236}">
                <a16:creationId xmlns:a16="http://schemas.microsoft.com/office/drawing/2014/main" id="{ECC30F2E-B0F6-47CF-B11A-ED00D81E736F}"/>
              </a:ext>
            </a:extLst>
          </p:cNvPr>
          <p:cNvSpPr>
            <a:spLocks noGrp="1"/>
          </p:cNvSpPr>
          <p:nvPr/>
        </p:nvSpPr>
        <p:spPr>
          <a:xfrm rot="16200000">
            <a:off x="7389193" y="2760299"/>
            <a:ext cx="190500" cy="190500"/>
          </a:xfrm>
          <a:prstGeom prst="triangle">
            <a:avLst/>
          </a:prstGeom>
          <a:solidFill>
            <a:srgbClr val="FF0000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0" name="F3_green_1">
            <a:extLst>
              <a:ext uri="{FF2B5EF4-FFF2-40B4-BE49-F238E27FC236}">
                <a16:creationId xmlns:a16="http://schemas.microsoft.com/office/drawing/2014/main" id="{9C7B2CC8-DA02-40B6-8062-26D69C7B1DB6}"/>
              </a:ext>
            </a:extLst>
          </p:cNvPr>
          <p:cNvSpPr>
            <a:spLocks noGrp="1"/>
          </p:cNvSpPr>
          <p:nvPr/>
        </p:nvSpPr>
        <p:spPr>
          <a:xfrm>
            <a:off x="8002713" y="1675566"/>
            <a:ext cx="142875" cy="142875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1" name="F3_green_2">
            <a:extLst>
              <a:ext uri="{FF2B5EF4-FFF2-40B4-BE49-F238E27FC236}">
                <a16:creationId xmlns:a16="http://schemas.microsoft.com/office/drawing/2014/main" id="{6F24D721-E1D5-4027-89B5-C0D961FB4617}"/>
              </a:ext>
            </a:extLst>
          </p:cNvPr>
          <p:cNvSpPr>
            <a:spLocks noGrp="1"/>
          </p:cNvSpPr>
          <p:nvPr/>
        </p:nvSpPr>
        <p:spPr>
          <a:xfrm>
            <a:off x="9121790" y="2048591"/>
            <a:ext cx="142875" cy="142875"/>
          </a:xfrm>
          <a:prstGeom prst="ellipse">
            <a:avLst/>
          </a:prstGeom>
          <a:solidFill>
            <a:srgbClr val="4EA72E"/>
          </a:solidFill>
          <a:ln w="19050">
            <a:solidFill>
              <a:srgbClr val="333333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436393EF-74B9-058D-5DB9-12D650EE3A43}"/>
              </a:ext>
            </a:extLst>
          </p:cNvPr>
          <p:cNvSpPr/>
          <p:nvPr/>
        </p:nvSpPr>
        <p:spPr>
          <a:xfrm>
            <a:off x="7188242" y="2490005"/>
            <a:ext cx="68201" cy="39641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014A7BF4-2EA9-AB24-0447-EE56E7FBA107}"/>
              </a:ext>
            </a:extLst>
          </p:cNvPr>
          <p:cNvSpPr/>
          <p:nvPr/>
        </p:nvSpPr>
        <p:spPr>
          <a:xfrm rot="5400000">
            <a:off x="7283558" y="2720108"/>
            <a:ext cx="68201" cy="27852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7EF83DBC-0905-67BD-09E1-F2B2420CDD32}"/>
              </a:ext>
            </a:extLst>
          </p:cNvPr>
          <p:cNvSpPr txBox="1"/>
          <p:nvPr/>
        </p:nvSpPr>
        <p:spPr>
          <a:xfrm>
            <a:off x="7346482" y="2958440"/>
            <a:ext cx="7696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8.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A9F323D0-0AD8-CC4E-45FD-117BF26DBD67}"/>
              </a:ext>
            </a:extLst>
          </p:cNvPr>
          <p:cNvSpPr txBox="1"/>
          <p:nvPr/>
        </p:nvSpPr>
        <p:spPr>
          <a:xfrm>
            <a:off x="2196646" y="2555225"/>
            <a:ext cx="33119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Paikka 8: 12:30 Taitoluistelijat</a:t>
            </a:r>
          </a:p>
          <a:p>
            <a:r>
              <a:rPr lang="fi-FI" dirty="0"/>
              <a:t>Paikka 9: 12:30 Taitoluistelijat</a:t>
            </a:r>
          </a:p>
          <a:p>
            <a:r>
              <a:rPr lang="fi-FI" dirty="0"/>
              <a:t>Paikka 10: 12:30 Taitoluistelijat</a:t>
            </a:r>
          </a:p>
          <a:p>
            <a:endParaRPr lang="fi-FI" dirty="0"/>
          </a:p>
          <a:p>
            <a:endParaRPr lang="fi-FI" dirty="0"/>
          </a:p>
        </p:txBody>
      </p:sp>
      <p:sp>
        <p:nvSpPr>
          <p:cNvPr id="6" name="Tekstiruutu 5">
            <a:extLst>
              <a:ext uri="{FF2B5EF4-FFF2-40B4-BE49-F238E27FC236}">
                <a16:creationId xmlns:a16="http://schemas.microsoft.com/office/drawing/2014/main" id="{4B5AF165-0B00-E5B0-8D78-7B8F6A8B2A75}"/>
              </a:ext>
            </a:extLst>
          </p:cNvPr>
          <p:cNvSpPr txBox="1"/>
          <p:nvPr/>
        </p:nvSpPr>
        <p:spPr>
          <a:xfrm>
            <a:off x="9326880" y="2048591"/>
            <a:ext cx="5486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9.</a:t>
            </a: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036264B0-C6D5-8CDE-15D6-B6D155AB5282}"/>
              </a:ext>
            </a:extLst>
          </p:cNvPr>
          <p:cNvSpPr txBox="1"/>
          <p:nvPr/>
        </p:nvSpPr>
        <p:spPr>
          <a:xfrm>
            <a:off x="7550207" y="1633775"/>
            <a:ext cx="5658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dirty="0"/>
              <a:t>10.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3BF0A64-A6CD-2C16-9321-9E4CC9396445}"/>
              </a:ext>
            </a:extLst>
          </p:cNvPr>
          <p:cNvSpPr txBox="1"/>
          <p:nvPr/>
        </p:nvSpPr>
        <p:spPr>
          <a:xfrm>
            <a:off x="358981" y="312510"/>
            <a:ext cx="203369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sz="3200" b="1" dirty="0"/>
              <a:t>3. KERROS</a:t>
            </a:r>
          </a:p>
        </p:txBody>
      </p:sp>
    </p:spTree>
    <p:extLst>
      <p:ext uri="{BB962C8B-B14F-4D97-AF65-F5344CB8AC3E}">
        <p14:creationId xmlns:p14="http://schemas.microsoft.com/office/powerpoint/2010/main" val="936782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B32CB8AE-04F9-98F3-9AF0-95EB899419C8}"/>
              </a:ext>
            </a:extLst>
          </p:cNvPr>
          <p:cNvSpPr txBox="1"/>
          <p:nvPr/>
        </p:nvSpPr>
        <p:spPr>
          <a:xfrm>
            <a:off x="571500" y="720506"/>
            <a:ext cx="99060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/>
              <a:t>MUUTA HUOMIOITAVAA:</a:t>
            </a:r>
          </a:p>
          <a:p>
            <a:endParaRPr lang="fi-FI" dirty="0"/>
          </a:p>
          <a:p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Infon puhelinnumero: </a:t>
            </a:r>
            <a:r>
              <a:rPr lang="fi-FI" sz="2000" b="1" dirty="0"/>
              <a:t>040-7055083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Kierrosoppaille varattu 1. kerroksen pukuhuonekäytävältä </a:t>
            </a:r>
            <a:r>
              <a:rPr lang="fi-FI" b="1" dirty="0"/>
              <a:t>pukuhuone nro. 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1. kerroksen monitoimitila toimii avajaisten oppaiden taukotilana (pukuhuonekäytävällä)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Oppaille tilattu valkoiset Kokkola Areena –paidat (kokolajitelma S-XXL), saapuu viikolla 36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i-FI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dirty="0"/>
              <a:t>Selvitetään vielä mahdollisuus lämpimään ruokaan virallisten vihkiäisten aikana. Taukotilassa tarjolla kylmiä eväitä ja kahvia.</a:t>
            </a:r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55751227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336</Words>
  <Application>Microsoft Office PowerPoint</Application>
  <DocSecurity>0</DocSecurity>
  <PresentationFormat>Mukautettu</PresentationFormat>
  <Paragraphs>66</Paragraphs>
  <Slides>4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ChatGPT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Palola Teemu</cp:lastModifiedBy>
  <cp:revision>6</cp:revision>
  <dcterms:created xsi:type="dcterms:W3CDTF">2026-08-27T16:36:15Z</dcterms:created>
  <dcterms:modified xsi:type="dcterms:W3CDTF">2026-08-31T12:50:02Z</dcterms:modified>
</cp:coreProperties>
</file>