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0.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2" r:id="rId3"/>
    <p:sldMasterId id="2147484025" r:id="rId4"/>
    <p:sldMasterId id="2147484043" r:id="rId5"/>
    <p:sldMasterId id="2147484068" r:id="rId6"/>
    <p:sldMasterId id="2147484255" r:id="rId7"/>
    <p:sldMasterId id="2147484342" r:id="rId8"/>
    <p:sldMasterId id="2147484357" r:id="rId9"/>
    <p:sldMasterId id="2147484371" r:id="rId10"/>
    <p:sldMasterId id="2147484397" r:id="rId11"/>
    <p:sldMasterId id="2147484410" r:id="rId12"/>
    <p:sldMasterId id="2147484441" r:id="rId13"/>
    <p:sldMasterId id="2147484471" r:id="rId14"/>
  </p:sldMasterIdLst>
  <p:notesMasterIdLst>
    <p:notesMasterId r:id="rId85"/>
  </p:notesMasterIdLst>
  <p:handoutMasterIdLst>
    <p:handoutMasterId r:id="rId86"/>
  </p:handoutMasterIdLst>
  <p:sldIdLst>
    <p:sldId id="1156" r:id="rId15"/>
    <p:sldId id="2147309062" r:id="rId16"/>
    <p:sldId id="3105" r:id="rId17"/>
    <p:sldId id="2147309089" r:id="rId18"/>
    <p:sldId id="2147309070" r:id="rId19"/>
    <p:sldId id="766" r:id="rId20"/>
    <p:sldId id="779" r:id="rId21"/>
    <p:sldId id="795" r:id="rId22"/>
    <p:sldId id="798" r:id="rId23"/>
    <p:sldId id="2147309078" r:id="rId24"/>
    <p:sldId id="6156" r:id="rId25"/>
    <p:sldId id="2147309093" r:id="rId26"/>
    <p:sldId id="2147309098" r:id="rId27"/>
    <p:sldId id="6148" r:id="rId28"/>
    <p:sldId id="2147309097" r:id="rId29"/>
    <p:sldId id="2147309059" r:id="rId30"/>
    <p:sldId id="760" r:id="rId31"/>
    <p:sldId id="787" r:id="rId32"/>
    <p:sldId id="2147309049" r:id="rId33"/>
    <p:sldId id="2147309048" r:id="rId34"/>
    <p:sldId id="2147309085" r:id="rId35"/>
    <p:sldId id="2147309046" r:id="rId36"/>
    <p:sldId id="2147309053" r:id="rId37"/>
    <p:sldId id="6135" r:id="rId38"/>
    <p:sldId id="1055" r:id="rId39"/>
    <p:sldId id="1240" r:id="rId40"/>
    <p:sldId id="2145707460" r:id="rId41"/>
    <p:sldId id="1231" r:id="rId42"/>
    <p:sldId id="2147309092" r:id="rId43"/>
    <p:sldId id="2147309088" r:id="rId44"/>
    <p:sldId id="311" r:id="rId45"/>
    <p:sldId id="2147309087" r:id="rId46"/>
    <p:sldId id="968" r:id="rId47"/>
    <p:sldId id="964" r:id="rId48"/>
    <p:sldId id="733" r:id="rId49"/>
    <p:sldId id="761" r:id="rId50"/>
    <p:sldId id="748" r:id="rId51"/>
    <p:sldId id="2147309054" r:id="rId52"/>
    <p:sldId id="6136" r:id="rId53"/>
    <p:sldId id="6133" r:id="rId54"/>
    <p:sldId id="2147309026" r:id="rId55"/>
    <p:sldId id="2147309086" r:id="rId56"/>
    <p:sldId id="271" r:id="rId57"/>
    <p:sldId id="2145707437" r:id="rId58"/>
    <p:sldId id="965" r:id="rId59"/>
    <p:sldId id="1230" r:id="rId60"/>
    <p:sldId id="2147309065" r:id="rId61"/>
    <p:sldId id="2147309096" r:id="rId62"/>
    <p:sldId id="2147309094" r:id="rId63"/>
    <p:sldId id="2147309095" r:id="rId64"/>
    <p:sldId id="1222" r:id="rId65"/>
    <p:sldId id="2147309090" r:id="rId66"/>
    <p:sldId id="2147309077" r:id="rId67"/>
    <p:sldId id="2147309075" r:id="rId68"/>
    <p:sldId id="2147309099" r:id="rId69"/>
    <p:sldId id="2145707463" r:id="rId70"/>
    <p:sldId id="2147309072" r:id="rId71"/>
    <p:sldId id="2147309073" r:id="rId72"/>
    <p:sldId id="833" r:id="rId73"/>
    <p:sldId id="2147309047" r:id="rId74"/>
    <p:sldId id="1258" r:id="rId75"/>
    <p:sldId id="6145" r:id="rId76"/>
    <p:sldId id="2147309068" r:id="rId77"/>
    <p:sldId id="2147309066" r:id="rId78"/>
    <p:sldId id="2147309064" r:id="rId79"/>
    <p:sldId id="2147309091" r:id="rId80"/>
    <p:sldId id="2147309076" r:id="rId81"/>
    <p:sldId id="2147309034" r:id="rId82"/>
    <p:sldId id="826" r:id="rId83"/>
    <p:sldId id="419" r:id="rId84"/>
  </p:sldIdLst>
  <p:sldSz cx="9144000" cy="5143500" type="screen16x9"/>
  <p:notesSz cx="6669088" cy="9926638"/>
  <p:defaultTextStyle>
    <a:defPPr>
      <a:defRPr lang="fi-FI"/>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ola Hannu" initials="AH" lastIdx="1" clrIdx="0">
    <p:extLst>
      <p:ext uri="{19B8F6BF-5375-455C-9EA6-DF929625EA0E}">
        <p15:presenceInfo xmlns:p15="http://schemas.microsoft.com/office/powerpoint/2012/main" userId="S-1-5-21-3521595049-301303566-333748410-10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6E8"/>
    <a:srgbClr val="FF7900"/>
    <a:srgbClr val="5DAD35"/>
    <a:srgbClr val="94C43A"/>
    <a:srgbClr val="595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9.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3.xml"/><Relationship Id="rId90" Type="http://schemas.openxmlformats.org/officeDocument/2006/relationships/theme" Target="theme/theme1.xml"/><Relationship Id="rId14" Type="http://schemas.openxmlformats.org/officeDocument/2006/relationships/slideMaster" Target="slideMasters/slideMaster12.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6.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8.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5.xml"/><Relationship Id="rId71" Type="http://schemas.openxmlformats.org/officeDocument/2006/relationships/slide" Target="slides/slide5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commentAuthors" Target="commentAuthor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ras" providerId="Windows Live" clId="Web-{E8908445-0652-414B-8EB8-237FF14B7AB2}"/>
    <pc:docChg chg="delMainMaster modMainMaster">
      <pc:chgData name="Vieras" userId="" providerId="Windows Live" clId="Web-{E8908445-0652-414B-8EB8-237FF14B7AB2}" dt="2024-10-02T14:11:12.574" v="5"/>
      <pc:docMkLst>
        <pc:docMk/>
      </pc:docMkLst>
      <pc:sldMasterChg chg="del delSldLayout">
        <pc:chgData name="Vieras" userId="" providerId="Windows Live" clId="Web-{E8908445-0652-414B-8EB8-237FF14B7AB2}" dt="2024-10-02T14:11:12.558" v="0"/>
        <pc:sldMasterMkLst>
          <pc:docMk/>
          <pc:sldMasterMk cId="2063346774" sldId="2147483735"/>
        </pc:sldMasterMkLst>
        <pc:sldLayoutChg chg="del">
          <pc:chgData name="Vieras" userId="" providerId="Windows Live" clId="Web-{E8908445-0652-414B-8EB8-237FF14B7AB2}" dt="2024-10-02T14:11:12.558" v="0"/>
          <pc:sldLayoutMkLst>
            <pc:docMk/>
            <pc:sldMasterMk cId="2063346774" sldId="2147483735"/>
            <pc:sldLayoutMk cId="1919580123" sldId="2147483736"/>
          </pc:sldLayoutMkLst>
        </pc:sldLayoutChg>
        <pc:sldLayoutChg chg="del">
          <pc:chgData name="Vieras" userId="" providerId="Windows Live" clId="Web-{E8908445-0652-414B-8EB8-237FF14B7AB2}" dt="2024-10-02T14:11:12.558" v="0"/>
          <pc:sldLayoutMkLst>
            <pc:docMk/>
            <pc:sldMasterMk cId="2063346774" sldId="2147483735"/>
            <pc:sldLayoutMk cId="1924592022" sldId="2147483737"/>
          </pc:sldLayoutMkLst>
        </pc:sldLayoutChg>
        <pc:sldLayoutChg chg="del">
          <pc:chgData name="Vieras" userId="" providerId="Windows Live" clId="Web-{E8908445-0652-414B-8EB8-237FF14B7AB2}" dt="2024-10-02T14:11:12.558" v="0"/>
          <pc:sldLayoutMkLst>
            <pc:docMk/>
            <pc:sldMasterMk cId="2063346774" sldId="2147483735"/>
            <pc:sldLayoutMk cId="2426709517" sldId="2147483738"/>
          </pc:sldLayoutMkLst>
        </pc:sldLayoutChg>
        <pc:sldLayoutChg chg="del">
          <pc:chgData name="Vieras" userId="" providerId="Windows Live" clId="Web-{E8908445-0652-414B-8EB8-237FF14B7AB2}" dt="2024-10-02T14:11:12.558" v="0"/>
          <pc:sldLayoutMkLst>
            <pc:docMk/>
            <pc:sldMasterMk cId="2063346774" sldId="2147483735"/>
            <pc:sldLayoutMk cId="1966983564" sldId="2147483739"/>
          </pc:sldLayoutMkLst>
        </pc:sldLayoutChg>
        <pc:sldLayoutChg chg="del">
          <pc:chgData name="Vieras" userId="" providerId="Windows Live" clId="Web-{E8908445-0652-414B-8EB8-237FF14B7AB2}" dt="2024-10-02T14:11:12.558" v="0"/>
          <pc:sldLayoutMkLst>
            <pc:docMk/>
            <pc:sldMasterMk cId="2063346774" sldId="2147483735"/>
            <pc:sldLayoutMk cId="539219795" sldId="2147483740"/>
          </pc:sldLayoutMkLst>
        </pc:sldLayoutChg>
        <pc:sldLayoutChg chg="del">
          <pc:chgData name="Vieras" userId="" providerId="Windows Live" clId="Web-{E8908445-0652-414B-8EB8-237FF14B7AB2}" dt="2024-10-02T14:11:12.558" v="0"/>
          <pc:sldLayoutMkLst>
            <pc:docMk/>
            <pc:sldMasterMk cId="2063346774" sldId="2147483735"/>
            <pc:sldLayoutMk cId="1981582256" sldId="2147483741"/>
          </pc:sldLayoutMkLst>
        </pc:sldLayoutChg>
        <pc:sldLayoutChg chg="del">
          <pc:chgData name="Vieras" userId="" providerId="Windows Live" clId="Web-{E8908445-0652-414B-8EB8-237FF14B7AB2}" dt="2024-10-02T14:11:12.558" v="0"/>
          <pc:sldLayoutMkLst>
            <pc:docMk/>
            <pc:sldMasterMk cId="2063346774" sldId="2147483735"/>
            <pc:sldLayoutMk cId="1338201577" sldId="2147483742"/>
          </pc:sldLayoutMkLst>
        </pc:sldLayoutChg>
        <pc:sldLayoutChg chg="del">
          <pc:chgData name="Vieras" userId="" providerId="Windows Live" clId="Web-{E8908445-0652-414B-8EB8-237FF14B7AB2}" dt="2024-10-02T14:11:12.558" v="0"/>
          <pc:sldLayoutMkLst>
            <pc:docMk/>
            <pc:sldMasterMk cId="2063346774" sldId="2147483735"/>
            <pc:sldLayoutMk cId="1314635493" sldId="2147483743"/>
          </pc:sldLayoutMkLst>
        </pc:sldLayoutChg>
        <pc:sldLayoutChg chg="del">
          <pc:chgData name="Vieras" userId="" providerId="Windows Live" clId="Web-{E8908445-0652-414B-8EB8-237FF14B7AB2}" dt="2024-10-02T14:11:12.558" v="0"/>
          <pc:sldLayoutMkLst>
            <pc:docMk/>
            <pc:sldMasterMk cId="2063346774" sldId="2147483735"/>
            <pc:sldLayoutMk cId="2829264202" sldId="2147483744"/>
          </pc:sldLayoutMkLst>
        </pc:sldLayoutChg>
        <pc:sldLayoutChg chg="del">
          <pc:chgData name="Vieras" userId="" providerId="Windows Live" clId="Web-{E8908445-0652-414B-8EB8-237FF14B7AB2}" dt="2024-10-02T14:11:12.558" v="0"/>
          <pc:sldLayoutMkLst>
            <pc:docMk/>
            <pc:sldMasterMk cId="2063346774" sldId="2147483735"/>
            <pc:sldLayoutMk cId="3004769459" sldId="2147483745"/>
          </pc:sldLayoutMkLst>
        </pc:sldLayoutChg>
        <pc:sldLayoutChg chg="del">
          <pc:chgData name="Vieras" userId="" providerId="Windows Live" clId="Web-{E8908445-0652-414B-8EB8-237FF14B7AB2}" dt="2024-10-02T14:11:12.558" v="0"/>
          <pc:sldLayoutMkLst>
            <pc:docMk/>
            <pc:sldMasterMk cId="2063346774" sldId="2147483735"/>
            <pc:sldLayoutMk cId="3320213449" sldId="2147483746"/>
          </pc:sldLayoutMkLst>
        </pc:sldLayoutChg>
      </pc:sldMasterChg>
      <pc:sldMasterChg chg="modSldLayout sldLayoutOrd">
        <pc:chgData name="Vieras" userId="" providerId="Windows Live" clId="Web-{E8908445-0652-414B-8EB8-237FF14B7AB2}" dt="2024-10-02T14:11:12.574" v="2"/>
        <pc:sldMasterMkLst>
          <pc:docMk/>
          <pc:sldMasterMk cId="2651705013" sldId="2147484025"/>
        </pc:sldMasterMkLst>
        <pc:sldLayoutChg chg="modSp mod ord">
          <pc:chgData name="Vieras" userId="" providerId="Windows Live" clId="Web-{E8908445-0652-414B-8EB8-237FF14B7AB2}" dt="2024-10-02T14:11:12.574" v="2"/>
          <pc:sldLayoutMkLst>
            <pc:docMk/>
            <pc:sldMasterMk cId="2651705013" sldId="2147484025"/>
            <pc:sldLayoutMk cId="1157848347" sldId="2147484100"/>
          </pc:sldLayoutMkLst>
          <pc:spChg chg="mod">
            <ac:chgData name="Vieras" userId="" providerId="Windows Live" clId="Web-{E8908445-0652-414B-8EB8-237FF14B7AB2}" dt="2024-10-02T14:11:12.574" v="2"/>
            <ac:spMkLst>
              <pc:docMk/>
              <pc:sldMasterMk cId="2651705013" sldId="2147484025"/>
              <pc:sldLayoutMk cId="1157848347" sldId="2147484100"/>
              <ac:spMk id="2" creationId="{0CAD1A37-ABC3-4BE2-AD77-C81A3D685FA6}"/>
            </ac:spMkLst>
          </pc:spChg>
          <pc:spChg chg="mod">
            <ac:chgData name="Vieras" userId="" providerId="Windows Live" clId="Web-{E8908445-0652-414B-8EB8-237FF14B7AB2}" dt="2024-10-02T14:11:12.574" v="2"/>
            <ac:spMkLst>
              <pc:docMk/>
              <pc:sldMasterMk cId="2651705013" sldId="2147484025"/>
              <pc:sldLayoutMk cId="1157848347" sldId="2147484100"/>
              <ac:spMk id="3" creationId="{1AB022D0-EE42-427B-AB2D-742FE9A8086C}"/>
            </ac:spMkLst>
          </pc:spChg>
          <pc:spChg chg="mod">
            <ac:chgData name="Vieras" userId="" providerId="Windows Live" clId="Web-{E8908445-0652-414B-8EB8-237FF14B7AB2}" dt="2024-10-02T14:11:12.574" v="2"/>
            <ac:spMkLst>
              <pc:docMk/>
              <pc:sldMasterMk cId="2651705013" sldId="2147484025"/>
              <pc:sldLayoutMk cId="1157848347" sldId="2147484100"/>
              <ac:spMk id="6" creationId="{B964D44E-F7DE-41F1-A171-F09FC3B94F63}"/>
            </ac:spMkLst>
          </pc:spChg>
        </pc:sldLayoutChg>
        <pc:sldLayoutChg chg="modSp mod ord">
          <pc:chgData name="Vieras" userId="" providerId="Windows Live" clId="Web-{E8908445-0652-414B-8EB8-237FF14B7AB2}" dt="2024-10-02T14:11:12.574" v="2"/>
          <pc:sldLayoutMkLst>
            <pc:docMk/>
            <pc:sldMasterMk cId="2651705013" sldId="2147484025"/>
            <pc:sldLayoutMk cId="3789996994" sldId="2147484101"/>
          </pc:sldLayoutMkLst>
          <pc:spChg chg="mod">
            <ac:chgData name="Vieras" userId="" providerId="Windows Live" clId="Web-{E8908445-0652-414B-8EB8-237FF14B7AB2}" dt="2024-10-02T14:11:12.574" v="2"/>
            <ac:spMkLst>
              <pc:docMk/>
              <pc:sldMasterMk cId="2651705013" sldId="2147484025"/>
              <pc:sldLayoutMk cId="3789996994" sldId="2147484101"/>
              <ac:spMk id="4" creationId="{7DAD0115-7627-4A28-B379-66D94B820DB0}"/>
            </ac:spMkLst>
          </pc:spChg>
          <pc:spChg chg="mod">
            <ac:chgData name="Vieras" userId="" providerId="Windows Live" clId="Web-{E8908445-0652-414B-8EB8-237FF14B7AB2}" dt="2024-10-02T14:11:12.574" v="2"/>
            <ac:spMkLst>
              <pc:docMk/>
              <pc:sldMasterMk cId="2651705013" sldId="2147484025"/>
              <pc:sldLayoutMk cId="3789996994" sldId="2147484101"/>
              <ac:spMk id="6" creationId="{3678ED4A-443A-412A-A826-7CA9DA1C0957}"/>
            </ac:spMkLst>
          </pc:spChg>
          <pc:spChg chg="mod">
            <ac:chgData name="Vieras" userId="" providerId="Windows Live" clId="Web-{E8908445-0652-414B-8EB8-237FF14B7AB2}" dt="2024-10-02T14:11:12.574" v="2"/>
            <ac:spMkLst>
              <pc:docMk/>
              <pc:sldMasterMk cId="2651705013" sldId="2147484025"/>
              <pc:sldLayoutMk cId="3789996994" sldId="2147484101"/>
              <ac:spMk id="11266" creationId="{00000000-0000-0000-0000-000000000000}"/>
            </ac:spMkLst>
          </pc:spChg>
          <pc:spChg chg="mod">
            <ac:chgData name="Vieras" userId="" providerId="Windows Live" clId="Web-{E8908445-0652-414B-8EB8-237FF14B7AB2}" dt="2024-10-02T14:11:12.574" v="2"/>
            <ac:spMkLst>
              <pc:docMk/>
              <pc:sldMasterMk cId="2651705013" sldId="2147484025"/>
              <pc:sldLayoutMk cId="3789996994" sldId="2147484101"/>
              <ac:spMk id="11267" creationId="{00000000-0000-0000-0000-000000000000}"/>
            </ac:spMkLst>
          </pc:spChg>
        </pc:sldLayoutChg>
        <pc:sldLayoutChg chg="modSp mod ord">
          <pc:chgData name="Vieras" userId="" providerId="Windows Live" clId="Web-{E8908445-0652-414B-8EB8-237FF14B7AB2}" dt="2024-10-02T14:11:12.574" v="2"/>
          <pc:sldLayoutMkLst>
            <pc:docMk/>
            <pc:sldMasterMk cId="2651705013" sldId="2147484025"/>
            <pc:sldLayoutMk cId="399960339" sldId="2147484102"/>
          </pc:sldLayoutMkLst>
          <pc:spChg chg="mod">
            <ac:chgData name="Vieras" userId="" providerId="Windows Live" clId="Web-{E8908445-0652-414B-8EB8-237FF14B7AB2}" dt="2024-10-02T14:11:12.574" v="2"/>
            <ac:spMkLst>
              <pc:docMk/>
              <pc:sldMasterMk cId="2651705013" sldId="2147484025"/>
              <pc:sldLayoutMk cId="399960339" sldId="2147484102"/>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99960339" sldId="2147484102"/>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399960339" sldId="2147484102"/>
              <ac:spMk id="4" creationId="{AF3CE1D4-873E-4B2A-B4C8-23A4FDFBCBEE}"/>
            </ac:spMkLst>
          </pc:spChg>
        </pc:sldLayoutChg>
        <pc:sldLayoutChg chg="modSp mod ord">
          <pc:chgData name="Vieras" userId="" providerId="Windows Live" clId="Web-{E8908445-0652-414B-8EB8-237FF14B7AB2}" dt="2024-10-02T14:11:12.574" v="2"/>
          <pc:sldLayoutMkLst>
            <pc:docMk/>
            <pc:sldMasterMk cId="2651705013" sldId="2147484025"/>
            <pc:sldLayoutMk cId="1803664566" sldId="2147484103"/>
          </pc:sldLayoutMkLst>
          <pc:spChg chg="mod">
            <ac:chgData name="Vieras" userId="" providerId="Windows Live" clId="Web-{E8908445-0652-414B-8EB8-237FF14B7AB2}" dt="2024-10-02T14:11:12.574" v="2"/>
            <ac:spMkLst>
              <pc:docMk/>
              <pc:sldMasterMk cId="2651705013" sldId="2147484025"/>
              <pc:sldLayoutMk cId="1803664566" sldId="2147484103"/>
              <ac:spMk id="2" creationId="{EC57B584-85C6-4794-A7EC-5CED3AC74E28}"/>
            </ac:spMkLst>
          </pc:spChg>
          <pc:spChg chg="mod">
            <ac:chgData name="Vieras" userId="" providerId="Windows Live" clId="Web-{E8908445-0652-414B-8EB8-237FF14B7AB2}" dt="2024-10-02T14:11:12.574" v="2"/>
            <ac:spMkLst>
              <pc:docMk/>
              <pc:sldMasterMk cId="2651705013" sldId="2147484025"/>
              <pc:sldLayoutMk cId="1803664566" sldId="2147484103"/>
              <ac:spMk id="3" creationId="{FEFC06A0-E4AF-4D0D-B44B-41A660E4D954}"/>
            </ac:spMkLst>
          </pc:spChg>
        </pc:sldLayoutChg>
        <pc:sldLayoutChg chg="modSp mod ord">
          <pc:chgData name="Vieras" userId="" providerId="Windows Live" clId="Web-{E8908445-0652-414B-8EB8-237FF14B7AB2}" dt="2024-10-02T14:11:12.574" v="2"/>
          <pc:sldLayoutMkLst>
            <pc:docMk/>
            <pc:sldMasterMk cId="2651705013" sldId="2147484025"/>
            <pc:sldLayoutMk cId="2595316466" sldId="2147484104"/>
          </pc:sldLayoutMkLst>
          <pc:spChg chg="mod">
            <ac:chgData name="Vieras" userId="" providerId="Windows Live" clId="Web-{E8908445-0652-414B-8EB8-237FF14B7AB2}" dt="2024-10-02T14:11:12.574" v="2"/>
            <ac:spMkLst>
              <pc:docMk/>
              <pc:sldMasterMk cId="2651705013" sldId="2147484025"/>
              <pc:sldLayoutMk cId="2595316466" sldId="2147484104"/>
              <ac:spMk id="2" creationId="{EC57B584-85C6-4794-A7EC-5CED3AC74E28}"/>
            </ac:spMkLst>
          </pc:spChg>
          <pc:spChg chg="mod">
            <ac:chgData name="Vieras" userId="" providerId="Windows Live" clId="Web-{E8908445-0652-414B-8EB8-237FF14B7AB2}" dt="2024-10-02T14:11:12.574" v="2"/>
            <ac:spMkLst>
              <pc:docMk/>
              <pc:sldMasterMk cId="2651705013" sldId="2147484025"/>
              <pc:sldLayoutMk cId="2595316466" sldId="2147484104"/>
              <ac:spMk id="3" creationId="{FEFC06A0-E4AF-4D0D-B44B-41A660E4D954}"/>
            </ac:spMkLst>
          </pc:spChg>
        </pc:sldLayoutChg>
        <pc:sldLayoutChg chg="modSp mod ord">
          <pc:chgData name="Vieras" userId="" providerId="Windows Live" clId="Web-{E8908445-0652-414B-8EB8-237FF14B7AB2}" dt="2024-10-02T14:11:12.574" v="2"/>
          <pc:sldLayoutMkLst>
            <pc:docMk/>
            <pc:sldMasterMk cId="2651705013" sldId="2147484025"/>
            <pc:sldLayoutMk cId="3233270108" sldId="2147484105"/>
          </pc:sldLayoutMkLst>
          <pc:spChg chg="mod">
            <ac:chgData name="Vieras" userId="" providerId="Windows Live" clId="Web-{E8908445-0652-414B-8EB8-237FF14B7AB2}" dt="2024-10-02T14:11:12.574" v="2"/>
            <ac:spMkLst>
              <pc:docMk/>
              <pc:sldMasterMk cId="2651705013" sldId="2147484025"/>
              <pc:sldLayoutMk cId="3233270108" sldId="2147484105"/>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233270108" sldId="2147484105"/>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3233270108" sldId="2147484105"/>
              <ac:spMk id="5" creationId="{EDE7356F-27CD-454F-944C-CD8135AA9913}"/>
            </ac:spMkLst>
          </pc:spChg>
          <pc:spChg chg="mod">
            <ac:chgData name="Vieras" userId="" providerId="Windows Live" clId="Web-{E8908445-0652-414B-8EB8-237FF14B7AB2}" dt="2024-10-02T14:11:12.574" v="2"/>
            <ac:spMkLst>
              <pc:docMk/>
              <pc:sldMasterMk cId="2651705013" sldId="2147484025"/>
              <pc:sldLayoutMk cId="3233270108" sldId="2147484105"/>
              <ac:spMk id="6" creationId="{DC0A9944-E71B-48FB-8F02-0F67E844E1ED}"/>
            </ac:spMkLst>
          </pc:spChg>
        </pc:sldLayoutChg>
        <pc:sldLayoutChg chg="modSp mod ord">
          <pc:chgData name="Vieras" userId="" providerId="Windows Live" clId="Web-{E8908445-0652-414B-8EB8-237FF14B7AB2}" dt="2024-10-02T14:11:12.574" v="2"/>
          <pc:sldLayoutMkLst>
            <pc:docMk/>
            <pc:sldMasterMk cId="2651705013" sldId="2147484025"/>
            <pc:sldLayoutMk cId="522951016" sldId="2147484106"/>
          </pc:sldLayoutMkLst>
          <pc:spChg chg="mod">
            <ac:chgData name="Vieras" userId="" providerId="Windows Live" clId="Web-{E8908445-0652-414B-8EB8-237FF14B7AB2}" dt="2024-10-02T14:11:12.574" v="2"/>
            <ac:spMkLst>
              <pc:docMk/>
              <pc:sldMasterMk cId="2651705013" sldId="2147484025"/>
              <pc:sldLayoutMk cId="522951016" sldId="2147484106"/>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522951016" sldId="2147484106"/>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522951016" sldId="2147484106"/>
              <ac:spMk id="4" creationId="{00000000-0000-0000-0000-000000000000}"/>
            </ac:spMkLst>
          </pc:spChg>
          <pc:spChg chg="mod">
            <ac:chgData name="Vieras" userId="" providerId="Windows Live" clId="Web-{E8908445-0652-414B-8EB8-237FF14B7AB2}" dt="2024-10-02T14:11:12.574" v="2"/>
            <ac:spMkLst>
              <pc:docMk/>
              <pc:sldMasterMk cId="2651705013" sldId="2147484025"/>
              <pc:sldLayoutMk cId="522951016" sldId="2147484106"/>
              <ac:spMk id="5" creationId="{00000000-0000-0000-0000-000000000000}"/>
            </ac:spMkLst>
          </pc:spChg>
          <pc:spChg chg="mod">
            <ac:chgData name="Vieras" userId="" providerId="Windows Live" clId="Web-{E8908445-0652-414B-8EB8-237FF14B7AB2}" dt="2024-10-02T14:11:12.574" v="2"/>
            <ac:spMkLst>
              <pc:docMk/>
              <pc:sldMasterMk cId="2651705013" sldId="2147484025"/>
              <pc:sldLayoutMk cId="522951016" sldId="2147484106"/>
              <ac:spMk id="6" creationId="{00000000-0000-0000-0000-000000000000}"/>
            </ac:spMkLst>
          </pc:spChg>
          <pc:spChg chg="mod">
            <ac:chgData name="Vieras" userId="" providerId="Windows Live" clId="Web-{E8908445-0652-414B-8EB8-237FF14B7AB2}" dt="2024-10-02T14:11:12.574" v="2"/>
            <ac:spMkLst>
              <pc:docMk/>
              <pc:sldMasterMk cId="2651705013" sldId="2147484025"/>
              <pc:sldLayoutMk cId="522951016" sldId="2147484106"/>
              <ac:spMk id="7" creationId="{EAB7E4DA-D7D6-43B7-B12C-511F0AE14A1C}"/>
            </ac:spMkLst>
          </pc:spChg>
        </pc:sldLayoutChg>
        <pc:sldLayoutChg chg="modSp mod ord">
          <pc:chgData name="Vieras" userId="" providerId="Windows Live" clId="Web-{E8908445-0652-414B-8EB8-237FF14B7AB2}" dt="2024-10-02T14:11:12.574" v="2"/>
          <pc:sldLayoutMkLst>
            <pc:docMk/>
            <pc:sldMasterMk cId="2651705013" sldId="2147484025"/>
            <pc:sldLayoutMk cId="2358710522" sldId="2147484107"/>
          </pc:sldLayoutMkLst>
          <pc:spChg chg="mod">
            <ac:chgData name="Vieras" userId="" providerId="Windows Live" clId="Web-{E8908445-0652-414B-8EB8-237FF14B7AB2}" dt="2024-10-02T14:11:12.574" v="2"/>
            <ac:spMkLst>
              <pc:docMk/>
              <pc:sldMasterMk cId="2651705013" sldId="2147484025"/>
              <pc:sldLayoutMk cId="2358710522" sldId="2147484107"/>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2358710522" sldId="2147484107"/>
              <ac:spMk id="3" creationId="{492310FE-7569-4B06-A30A-585070324827}"/>
            </ac:spMkLst>
          </pc:spChg>
        </pc:sldLayoutChg>
        <pc:sldLayoutChg chg="modSp mod ord">
          <pc:chgData name="Vieras" userId="" providerId="Windows Live" clId="Web-{E8908445-0652-414B-8EB8-237FF14B7AB2}" dt="2024-10-02T14:11:12.574" v="2"/>
          <pc:sldLayoutMkLst>
            <pc:docMk/>
            <pc:sldMasterMk cId="2651705013" sldId="2147484025"/>
            <pc:sldLayoutMk cId="240014428" sldId="2147484108"/>
          </pc:sldLayoutMkLst>
          <pc:spChg chg="mod">
            <ac:chgData name="Vieras" userId="" providerId="Windows Live" clId="Web-{E8908445-0652-414B-8EB8-237FF14B7AB2}" dt="2024-10-02T14:11:12.574" v="2"/>
            <ac:spMkLst>
              <pc:docMk/>
              <pc:sldMasterMk cId="2651705013" sldId="2147484025"/>
              <pc:sldLayoutMk cId="240014428" sldId="2147484108"/>
              <ac:spMk id="2" creationId="{8DB48C1C-08E2-427B-AA55-4AF45E717C09}"/>
            </ac:spMkLst>
          </pc:spChg>
        </pc:sldLayoutChg>
        <pc:sldLayoutChg chg="modSp mod ord">
          <pc:chgData name="Vieras" userId="" providerId="Windows Live" clId="Web-{E8908445-0652-414B-8EB8-237FF14B7AB2}" dt="2024-10-02T14:11:12.574" v="2"/>
          <pc:sldLayoutMkLst>
            <pc:docMk/>
            <pc:sldMasterMk cId="2651705013" sldId="2147484025"/>
            <pc:sldLayoutMk cId="389924402" sldId="2147484109"/>
          </pc:sldLayoutMkLst>
          <pc:spChg chg="mod">
            <ac:chgData name="Vieras" userId="" providerId="Windows Live" clId="Web-{E8908445-0652-414B-8EB8-237FF14B7AB2}" dt="2024-10-02T14:11:12.574" v="2"/>
            <ac:spMkLst>
              <pc:docMk/>
              <pc:sldMasterMk cId="2651705013" sldId="2147484025"/>
              <pc:sldLayoutMk cId="389924402" sldId="2147484109"/>
              <ac:spMk id="2" creationId="{ED63C131-89C2-4A69-B52F-9FCB53531222}"/>
            </ac:spMkLst>
          </pc:spChg>
          <pc:spChg chg="mod">
            <ac:chgData name="Vieras" userId="" providerId="Windows Live" clId="Web-{E8908445-0652-414B-8EB8-237FF14B7AB2}" dt="2024-10-02T14:11:12.574" v="2"/>
            <ac:spMkLst>
              <pc:docMk/>
              <pc:sldMasterMk cId="2651705013" sldId="2147484025"/>
              <pc:sldLayoutMk cId="389924402" sldId="2147484109"/>
              <ac:spMk id="3" creationId="{5D3DA042-0F94-4F99-B51F-6C2B5D2BE692}"/>
            </ac:spMkLst>
          </pc:spChg>
          <pc:spChg chg="mod">
            <ac:chgData name="Vieras" userId="" providerId="Windows Live" clId="Web-{E8908445-0652-414B-8EB8-237FF14B7AB2}" dt="2024-10-02T14:11:12.574" v="2"/>
            <ac:spMkLst>
              <pc:docMk/>
              <pc:sldMasterMk cId="2651705013" sldId="2147484025"/>
              <pc:sldLayoutMk cId="389924402" sldId="2147484109"/>
              <ac:spMk id="6" creationId="{B4E3F2D1-9F7B-4DA7-B198-3BBDFFED8AA5}"/>
            </ac:spMkLst>
          </pc:spChg>
          <pc:spChg chg="mod">
            <ac:chgData name="Vieras" userId="" providerId="Windows Live" clId="Web-{E8908445-0652-414B-8EB8-237FF14B7AB2}" dt="2024-10-02T14:11:12.574" v="2"/>
            <ac:spMkLst>
              <pc:docMk/>
              <pc:sldMasterMk cId="2651705013" sldId="2147484025"/>
              <pc:sldLayoutMk cId="389924402" sldId="2147484109"/>
              <ac:spMk id="8" creationId="{11E6EBF0-6E43-4CE5-BA1E-2F78FFC21507}"/>
            </ac:spMkLst>
          </pc:spChg>
          <pc:spChg chg="mod">
            <ac:chgData name="Vieras" userId="" providerId="Windows Live" clId="Web-{E8908445-0652-414B-8EB8-237FF14B7AB2}" dt="2024-10-02T14:11:12.574" v="2"/>
            <ac:spMkLst>
              <pc:docMk/>
              <pc:sldMasterMk cId="2651705013" sldId="2147484025"/>
              <pc:sldLayoutMk cId="389924402" sldId="2147484109"/>
              <ac:spMk id="10" creationId="{23C358D7-4EE3-4A8A-BDE2-804FB62F3AA0}"/>
            </ac:spMkLst>
          </pc:spChg>
          <pc:spChg chg="mod">
            <ac:chgData name="Vieras" userId="" providerId="Windows Live" clId="Web-{E8908445-0652-414B-8EB8-237FF14B7AB2}" dt="2024-10-02T14:11:12.574" v="2"/>
            <ac:spMkLst>
              <pc:docMk/>
              <pc:sldMasterMk cId="2651705013" sldId="2147484025"/>
              <pc:sldLayoutMk cId="389924402" sldId="2147484109"/>
              <ac:spMk id="11" creationId="{37E5F991-D7E3-46AB-B4D1-B5E5AD4647A7}"/>
            </ac:spMkLst>
          </pc:spChg>
          <pc:spChg chg="mod">
            <ac:chgData name="Vieras" userId="" providerId="Windows Live" clId="Web-{E8908445-0652-414B-8EB8-237FF14B7AB2}" dt="2024-10-02T14:11:12.574" v="2"/>
            <ac:spMkLst>
              <pc:docMk/>
              <pc:sldMasterMk cId="2651705013" sldId="2147484025"/>
              <pc:sldLayoutMk cId="389924402" sldId="2147484109"/>
              <ac:spMk id="12" creationId="{B946DD04-0257-4196-9512-081E74E09088}"/>
            </ac:spMkLst>
          </pc:spChg>
          <pc:spChg chg="mod">
            <ac:chgData name="Vieras" userId="" providerId="Windows Live" clId="Web-{E8908445-0652-414B-8EB8-237FF14B7AB2}" dt="2024-10-02T14:11:12.574" v="2"/>
            <ac:spMkLst>
              <pc:docMk/>
              <pc:sldMasterMk cId="2651705013" sldId="2147484025"/>
              <pc:sldLayoutMk cId="389924402" sldId="2147484109"/>
              <ac:spMk id="13" creationId="{54E48A1D-4AE8-4550-8095-418A8CC6B46F}"/>
            </ac:spMkLst>
          </pc:spChg>
        </pc:sldLayoutChg>
        <pc:sldLayoutChg chg="modSp mod ord">
          <pc:chgData name="Vieras" userId="" providerId="Windows Live" clId="Web-{E8908445-0652-414B-8EB8-237FF14B7AB2}" dt="2024-10-02T14:11:12.574" v="2"/>
          <pc:sldLayoutMkLst>
            <pc:docMk/>
            <pc:sldMasterMk cId="2651705013" sldId="2147484025"/>
            <pc:sldLayoutMk cId="1378025163" sldId="2147484110"/>
          </pc:sldLayoutMkLst>
          <pc:spChg chg="mod">
            <ac:chgData name="Vieras" userId="" providerId="Windows Live" clId="Web-{E8908445-0652-414B-8EB8-237FF14B7AB2}" dt="2024-10-02T14:11:12.574" v="2"/>
            <ac:spMkLst>
              <pc:docMk/>
              <pc:sldMasterMk cId="2651705013" sldId="2147484025"/>
              <pc:sldLayoutMk cId="1378025163" sldId="2147484110"/>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1378025163" sldId="2147484110"/>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1378025163" sldId="2147484110"/>
              <ac:spMk id="4" creationId="{00000000-0000-0000-0000-000000000000}"/>
            </ac:spMkLst>
          </pc:spChg>
          <pc:spChg chg="mod">
            <ac:chgData name="Vieras" userId="" providerId="Windows Live" clId="Web-{E8908445-0652-414B-8EB8-237FF14B7AB2}" dt="2024-10-02T14:11:12.574" v="2"/>
            <ac:spMkLst>
              <pc:docMk/>
              <pc:sldMasterMk cId="2651705013" sldId="2147484025"/>
              <pc:sldLayoutMk cId="1378025163" sldId="2147484110"/>
              <ac:spMk id="5" creationId="{EE83D9FB-3A8F-44BE-9355-690349D1A784}"/>
            </ac:spMkLst>
          </pc:spChg>
        </pc:sldLayoutChg>
        <pc:sldLayoutChg chg="modSp mod ord">
          <pc:chgData name="Vieras" userId="" providerId="Windows Live" clId="Web-{E8908445-0652-414B-8EB8-237FF14B7AB2}" dt="2024-10-02T14:11:12.574" v="2"/>
          <pc:sldLayoutMkLst>
            <pc:docMk/>
            <pc:sldMasterMk cId="2651705013" sldId="2147484025"/>
            <pc:sldLayoutMk cId="983545598" sldId="2147484111"/>
          </pc:sldLayoutMkLst>
          <pc:spChg chg="mod">
            <ac:chgData name="Vieras" userId="" providerId="Windows Live" clId="Web-{E8908445-0652-414B-8EB8-237FF14B7AB2}" dt="2024-10-02T14:11:12.574" v="2"/>
            <ac:spMkLst>
              <pc:docMk/>
              <pc:sldMasterMk cId="2651705013" sldId="2147484025"/>
              <pc:sldLayoutMk cId="983545598" sldId="2147484111"/>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983545598" sldId="2147484111"/>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983545598" sldId="2147484111"/>
              <ac:spMk id="4" creationId="{00000000-0000-0000-0000-000000000000}"/>
            </ac:spMkLst>
          </pc:spChg>
          <pc:spChg chg="mod">
            <ac:chgData name="Vieras" userId="" providerId="Windows Live" clId="Web-{E8908445-0652-414B-8EB8-237FF14B7AB2}" dt="2024-10-02T14:11:12.574" v="2"/>
            <ac:spMkLst>
              <pc:docMk/>
              <pc:sldMasterMk cId="2651705013" sldId="2147484025"/>
              <pc:sldLayoutMk cId="983545598" sldId="2147484111"/>
              <ac:spMk id="5" creationId="{8E431D3D-FAC1-42DB-8E7C-36229F90D128}"/>
            </ac:spMkLst>
          </pc:spChg>
        </pc:sldLayoutChg>
        <pc:sldLayoutChg chg="modSp mod ord">
          <pc:chgData name="Vieras" userId="" providerId="Windows Live" clId="Web-{E8908445-0652-414B-8EB8-237FF14B7AB2}" dt="2024-10-02T14:11:12.574" v="2"/>
          <pc:sldLayoutMkLst>
            <pc:docMk/>
            <pc:sldMasterMk cId="2651705013" sldId="2147484025"/>
            <pc:sldLayoutMk cId="3804186349" sldId="2147484112"/>
          </pc:sldLayoutMkLst>
          <pc:spChg chg="mod">
            <ac:chgData name="Vieras" userId="" providerId="Windows Live" clId="Web-{E8908445-0652-414B-8EB8-237FF14B7AB2}" dt="2024-10-02T14:11:12.574" v="2"/>
            <ac:spMkLst>
              <pc:docMk/>
              <pc:sldMasterMk cId="2651705013" sldId="2147484025"/>
              <pc:sldLayoutMk cId="3804186349" sldId="2147484112"/>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804186349" sldId="2147484112"/>
              <ac:spMk id="3" creationId="{6ED854A3-EB4E-4051-9746-A17F99C3C9B4}"/>
            </ac:spMkLst>
          </pc:spChg>
        </pc:sldLayoutChg>
        <pc:sldLayoutChg chg="modSp mod ord">
          <pc:chgData name="Vieras" userId="" providerId="Windows Live" clId="Web-{E8908445-0652-414B-8EB8-237FF14B7AB2}" dt="2024-10-02T14:11:12.574" v="2"/>
          <pc:sldLayoutMkLst>
            <pc:docMk/>
            <pc:sldMasterMk cId="2651705013" sldId="2147484025"/>
            <pc:sldLayoutMk cId="2516703410" sldId="2147484113"/>
          </pc:sldLayoutMkLst>
          <pc:spChg chg="mod">
            <ac:chgData name="Vieras" userId="" providerId="Windows Live" clId="Web-{E8908445-0652-414B-8EB8-237FF14B7AB2}" dt="2024-10-02T14:11:12.574" v="2"/>
            <ac:spMkLst>
              <pc:docMk/>
              <pc:sldMasterMk cId="2651705013" sldId="2147484025"/>
              <pc:sldLayoutMk cId="2516703410" sldId="2147484113"/>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2516703410" sldId="2147484113"/>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2516703410" sldId="2147484113"/>
              <ac:spMk id="4" creationId="{CCA2C5C5-623E-48C6-8895-5FCE12199BF2}"/>
            </ac:spMkLst>
          </pc:spChg>
        </pc:sldLayoutChg>
        <pc:sldLayoutChg chg="modSp mod ord">
          <pc:chgData name="Vieras" userId="" providerId="Windows Live" clId="Web-{E8908445-0652-414B-8EB8-237FF14B7AB2}" dt="2024-10-02T14:11:12.574" v="2"/>
          <pc:sldLayoutMkLst>
            <pc:docMk/>
            <pc:sldMasterMk cId="2651705013" sldId="2147484025"/>
            <pc:sldLayoutMk cId="3053375936" sldId="2147484114"/>
          </pc:sldLayoutMkLst>
          <pc:spChg chg="mod">
            <ac:chgData name="Vieras" userId="" providerId="Windows Live" clId="Web-{E8908445-0652-414B-8EB8-237FF14B7AB2}" dt="2024-10-02T14:11:12.574" v="2"/>
            <ac:spMkLst>
              <pc:docMk/>
              <pc:sldMasterMk cId="2651705013" sldId="2147484025"/>
              <pc:sldLayoutMk cId="3053375936" sldId="2147484114"/>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053375936" sldId="2147484114"/>
              <ac:spMk id="5" creationId="{A78F16E4-6CA8-4083-88AD-AF6FD40D8789}"/>
            </ac:spMkLst>
          </pc:spChg>
          <pc:spChg chg="mod">
            <ac:chgData name="Vieras" userId="" providerId="Windows Live" clId="Web-{E8908445-0652-414B-8EB8-237FF14B7AB2}" dt="2024-10-02T14:11:12.574" v="2"/>
            <ac:spMkLst>
              <pc:docMk/>
              <pc:sldMasterMk cId="2651705013" sldId="2147484025"/>
              <pc:sldLayoutMk cId="3053375936" sldId="2147484114"/>
              <ac:spMk id="6" creationId="{74EC411D-0AEB-4C14-8390-6CE0EBDD94D0}"/>
            </ac:spMkLst>
          </pc:spChg>
          <pc:spChg chg="mod">
            <ac:chgData name="Vieras" userId="" providerId="Windows Live" clId="Web-{E8908445-0652-414B-8EB8-237FF14B7AB2}" dt="2024-10-02T14:11:12.574" v="2"/>
            <ac:spMkLst>
              <pc:docMk/>
              <pc:sldMasterMk cId="2651705013" sldId="2147484025"/>
              <pc:sldLayoutMk cId="3053375936" sldId="2147484114"/>
              <ac:spMk id="12" creationId="{34E6F379-24DF-4C1A-AD43-2E579E373D96}"/>
            </ac:spMkLst>
          </pc:spChg>
          <pc:spChg chg="mod">
            <ac:chgData name="Vieras" userId="" providerId="Windows Live" clId="Web-{E8908445-0652-414B-8EB8-237FF14B7AB2}" dt="2024-10-02T14:11:12.574" v="2"/>
            <ac:spMkLst>
              <pc:docMk/>
              <pc:sldMasterMk cId="2651705013" sldId="2147484025"/>
              <pc:sldLayoutMk cId="3053375936" sldId="2147484114"/>
              <ac:spMk id="13" creationId="{B50F4466-7573-4A72-982A-A760B53551E7}"/>
            </ac:spMkLst>
          </pc:spChg>
        </pc:sldLayoutChg>
        <pc:sldLayoutChg chg="modSp mod ord">
          <pc:chgData name="Vieras" userId="" providerId="Windows Live" clId="Web-{E8908445-0652-414B-8EB8-237FF14B7AB2}" dt="2024-10-02T14:11:12.574" v="2"/>
          <pc:sldLayoutMkLst>
            <pc:docMk/>
            <pc:sldMasterMk cId="2651705013" sldId="2147484025"/>
            <pc:sldLayoutMk cId="3102755768" sldId="2147484115"/>
          </pc:sldLayoutMkLst>
          <pc:spChg chg="mod">
            <ac:chgData name="Vieras" userId="" providerId="Windows Live" clId="Web-{E8908445-0652-414B-8EB8-237FF14B7AB2}" dt="2024-10-02T14:11:12.574" v="2"/>
            <ac:spMkLst>
              <pc:docMk/>
              <pc:sldMasterMk cId="2651705013" sldId="2147484025"/>
              <pc:sldLayoutMk cId="3102755768" sldId="2147484115"/>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102755768" sldId="2147484115"/>
              <ac:spMk id="5" creationId="{A78F16E4-6CA8-4083-88AD-AF6FD40D8789}"/>
            </ac:spMkLst>
          </pc:spChg>
          <pc:spChg chg="mod">
            <ac:chgData name="Vieras" userId="" providerId="Windows Live" clId="Web-{E8908445-0652-414B-8EB8-237FF14B7AB2}" dt="2024-10-02T14:11:12.574" v="2"/>
            <ac:spMkLst>
              <pc:docMk/>
              <pc:sldMasterMk cId="2651705013" sldId="2147484025"/>
              <pc:sldLayoutMk cId="3102755768" sldId="2147484115"/>
              <ac:spMk id="6" creationId="{74EC411D-0AEB-4C14-8390-6CE0EBDD94D0}"/>
            </ac:spMkLst>
          </pc:spChg>
          <pc:spChg chg="mod">
            <ac:chgData name="Vieras" userId="" providerId="Windows Live" clId="Web-{E8908445-0652-414B-8EB8-237FF14B7AB2}" dt="2024-10-02T14:11:12.574" v="2"/>
            <ac:spMkLst>
              <pc:docMk/>
              <pc:sldMasterMk cId="2651705013" sldId="2147484025"/>
              <pc:sldLayoutMk cId="3102755768" sldId="2147484115"/>
              <ac:spMk id="12" creationId="{34E6F379-24DF-4C1A-AD43-2E579E373D96}"/>
            </ac:spMkLst>
          </pc:spChg>
          <pc:spChg chg="mod">
            <ac:chgData name="Vieras" userId="" providerId="Windows Live" clId="Web-{E8908445-0652-414B-8EB8-237FF14B7AB2}" dt="2024-10-02T14:11:12.574" v="2"/>
            <ac:spMkLst>
              <pc:docMk/>
              <pc:sldMasterMk cId="2651705013" sldId="2147484025"/>
              <pc:sldLayoutMk cId="3102755768" sldId="2147484115"/>
              <ac:spMk id="13" creationId="{B50F4466-7573-4A72-982A-A760B53551E7}"/>
            </ac:spMkLst>
          </pc:spChg>
        </pc:sldLayoutChg>
        <pc:sldLayoutChg chg="modSp mod ord">
          <pc:chgData name="Vieras" userId="" providerId="Windows Live" clId="Web-{E8908445-0652-414B-8EB8-237FF14B7AB2}" dt="2024-10-02T14:11:12.574" v="2"/>
          <pc:sldLayoutMkLst>
            <pc:docMk/>
            <pc:sldMasterMk cId="2651705013" sldId="2147484025"/>
            <pc:sldLayoutMk cId="1683419785" sldId="2147484116"/>
          </pc:sldLayoutMkLst>
          <pc:spChg chg="mod">
            <ac:chgData name="Vieras" userId="" providerId="Windows Live" clId="Web-{E8908445-0652-414B-8EB8-237FF14B7AB2}" dt="2024-10-02T14:11:12.574" v="2"/>
            <ac:spMkLst>
              <pc:docMk/>
              <pc:sldMasterMk cId="2651705013" sldId="2147484025"/>
              <pc:sldLayoutMk cId="1683419785" sldId="2147484116"/>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1683419785" sldId="2147484116"/>
              <ac:spMk id="5" creationId="{A78F16E4-6CA8-4083-88AD-AF6FD40D8789}"/>
            </ac:spMkLst>
          </pc:spChg>
          <pc:spChg chg="mod">
            <ac:chgData name="Vieras" userId="" providerId="Windows Live" clId="Web-{E8908445-0652-414B-8EB8-237FF14B7AB2}" dt="2024-10-02T14:11:12.574" v="2"/>
            <ac:spMkLst>
              <pc:docMk/>
              <pc:sldMasterMk cId="2651705013" sldId="2147484025"/>
              <pc:sldLayoutMk cId="1683419785" sldId="2147484116"/>
              <ac:spMk id="6" creationId="{74EC411D-0AEB-4C14-8390-6CE0EBDD94D0}"/>
            </ac:spMkLst>
          </pc:spChg>
          <pc:spChg chg="mod">
            <ac:chgData name="Vieras" userId="" providerId="Windows Live" clId="Web-{E8908445-0652-414B-8EB8-237FF14B7AB2}" dt="2024-10-02T14:11:12.574" v="2"/>
            <ac:spMkLst>
              <pc:docMk/>
              <pc:sldMasterMk cId="2651705013" sldId="2147484025"/>
              <pc:sldLayoutMk cId="1683419785" sldId="2147484116"/>
              <ac:spMk id="12" creationId="{34E6F379-24DF-4C1A-AD43-2E579E373D96}"/>
            </ac:spMkLst>
          </pc:spChg>
          <pc:spChg chg="mod">
            <ac:chgData name="Vieras" userId="" providerId="Windows Live" clId="Web-{E8908445-0652-414B-8EB8-237FF14B7AB2}" dt="2024-10-02T14:11:12.574" v="2"/>
            <ac:spMkLst>
              <pc:docMk/>
              <pc:sldMasterMk cId="2651705013" sldId="2147484025"/>
              <pc:sldLayoutMk cId="1683419785" sldId="2147484116"/>
              <ac:spMk id="13" creationId="{B50F4466-7573-4A72-982A-A760B53551E7}"/>
            </ac:spMkLst>
          </pc:spChg>
        </pc:sldLayoutChg>
        <pc:sldLayoutChg chg="modSp mod ord">
          <pc:chgData name="Vieras" userId="" providerId="Windows Live" clId="Web-{E8908445-0652-414B-8EB8-237FF14B7AB2}" dt="2024-10-02T14:11:12.574" v="2"/>
          <pc:sldLayoutMkLst>
            <pc:docMk/>
            <pc:sldMasterMk cId="2651705013" sldId="2147484025"/>
            <pc:sldLayoutMk cId="3279214598" sldId="2147484117"/>
          </pc:sldLayoutMkLst>
          <pc:spChg chg="mod">
            <ac:chgData name="Vieras" userId="" providerId="Windows Live" clId="Web-{E8908445-0652-414B-8EB8-237FF14B7AB2}" dt="2024-10-02T14:11:12.574" v="2"/>
            <ac:spMkLst>
              <pc:docMk/>
              <pc:sldMasterMk cId="2651705013" sldId="2147484025"/>
              <pc:sldLayoutMk cId="3279214598" sldId="2147484117"/>
              <ac:spMk id="2" creationId="{00000000-0000-0000-0000-000000000000}"/>
            </ac:spMkLst>
          </pc:spChg>
          <pc:spChg chg="mod">
            <ac:chgData name="Vieras" userId="" providerId="Windows Live" clId="Web-{E8908445-0652-414B-8EB8-237FF14B7AB2}" dt="2024-10-02T14:11:12.574" v="2"/>
            <ac:spMkLst>
              <pc:docMk/>
              <pc:sldMasterMk cId="2651705013" sldId="2147484025"/>
              <pc:sldLayoutMk cId="3279214598" sldId="2147484117"/>
              <ac:spMk id="3" creationId="{00000000-0000-0000-0000-000000000000}"/>
            </ac:spMkLst>
          </pc:spChg>
          <pc:spChg chg="mod">
            <ac:chgData name="Vieras" userId="" providerId="Windows Live" clId="Web-{E8908445-0652-414B-8EB8-237FF14B7AB2}" dt="2024-10-02T14:11:12.574" v="2"/>
            <ac:spMkLst>
              <pc:docMk/>
              <pc:sldMasterMk cId="2651705013" sldId="2147484025"/>
              <pc:sldLayoutMk cId="3279214598" sldId="2147484117"/>
              <ac:spMk id="4" creationId="{AF3CE1D4-873E-4B2A-B4C8-23A4FDFBCBEE}"/>
            </ac:spMkLst>
          </pc:spChg>
          <pc:spChg chg="mod">
            <ac:chgData name="Vieras" userId="" providerId="Windows Live" clId="Web-{E8908445-0652-414B-8EB8-237FF14B7AB2}" dt="2024-10-02T14:11:12.574" v="2"/>
            <ac:spMkLst>
              <pc:docMk/>
              <pc:sldMasterMk cId="2651705013" sldId="2147484025"/>
              <pc:sldLayoutMk cId="3279214598" sldId="2147484117"/>
              <ac:spMk id="9" creationId="{FC9D507C-B8D5-4559-A323-8B36541D2D9A}"/>
            </ac:spMkLst>
          </pc:spChg>
          <pc:spChg chg="mod">
            <ac:chgData name="Vieras" userId="" providerId="Windows Live" clId="Web-{E8908445-0652-414B-8EB8-237FF14B7AB2}" dt="2024-10-02T14:11:12.574" v="2"/>
            <ac:spMkLst>
              <pc:docMk/>
              <pc:sldMasterMk cId="2651705013" sldId="2147484025"/>
              <pc:sldLayoutMk cId="3279214598" sldId="2147484117"/>
              <ac:spMk id="10" creationId="{E0A91A4C-EB4B-47D2-989E-72CF233FC4B5}"/>
            </ac:spMkLst>
          </pc:spChg>
        </pc:sldLayoutChg>
      </pc:sldMasterChg>
      <pc:sldMasterChg chg="modSldLayout sldLayoutOrd">
        <pc:chgData name="Vieras" userId="" providerId="Windows Live" clId="Web-{E8908445-0652-414B-8EB8-237FF14B7AB2}" dt="2024-10-02T14:11:12.574" v="3"/>
        <pc:sldMasterMkLst>
          <pc:docMk/>
          <pc:sldMasterMk cId="377383943" sldId="2147484068"/>
        </pc:sldMasterMkLst>
        <pc:sldLayoutChg chg="modSp mod ord">
          <pc:chgData name="Vieras" userId="" providerId="Windows Live" clId="Web-{E8908445-0652-414B-8EB8-237FF14B7AB2}" dt="2024-10-02T14:11:12.574" v="3"/>
          <pc:sldLayoutMkLst>
            <pc:docMk/>
            <pc:sldMasterMk cId="377383943" sldId="2147484068"/>
            <pc:sldLayoutMk cId="3830688616" sldId="2147484502"/>
          </pc:sldLayoutMkLst>
          <pc:spChg chg="mod">
            <ac:chgData name="Vieras" userId="" providerId="Windows Live" clId="Web-{E8908445-0652-414B-8EB8-237FF14B7AB2}" dt="2024-10-02T14:11:12.574" v="3"/>
            <ac:spMkLst>
              <pc:docMk/>
              <pc:sldMasterMk cId="377383943" sldId="2147484068"/>
              <pc:sldLayoutMk cId="3830688616" sldId="2147484502"/>
              <ac:spMk id="2" creationId="{EDD5829F-58B5-4909-A619-5F56E7B358BA}"/>
            </ac:spMkLst>
          </pc:spChg>
          <pc:spChg chg="mod">
            <ac:chgData name="Vieras" userId="" providerId="Windows Live" clId="Web-{E8908445-0652-414B-8EB8-237FF14B7AB2}" dt="2024-10-02T14:11:12.574" v="3"/>
            <ac:spMkLst>
              <pc:docMk/>
              <pc:sldMasterMk cId="377383943" sldId="2147484068"/>
              <pc:sldLayoutMk cId="3830688616" sldId="2147484502"/>
              <ac:spMk id="9" creationId="{CD824058-80B7-4646-8BA7-691182E923FC}"/>
            </ac:spMkLst>
          </pc:spChg>
        </pc:sldLayoutChg>
        <pc:sldLayoutChg chg="modSp mod ord">
          <pc:chgData name="Vieras" userId="" providerId="Windows Live" clId="Web-{E8908445-0652-414B-8EB8-237FF14B7AB2}" dt="2024-10-02T14:11:12.574" v="3"/>
          <pc:sldLayoutMkLst>
            <pc:docMk/>
            <pc:sldMasterMk cId="377383943" sldId="2147484068"/>
            <pc:sldLayoutMk cId="2773542633" sldId="2147484503"/>
          </pc:sldLayoutMkLst>
          <pc:spChg chg="mod">
            <ac:chgData name="Vieras" userId="" providerId="Windows Live" clId="Web-{E8908445-0652-414B-8EB8-237FF14B7AB2}" dt="2024-10-02T14:11:12.574" v="3"/>
            <ac:spMkLst>
              <pc:docMk/>
              <pc:sldMasterMk cId="377383943" sldId="2147484068"/>
              <pc:sldLayoutMk cId="2773542633" sldId="2147484503"/>
              <ac:spMk id="2" creationId="{EDD5829F-58B5-4909-A619-5F56E7B358BA}"/>
            </ac:spMkLst>
          </pc:spChg>
          <pc:spChg chg="mod">
            <ac:chgData name="Vieras" userId="" providerId="Windows Live" clId="Web-{E8908445-0652-414B-8EB8-237FF14B7AB2}" dt="2024-10-02T14:11:12.574" v="3"/>
            <ac:spMkLst>
              <pc:docMk/>
              <pc:sldMasterMk cId="377383943" sldId="2147484068"/>
              <pc:sldLayoutMk cId="2773542633" sldId="2147484503"/>
              <ac:spMk id="9" creationId="{CD824058-80B7-4646-8BA7-691182E923FC}"/>
            </ac:spMkLst>
          </pc:spChg>
        </pc:sldLayoutChg>
        <pc:sldLayoutChg chg="modSp mod ord">
          <pc:chgData name="Vieras" userId="" providerId="Windows Live" clId="Web-{E8908445-0652-414B-8EB8-237FF14B7AB2}" dt="2024-10-02T14:11:12.574" v="3"/>
          <pc:sldLayoutMkLst>
            <pc:docMk/>
            <pc:sldMasterMk cId="377383943" sldId="2147484068"/>
            <pc:sldLayoutMk cId="2076822053" sldId="2147484504"/>
          </pc:sldLayoutMkLst>
          <pc:spChg chg="mod">
            <ac:chgData name="Vieras" userId="" providerId="Windows Live" clId="Web-{E8908445-0652-414B-8EB8-237FF14B7AB2}" dt="2024-10-02T14:11:12.574" v="3"/>
            <ac:spMkLst>
              <pc:docMk/>
              <pc:sldMasterMk cId="377383943" sldId="2147484068"/>
              <pc:sldLayoutMk cId="2076822053" sldId="2147484504"/>
              <ac:spMk id="2" creationId="{0CAD1A37-ABC3-4BE2-AD77-C81A3D685FA6}"/>
            </ac:spMkLst>
          </pc:spChg>
          <pc:spChg chg="mod">
            <ac:chgData name="Vieras" userId="" providerId="Windows Live" clId="Web-{E8908445-0652-414B-8EB8-237FF14B7AB2}" dt="2024-10-02T14:11:12.574" v="3"/>
            <ac:spMkLst>
              <pc:docMk/>
              <pc:sldMasterMk cId="377383943" sldId="2147484068"/>
              <pc:sldLayoutMk cId="2076822053" sldId="2147484504"/>
              <ac:spMk id="3" creationId="{1AB022D0-EE42-427B-AB2D-742FE9A8086C}"/>
            </ac:spMkLst>
          </pc:spChg>
          <pc:spChg chg="mod">
            <ac:chgData name="Vieras" userId="" providerId="Windows Live" clId="Web-{E8908445-0652-414B-8EB8-237FF14B7AB2}" dt="2024-10-02T14:11:12.574" v="3"/>
            <ac:spMkLst>
              <pc:docMk/>
              <pc:sldMasterMk cId="377383943" sldId="2147484068"/>
              <pc:sldLayoutMk cId="2076822053" sldId="2147484504"/>
              <ac:spMk id="6" creationId="{B964D44E-F7DE-41F1-A171-F09FC3B94F63}"/>
            </ac:spMkLst>
          </pc:spChg>
          <pc:spChg chg="mod">
            <ac:chgData name="Vieras" userId="" providerId="Windows Live" clId="Web-{E8908445-0652-414B-8EB8-237FF14B7AB2}" dt="2024-10-02T14:11:12.574" v="3"/>
            <ac:spMkLst>
              <pc:docMk/>
              <pc:sldMasterMk cId="377383943" sldId="2147484068"/>
              <pc:sldLayoutMk cId="2076822053" sldId="2147484504"/>
              <ac:spMk id="8" creationId="{389D772F-ACAD-4C4F-A2F6-6F7C286D96FB}"/>
            </ac:spMkLst>
          </pc:spChg>
        </pc:sldLayoutChg>
        <pc:sldLayoutChg chg="modSp mod ord">
          <pc:chgData name="Vieras" userId="" providerId="Windows Live" clId="Web-{E8908445-0652-414B-8EB8-237FF14B7AB2}" dt="2024-10-02T14:11:12.574" v="3"/>
          <pc:sldLayoutMkLst>
            <pc:docMk/>
            <pc:sldMasterMk cId="377383943" sldId="2147484068"/>
            <pc:sldLayoutMk cId="3421626056" sldId="2147484505"/>
          </pc:sldLayoutMkLst>
          <pc:spChg chg="mod">
            <ac:chgData name="Vieras" userId="" providerId="Windows Live" clId="Web-{E8908445-0652-414B-8EB8-237FF14B7AB2}" dt="2024-10-02T14:11:12.574" v="3"/>
            <ac:spMkLst>
              <pc:docMk/>
              <pc:sldMasterMk cId="377383943" sldId="2147484068"/>
              <pc:sldLayoutMk cId="3421626056" sldId="2147484505"/>
              <ac:spMk id="4" creationId="{7DAD0115-7627-4A28-B379-66D94B820DB0}"/>
            </ac:spMkLst>
          </pc:spChg>
          <pc:spChg chg="mod">
            <ac:chgData name="Vieras" userId="" providerId="Windows Live" clId="Web-{E8908445-0652-414B-8EB8-237FF14B7AB2}" dt="2024-10-02T14:11:12.574" v="3"/>
            <ac:spMkLst>
              <pc:docMk/>
              <pc:sldMasterMk cId="377383943" sldId="2147484068"/>
              <pc:sldLayoutMk cId="3421626056" sldId="2147484505"/>
              <ac:spMk id="6" creationId="{3678ED4A-443A-412A-A826-7CA9DA1C0957}"/>
            </ac:spMkLst>
          </pc:spChg>
          <pc:spChg chg="mod">
            <ac:chgData name="Vieras" userId="" providerId="Windows Live" clId="Web-{E8908445-0652-414B-8EB8-237FF14B7AB2}" dt="2024-10-02T14:11:12.574" v="3"/>
            <ac:spMkLst>
              <pc:docMk/>
              <pc:sldMasterMk cId="377383943" sldId="2147484068"/>
              <pc:sldLayoutMk cId="3421626056" sldId="2147484505"/>
              <ac:spMk id="11266" creationId="{00000000-0000-0000-0000-000000000000}"/>
            </ac:spMkLst>
          </pc:spChg>
          <pc:spChg chg="mod">
            <ac:chgData name="Vieras" userId="" providerId="Windows Live" clId="Web-{E8908445-0652-414B-8EB8-237FF14B7AB2}" dt="2024-10-02T14:11:12.574" v="3"/>
            <ac:spMkLst>
              <pc:docMk/>
              <pc:sldMasterMk cId="377383943" sldId="2147484068"/>
              <pc:sldLayoutMk cId="3421626056" sldId="2147484505"/>
              <ac:spMk id="11267" creationId="{00000000-0000-0000-0000-000000000000}"/>
            </ac:spMkLst>
          </pc:spChg>
        </pc:sldLayoutChg>
        <pc:sldLayoutChg chg="modSp mod ord">
          <pc:chgData name="Vieras" userId="" providerId="Windows Live" clId="Web-{E8908445-0652-414B-8EB8-237FF14B7AB2}" dt="2024-10-02T14:11:12.574" v="3"/>
          <pc:sldLayoutMkLst>
            <pc:docMk/>
            <pc:sldMasterMk cId="377383943" sldId="2147484068"/>
            <pc:sldLayoutMk cId="2271022935" sldId="2147484506"/>
          </pc:sldLayoutMkLst>
          <pc:spChg chg="mod">
            <ac:chgData name="Vieras" userId="" providerId="Windows Live" clId="Web-{E8908445-0652-414B-8EB8-237FF14B7AB2}" dt="2024-10-02T14:11:12.574" v="3"/>
            <ac:spMkLst>
              <pc:docMk/>
              <pc:sldMasterMk cId="377383943" sldId="2147484068"/>
              <pc:sldLayoutMk cId="2271022935" sldId="2147484506"/>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271022935" sldId="2147484506"/>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2271022935" sldId="2147484506"/>
              <ac:spMk id="4" creationId="{885858DE-9BC3-4D26-AF0C-0FB726F42650}"/>
            </ac:spMkLst>
          </pc:spChg>
          <pc:spChg chg="mod">
            <ac:chgData name="Vieras" userId="" providerId="Windows Live" clId="Web-{E8908445-0652-414B-8EB8-237FF14B7AB2}" dt="2024-10-02T14:11:12.574" v="3"/>
            <ac:spMkLst>
              <pc:docMk/>
              <pc:sldMasterMk cId="377383943" sldId="2147484068"/>
              <pc:sldLayoutMk cId="2271022935" sldId="2147484506"/>
              <ac:spMk id="5" creationId="{86E4449C-CA66-4CE3-B67E-977F2606C099}"/>
            </ac:spMkLst>
          </pc:spChg>
        </pc:sldLayoutChg>
        <pc:sldLayoutChg chg="modSp mod ord">
          <pc:chgData name="Vieras" userId="" providerId="Windows Live" clId="Web-{E8908445-0652-414B-8EB8-237FF14B7AB2}" dt="2024-10-02T14:11:12.574" v="3"/>
          <pc:sldLayoutMkLst>
            <pc:docMk/>
            <pc:sldMasterMk cId="377383943" sldId="2147484068"/>
            <pc:sldLayoutMk cId="2571266673" sldId="2147484507"/>
          </pc:sldLayoutMkLst>
          <pc:spChg chg="mod">
            <ac:chgData name="Vieras" userId="" providerId="Windows Live" clId="Web-{E8908445-0652-414B-8EB8-237FF14B7AB2}" dt="2024-10-02T14:11:12.574" v="3"/>
            <ac:spMkLst>
              <pc:docMk/>
              <pc:sldMasterMk cId="377383943" sldId="2147484068"/>
              <pc:sldLayoutMk cId="2571266673" sldId="2147484507"/>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571266673" sldId="2147484507"/>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2571266673" sldId="2147484507"/>
              <ac:spMk id="4" creationId="{AF3CE1D4-873E-4B2A-B4C8-23A4FDFBCBEE}"/>
            </ac:spMkLst>
          </pc:spChg>
        </pc:sldLayoutChg>
        <pc:sldLayoutChg chg="modSp mod ord">
          <pc:chgData name="Vieras" userId="" providerId="Windows Live" clId="Web-{E8908445-0652-414B-8EB8-237FF14B7AB2}" dt="2024-10-02T14:11:12.574" v="3"/>
          <pc:sldLayoutMkLst>
            <pc:docMk/>
            <pc:sldMasterMk cId="377383943" sldId="2147484068"/>
            <pc:sldLayoutMk cId="2944532688" sldId="2147484508"/>
          </pc:sldLayoutMkLst>
          <pc:spChg chg="mod">
            <ac:chgData name="Vieras" userId="" providerId="Windows Live" clId="Web-{E8908445-0652-414B-8EB8-237FF14B7AB2}" dt="2024-10-02T14:11:12.574" v="3"/>
            <ac:spMkLst>
              <pc:docMk/>
              <pc:sldMasterMk cId="377383943" sldId="2147484068"/>
              <pc:sldLayoutMk cId="2944532688" sldId="2147484508"/>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944532688" sldId="2147484508"/>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2944532688" sldId="2147484508"/>
              <ac:spMk id="5" creationId="{EDE7356F-27CD-454F-944C-CD8135AA9913}"/>
            </ac:spMkLst>
          </pc:spChg>
          <pc:spChg chg="mod">
            <ac:chgData name="Vieras" userId="" providerId="Windows Live" clId="Web-{E8908445-0652-414B-8EB8-237FF14B7AB2}" dt="2024-10-02T14:11:12.574" v="3"/>
            <ac:spMkLst>
              <pc:docMk/>
              <pc:sldMasterMk cId="377383943" sldId="2147484068"/>
              <pc:sldLayoutMk cId="2944532688" sldId="2147484508"/>
              <ac:spMk id="6" creationId="{DC0A9944-E71B-48FB-8F02-0F67E844E1ED}"/>
            </ac:spMkLst>
          </pc:spChg>
          <pc:spChg chg="mod">
            <ac:chgData name="Vieras" userId="" providerId="Windows Live" clId="Web-{E8908445-0652-414B-8EB8-237FF14B7AB2}" dt="2024-10-02T14:11:12.574" v="3"/>
            <ac:spMkLst>
              <pc:docMk/>
              <pc:sldMasterMk cId="377383943" sldId="2147484068"/>
              <pc:sldLayoutMk cId="2944532688" sldId="2147484508"/>
              <ac:spMk id="7" creationId="{A7037C04-7B74-439A-AB8D-E76E525C2923}"/>
            </ac:spMkLst>
          </pc:spChg>
        </pc:sldLayoutChg>
        <pc:sldLayoutChg chg="modSp mod ord">
          <pc:chgData name="Vieras" userId="" providerId="Windows Live" clId="Web-{E8908445-0652-414B-8EB8-237FF14B7AB2}" dt="2024-10-02T14:11:12.574" v="3"/>
          <pc:sldLayoutMkLst>
            <pc:docMk/>
            <pc:sldMasterMk cId="377383943" sldId="2147484068"/>
            <pc:sldLayoutMk cId="1759214370" sldId="2147484509"/>
          </pc:sldLayoutMkLst>
          <pc:spChg chg="mod">
            <ac:chgData name="Vieras" userId="" providerId="Windows Live" clId="Web-{E8908445-0652-414B-8EB8-237FF14B7AB2}" dt="2024-10-02T14:11:12.574" v="3"/>
            <ac:spMkLst>
              <pc:docMk/>
              <pc:sldMasterMk cId="377383943" sldId="2147484068"/>
              <pc:sldLayoutMk cId="1759214370" sldId="2147484509"/>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759214370" sldId="2147484509"/>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1759214370" sldId="2147484509"/>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1759214370" sldId="2147484509"/>
              <ac:spMk id="5" creationId="{00000000-0000-0000-0000-000000000000}"/>
            </ac:spMkLst>
          </pc:spChg>
          <pc:spChg chg="mod">
            <ac:chgData name="Vieras" userId="" providerId="Windows Live" clId="Web-{E8908445-0652-414B-8EB8-237FF14B7AB2}" dt="2024-10-02T14:11:12.574" v="3"/>
            <ac:spMkLst>
              <pc:docMk/>
              <pc:sldMasterMk cId="377383943" sldId="2147484068"/>
              <pc:sldLayoutMk cId="1759214370" sldId="2147484509"/>
              <ac:spMk id="6" creationId="{00000000-0000-0000-0000-000000000000}"/>
            </ac:spMkLst>
          </pc:spChg>
          <pc:spChg chg="mod">
            <ac:chgData name="Vieras" userId="" providerId="Windows Live" clId="Web-{E8908445-0652-414B-8EB8-237FF14B7AB2}" dt="2024-10-02T14:11:12.574" v="3"/>
            <ac:spMkLst>
              <pc:docMk/>
              <pc:sldMasterMk cId="377383943" sldId="2147484068"/>
              <pc:sldLayoutMk cId="1759214370" sldId="2147484509"/>
              <ac:spMk id="7" creationId="{EAB7E4DA-D7D6-43B7-B12C-511F0AE14A1C}"/>
            </ac:spMkLst>
          </pc:spChg>
          <pc:spChg chg="mod">
            <ac:chgData name="Vieras" userId="" providerId="Windows Live" clId="Web-{E8908445-0652-414B-8EB8-237FF14B7AB2}" dt="2024-10-02T14:11:12.574" v="3"/>
            <ac:spMkLst>
              <pc:docMk/>
              <pc:sldMasterMk cId="377383943" sldId="2147484068"/>
              <pc:sldLayoutMk cId="1759214370" sldId="2147484509"/>
              <ac:spMk id="8" creationId="{971860C7-CE09-4814-8168-B58C7553DAD1}"/>
            </ac:spMkLst>
          </pc:spChg>
        </pc:sldLayoutChg>
        <pc:sldLayoutChg chg="modSp mod ord">
          <pc:chgData name="Vieras" userId="" providerId="Windows Live" clId="Web-{E8908445-0652-414B-8EB8-237FF14B7AB2}" dt="2024-10-02T14:11:12.574" v="3"/>
          <pc:sldLayoutMkLst>
            <pc:docMk/>
            <pc:sldMasterMk cId="377383943" sldId="2147484068"/>
            <pc:sldLayoutMk cId="3384127507" sldId="2147484510"/>
          </pc:sldLayoutMkLst>
          <pc:spChg chg="mod">
            <ac:chgData name="Vieras" userId="" providerId="Windows Live" clId="Web-{E8908445-0652-414B-8EB8-237FF14B7AB2}" dt="2024-10-02T14:11:12.574" v="3"/>
            <ac:spMkLst>
              <pc:docMk/>
              <pc:sldMasterMk cId="377383943" sldId="2147484068"/>
              <pc:sldLayoutMk cId="3384127507" sldId="2147484510"/>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3384127507" sldId="2147484510"/>
              <ac:spMk id="3" creationId="{492310FE-7569-4B06-A30A-585070324827}"/>
            </ac:spMkLst>
          </pc:spChg>
        </pc:sldLayoutChg>
        <pc:sldLayoutChg chg="modSp mod ord">
          <pc:chgData name="Vieras" userId="" providerId="Windows Live" clId="Web-{E8908445-0652-414B-8EB8-237FF14B7AB2}" dt="2024-10-02T14:11:12.574" v="3"/>
          <pc:sldLayoutMkLst>
            <pc:docMk/>
            <pc:sldMasterMk cId="377383943" sldId="2147484068"/>
            <pc:sldLayoutMk cId="914353470" sldId="2147484511"/>
          </pc:sldLayoutMkLst>
          <pc:spChg chg="mod">
            <ac:chgData name="Vieras" userId="" providerId="Windows Live" clId="Web-{E8908445-0652-414B-8EB8-237FF14B7AB2}" dt="2024-10-02T14:11:12.574" v="3"/>
            <ac:spMkLst>
              <pc:docMk/>
              <pc:sldMasterMk cId="377383943" sldId="2147484068"/>
              <pc:sldLayoutMk cId="914353470" sldId="2147484511"/>
              <ac:spMk id="2" creationId="{8DB48C1C-08E2-427B-AA55-4AF45E717C09}"/>
            </ac:spMkLst>
          </pc:spChg>
        </pc:sldLayoutChg>
        <pc:sldLayoutChg chg="modSp mod ord">
          <pc:chgData name="Vieras" userId="" providerId="Windows Live" clId="Web-{E8908445-0652-414B-8EB8-237FF14B7AB2}" dt="2024-10-02T14:11:12.574" v="3"/>
          <pc:sldLayoutMkLst>
            <pc:docMk/>
            <pc:sldMasterMk cId="377383943" sldId="2147484068"/>
            <pc:sldLayoutMk cId="1564873145" sldId="2147484512"/>
          </pc:sldLayoutMkLst>
          <pc:spChg chg="mod">
            <ac:chgData name="Vieras" userId="" providerId="Windows Live" clId="Web-{E8908445-0652-414B-8EB8-237FF14B7AB2}" dt="2024-10-02T14:11:12.574" v="3"/>
            <ac:spMkLst>
              <pc:docMk/>
              <pc:sldMasterMk cId="377383943" sldId="2147484068"/>
              <pc:sldLayoutMk cId="1564873145" sldId="2147484512"/>
              <ac:spMk id="2" creationId="{8DB48C1C-08E2-427B-AA55-4AF45E717C09}"/>
            </ac:spMkLst>
          </pc:spChg>
        </pc:sldLayoutChg>
        <pc:sldLayoutChg chg="modSp mod ord">
          <pc:chgData name="Vieras" userId="" providerId="Windows Live" clId="Web-{E8908445-0652-414B-8EB8-237FF14B7AB2}" dt="2024-10-02T14:11:12.574" v="3"/>
          <pc:sldLayoutMkLst>
            <pc:docMk/>
            <pc:sldMasterMk cId="377383943" sldId="2147484068"/>
            <pc:sldLayoutMk cId="3393317657" sldId="2147484513"/>
          </pc:sldLayoutMkLst>
          <pc:spChg chg="mod">
            <ac:chgData name="Vieras" userId="" providerId="Windows Live" clId="Web-{E8908445-0652-414B-8EB8-237FF14B7AB2}" dt="2024-10-02T14:11:12.574" v="3"/>
            <ac:spMkLst>
              <pc:docMk/>
              <pc:sldMasterMk cId="377383943" sldId="2147484068"/>
              <pc:sldLayoutMk cId="3393317657" sldId="2147484513"/>
              <ac:spMk id="2" creationId="{ED63C131-89C2-4A69-B52F-9FCB53531222}"/>
            </ac:spMkLst>
          </pc:spChg>
          <pc:spChg chg="mod">
            <ac:chgData name="Vieras" userId="" providerId="Windows Live" clId="Web-{E8908445-0652-414B-8EB8-237FF14B7AB2}" dt="2024-10-02T14:11:12.574" v="3"/>
            <ac:spMkLst>
              <pc:docMk/>
              <pc:sldMasterMk cId="377383943" sldId="2147484068"/>
              <pc:sldLayoutMk cId="3393317657" sldId="2147484513"/>
              <ac:spMk id="3" creationId="{5D3DA042-0F94-4F99-B51F-6C2B5D2BE692}"/>
            </ac:spMkLst>
          </pc:spChg>
          <pc:spChg chg="mod">
            <ac:chgData name="Vieras" userId="" providerId="Windows Live" clId="Web-{E8908445-0652-414B-8EB8-237FF14B7AB2}" dt="2024-10-02T14:11:12.574" v="3"/>
            <ac:spMkLst>
              <pc:docMk/>
              <pc:sldMasterMk cId="377383943" sldId="2147484068"/>
              <pc:sldLayoutMk cId="3393317657" sldId="2147484513"/>
              <ac:spMk id="5" creationId="{0047464E-52FB-4190-B561-6DDA98A18F4D}"/>
            </ac:spMkLst>
          </pc:spChg>
        </pc:sldLayoutChg>
        <pc:sldLayoutChg chg="modSp mod ord">
          <pc:chgData name="Vieras" userId="" providerId="Windows Live" clId="Web-{E8908445-0652-414B-8EB8-237FF14B7AB2}" dt="2024-10-02T14:11:12.574" v="3"/>
          <pc:sldLayoutMkLst>
            <pc:docMk/>
            <pc:sldMasterMk cId="377383943" sldId="2147484068"/>
            <pc:sldLayoutMk cId="2342437255" sldId="2147484514"/>
          </pc:sldLayoutMkLst>
          <pc:spChg chg="mod">
            <ac:chgData name="Vieras" userId="" providerId="Windows Live" clId="Web-{E8908445-0652-414B-8EB8-237FF14B7AB2}" dt="2024-10-02T14:11:12.574" v="3"/>
            <ac:spMkLst>
              <pc:docMk/>
              <pc:sldMasterMk cId="377383943" sldId="2147484068"/>
              <pc:sldLayoutMk cId="2342437255" sldId="2147484514"/>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342437255" sldId="2147484514"/>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2342437255" sldId="2147484514"/>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2342437255" sldId="2147484514"/>
              <ac:spMk id="5" creationId="{EE83D9FB-3A8F-44BE-9355-690349D1A784}"/>
            </ac:spMkLst>
          </pc:spChg>
        </pc:sldLayoutChg>
        <pc:sldLayoutChg chg="modSp mod ord">
          <pc:chgData name="Vieras" userId="" providerId="Windows Live" clId="Web-{E8908445-0652-414B-8EB8-237FF14B7AB2}" dt="2024-10-02T14:11:12.574" v="3"/>
          <pc:sldLayoutMkLst>
            <pc:docMk/>
            <pc:sldMasterMk cId="377383943" sldId="2147484068"/>
            <pc:sldLayoutMk cId="3997424715" sldId="2147484515"/>
          </pc:sldLayoutMkLst>
          <pc:spChg chg="mod">
            <ac:chgData name="Vieras" userId="" providerId="Windows Live" clId="Web-{E8908445-0652-414B-8EB8-237FF14B7AB2}" dt="2024-10-02T14:11:12.574" v="3"/>
            <ac:spMkLst>
              <pc:docMk/>
              <pc:sldMasterMk cId="377383943" sldId="2147484068"/>
              <pc:sldLayoutMk cId="3997424715" sldId="2147484515"/>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3997424715" sldId="2147484515"/>
              <ac:spMk id="4" creationId="{00000000-0000-0000-0000-000000000000}"/>
            </ac:spMkLst>
          </pc:spChg>
        </pc:sldLayoutChg>
        <pc:sldLayoutChg chg="modSp mod ord">
          <pc:chgData name="Vieras" userId="" providerId="Windows Live" clId="Web-{E8908445-0652-414B-8EB8-237FF14B7AB2}" dt="2024-10-02T14:11:12.574" v="3"/>
          <pc:sldLayoutMkLst>
            <pc:docMk/>
            <pc:sldMasterMk cId="377383943" sldId="2147484068"/>
            <pc:sldLayoutMk cId="2633977115" sldId="2147484516"/>
          </pc:sldLayoutMkLst>
          <pc:spChg chg="mod">
            <ac:chgData name="Vieras" userId="" providerId="Windows Live" clId="Web-{E8908445-0652-414B-8EB8-237FF14B7AB2}" dt="2024-10-02T14:11:12.574" v="3"/>
            <ac:spMkLst>
              <pc:docMk/>
              <pc:sldMasterMk cId="377383943" sldId="2147484068"/>
              <pc:sldLayoutMk cId="2633977115" sldId="2147484516"/>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633977115" sldId="2147484516"/>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2633977115" sldId="2147484516"/>
              <ac:spMk id="5" creationId="{27D097A0-9D04-4F85-96B6-B48E05433260}"/>
            </ac:spMkLst>
          </pc:spChg>
        </pc:sldLayoutChg>
        <pc:sldLayoutChg chg="modSp mod ord">
          <pc:chgData name="Vieras" userId="" providerId="Windows Live" clId="Web-{E8908445-0652-414B-8EB8-237FF14B7AB2}" dt="2024-10-02T14:11:12.574" v="3"/>
          <pc:sldLayoutMkLst>
            <pc:docMk/>
            <pc:sldMasterMk cId="377383943" sldId="2147484068"/>
            <pc:sldLayoutMk cId="3240969317" sldId="2147484517"/>
          </pc:sldLayoutMkLst>
          <pc:spChg chg="mod">
            <ac:chgData name="Vieras" userId="" providerId="Windows Live" clId="Web-{E8908445-0652-414B-8EB8-237FF14B7AB2}" dt="2024-10-02T14:11:12.574" v="3"/>
            <ac:spMkLst>
              <pc:docMk/>
              <pc:sldMasterMk cId="377383943" sldId="2147484068"/>
              <pc:sldLayoutMk cId="3240969317" sldId="2147484517"/>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3240969317" sldId="2147484517"/>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3240969317" sldId="2147484517"/>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3240969317" sldId="2147484517"/>
              <ac:spMk id="5" creationId="{8E431D3D-FAC1-42DB-8E7C-36229F90D128}"/>
            </ac:spMkLst>
          </pc:spChg>
        </pc:sldLayoutChg>
        <pc:sldLayoutChg chg="modSp mod ord">
          <pc:chgData name="Vieras" userId="" providerId="Windows Live" clId="Web-{E8908445-0652-414B-8EB8-237FF14B7AB2}" dt="2024-10-02T14:11:12.574" v="3"/>
          <pc:sldLayoutMkLst>
            <pc:docMk/>
            <pc:sldMasterMk cId="377383943" sldId="2147484068"/>
            <pc:sldLayoutMk cId="1563136961" sldId="2147484518"/>
          </pc:sldLayoutMkLst>
          <pc:spChg chg="mod">
            <ac:chgData name="Vieras" userId="" providerId="Windows Live" clId="Web-{E8908445-0652-414B-8EB8-237FF14B7AB2}" dt="2024-10-02T14:11:12.574" v="3"/>
            <ac:spMkLst>
              <pc:docMk/>
              <pc:sldMasterMk cId="377383943" sldId="2147484068"/>
              <pc:sldLayoutMk cId="1563136961" sldId="2147484518"/>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563136961" sldId="2147484518"/>
              <ac:spMk id="3" creationId="{6ED854A3-EB4E-4051-9746-A17F99C3C9B4}"/>
            </ac:spMkLst>
          </pc:spChg>
        </pc:sldLayoutChg>
        <pc:sldLayoutChg chg="modSp mod ord">
          <pc:chgData name="Vieras" userId="" providerId="Windows Live" clId="Web-{E8908445-0652-414B-8EB8-237FF14B7AB2}" dt="2024-10-02T14:11:12.574" v="3"/>
          <pc:sldLayoutMkLst>
            <pc:docMk/>
            <pc:sldMasterMk cId="377383943" sldId="2147484068"/>
            <pc:sldLayoutMk cId="159438682" sldId="2147484519"/>
          </pc:sldLayoutMkLst>
          <pc:spChg chg="mod">
            <ac:chgData name="Vieras" userId="" providerId="Windows Live" clId="Web-{E8908445-0652-414B-8EB8-237FF14B7AB2}" dt="2024-10-02T14:11:12.574" v="3"/>
            <ac:spMkLst>
              <pc:docMk/>
              <pc:sldMasterMk cId="377383943" sldId="2147484068"/>
              <pc:sldLayoutMk cId="159438682" sldId="2147484519"/>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59438682" sldId="2147484519"/>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159438682" sldId="2147484519"/>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159438682" sldId="2147484519"/>
              <ac:spMk id="5" creationId="{A78F16E4-6CA8-4083-88AD-AF6FD40D8789}"/>
            </ac:spMkLst>
          </pc:spChg>
        </pc:sldLayoutChg>
        <pc:sldLayoutChg chg="modSp mod ord">
          <pc:chgData name="Vieras" userId="" providerId="Windows Live" clId="Web-{E8908445-0652-414B-8EB8-237FF14B7AB2}" dt="2024-10-02T14:11:12.574" v="3"/>
          <pc:sldLayoutMkLst>
            <pc:docMk/>
            <pc:sldMasterMk cId="377383943" sldId="2147484068"/>
            <pc:sldLayoutMk cId="1092618806" sldId="2147484520"/>
          </pc:sldLayoutMkLst>
          <pc:spChg chg="mod">
            <ac:chgData name="Vieras" userId="" providerId="Windows Live" clId="Web-{E8908445-0652-414B-8EB8-237FF14B7AB2}" dt="2024-10-02T14:11:12.574" v="3"/>
            <ac:spMkLst>
              <pc:docMk/>
              <pc:sldMasterMk cId="377383943" sldId="2147484068"/>
              <pc:sldLayoutMk cId="1092618806" sldId="2147484520"/>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092618806" sldId="2147484520"/>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1092618806" sldId="2147484520"/>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1092618806" sldId="2147484520"/>
              <ac:spMk id="5" creationId="{A78F16E4-6CA8-4083-88AD-AF6FD40D8789}"/>
            </ac:spMkLst>
          </pc:spChg>
          <pc:spChg chg="mod">
            <ac:chgData name="Vieras" userId="" providerId="Windows Live" clId="Web-{E8908445-0652-414B-8EB8-237FF14B7AB2}" dt="2024-10-02T14:11:12.574" v="3"/>
            <ac:spMkLst>
              <pc:docMk/>
              <pc:sldMasterMk cId="377383943" sldId="2147484068"/>
              <pc:sldLayoutMk cId="1092618806" sldId="2147484520"/>
              <ac:spMk id="6" creationId="{74EC411D-0AEB-4C14-8390-6CE0EBDD94D0}"/>
            </ac:spMkLst>
          </pc:spChg>
          <pc:spChg chg="mod">
            <ac:chgData name="Vieras" userId="" providerId="Windows Live" clId="Web-{E8908445-0652-414B-8EB8-237FF14B7AB2}" dt="2024-10-02T14:11:12.574" v="3"/>
            <ac:spMkLst>
              <pc:docMk/>
              <pc:sldMasterMk cId="377383943" sldId="2147484068"/>
              <pc:sldLayoutMk cId="1092618806" sldId="2147484520"/>
              <ac:spMk id="12" creationId="{34E6F379-24DF-4C1A-AD43-2E579E373D96}"/>
            </ac:spMkLst>
          </pc:spChg>
          <pc:spChg chg="mod">
            <ac:chgData name="Vieras" userId="" providerId="Windows Live" clId="Web-{E8908445-0652-414B-8EB8-237FF14B7AB2}" dt="2024-10-02T14:11:12.574" v="3"/>
            <ac:spMkLst>
              <pc:docMk/>
              <pc:sldMasterMk cId="377383943" sldId="2147484068"/>
              <pc:sldLayoutMk cId="1092618806" sldId="2147484520"/>
              <ac:spMk id="13" creationId="{B50F4466-7573-4A72-982A-A760B53551E7}"/>
            </ac:spMkLst>
          </pc:spChg>
        </pc:sldLayoutChg>
        <pc:sldLayoutChg chg="modSp mod ord">
          <pc:chgData name="Vieras" userId="" providerId="Windows Live" clId="Web-{E8908445-0652-414B-8EB8-237FF14B7AB2}" dt="2024-10-02T14:11:12.574" v="3"/>
          <pc:sldLayoutMkLst>
            <pc:docMk/>
            <pc:sldMasterMk cId="377383943" sldId="2147484068"/>
            <pc:sldLayoutMk cId="600321324" sldId="2147484521"/>
          </pc:sldLayoutMkLst>
          <pc:spChg chg="mod">
            <ac:chgData name="Vieras" userId="" providerId="Windows Live" clId="Web-{E8908445-0652-414B-8EB8-237FF14B7AB2}" dt="2024-10-02T14:11:12.574" v="3"/>
            <ac:spMkLst>
              <pc:docMk/>
              <pc:sldMasterMk cId="377383943" sldId="2147484068"/>
              <pc:sldLayoutMk cId="600321324" sldId="2147484521"/>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600321324" sldId="2147484521"/>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600321324" sldId="2147484521"/>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600321324" sldId="2147484521"/>
              <ac:spMk id="5" creationId="{A78F16E4-6CA8-4083-88AD-AF6FD40D8789}"/>
            </ac:spMkLst>
          </pc:spChg>
          <pc:spChg chg="mod">
            <ac:chgData name="Vieras" userId="" providerId="Windows Live" clId="Web-{E8908445-0652-414B-8EB8-237FF14B7AB2}" dt="2024-10-02T14:11:12.574" v="3"/>
            <ac:spMkLst>
              <pc:docMk/>
              <pc:sldMasterMk cId="377383943" sldId="2147484068"/>
              <pc:sldLayoutMk cId="600321324" sldId="2147484521"/>
              <ac:spMk id="13" creationId="{B50F4466-7573-4A72-982A-A760B53551E7}"/>
            </ac:spMkLst>
          </pc:spChg>
          <pc:spChg chg="mod">
            <ac:chgData name="Vieras" userId="" providerId="Windows Live" clId="Web-{E8908445-0652-414B-8EB8-237FF14B7AB2}" dt="2024-10-02T14:11:12.574" v="3"/>
            <ac:spMkLst>
              <pc:docMk/>
              <pc:sldMasterMk cId="377383943" sldId="2147484068"/>
              <pc:sldLayoutMk cId="600321324" sldId="2147484521"/>
              <ac:spMk id="14" creationId="{A24A8435-6425-4632-BD28-6234F7AA10E1}"/>
            </ac:spMkLst>
          </pc:spChg>
        </pc:sldLayoutChg>
        <pc:sldLayoutChg chg="modSp mod ord">
          <pc:chgData name="Vieras" userId="" providerId="Windows Live" clId="Web-{E8908445-0652-414B-8EB8-237FF14B7AB2}" dt="2024-10-02T14:11:12.574" v="3"/>
          <pc:sldLayoutMkLst>
            <pc:docMk/>
            <pc:sldMasterMk cId="377383943" sldId="2147484068"/>
            <pc:sldLayoutMk cId="2029527157" sldId="2147484522"/>
          </pc:sldLayoutMkLst>
          <pc:spChg chg="mod">
            <ac:chgData name="Vieras" userId="" providerId="Windows Live" clId="Web-{E8908445-0652-414B-8EB8-237FF14B7AB2}" dt="2024-10-02T14:11:12.574" v="3"/>
            <ac:spMkLst>
              <pc:docMk/>
              <pc:sldMasterMk cId="377383943" sldId="2147484068"/>
              <pc:sldLayoutMk cId="2029527157" sldId="2147484522"/>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029527157" sldId="2147484522"/>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2029527157" sldId="2147484522"/>
              <ac:spMk id="4" creationId="{CCA2C5C5-623E-48C6-8895-5FCE12199BF2}"/>
            </ac:spMkLst>
          </pc:spChg>
        </pc:sldLayoutChg>
        <pc:sldLayoutChg chg="modSp mod ord">
          <pc:chgData name="Vieras" userId="" providerId="Windows Live" clId="Web-{E8908445-0652-414B-8EB8-237FF14B7AB2}" dt="2024-10-02T14:11:12.574" v="3"/>
          <pc:sldLayoutMkLst>
            <pc:docMk/>
            <pc:sldMasterMk cId="377383943" sldId="2147484068"/>
            <pc:sldLayoutMk cId="1346334888" sldId="2147484523"/>
          </pc:sldLayoutMkLst>
          <pc:spChg chg="mod">
            <ac:chgData name="Vieras" userId="" providerId="Windows Live" clId="Web-{E8908445-0652-414B-8EB8-237FF14B7AB2}" dt="2024-10-02T14:11:12.574" v="3"/>
            <ac:spMkLst>
              <pc:docMk/>
              <pc:sldMasterMk cId="377383943" sldId="2147484068"/>
              <pc:sldLayoutMk cId="1346334888" sldId="2147484523"/>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346334888" sldId="2147484523"/>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1346334888" sldId="2147484523"/>
              <ac:spMk id="4" creationId="{885858DE-9BC3-4D26-AF0C-0FB726F42650}"/>
            </ac:spMkLst>
          </pc:spChg>
        </pc:sldLayoutChg>
        <pc:sldLayoutChg chg="modSp mod ord">
          <pc:chgData name="Vieras" userId="" providerId="Windows Live" clId="Web-{E8908445-0652-414B-8EB8-237FF14B7AB2}" dt="2024-10-02T14:11:12.574" v="3"/>
          <pc:sldLayoutMkLst>
            <pc:docMk/>
            <pc:sldMasterMk cId="377383943" sldId="2147484068"/>
            <pc:sldLayoutMk cId="581228685" sldId="2147484524"/>
          </pc:sldLayoutMkLst>
          <pc:spChg chg="mod">
            <ac:chgData name="Vieras" userId="" providerId="Windows Live" clId="Web-{E8908445-0652-414B-8EB8-237FF14B7AB2}" dt="2024-10-02T14:11:12.574" v="3"/>
            <ac:spMkLst>
              <pc:docMk/>
              <pc:sldMasterMk cId="377383943" sldId="2147484068"/>
              <pc:sldLayoutMk cId="581228685" sldId="2147484524"/>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581228685" sldId="2147484524"/>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581228685" sldId="2147484524"/>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581228685" sldId="2147484524"/>
              <ac:spMk id="5" creationId="{A78F16E4-6CA8-4083-88AD-AF6FD40D8789}"/>
            </ac:spMkLst>
          </pc:spChg>
          <pc:spChg chg="mod">
            <ac:chgData name="Vieras" userId="" providerId="Windows Live" clId="Web-{E8908445-0652-414B-8EB8-237FF14B7AB2}" dt="2024-10-02T14:11:12.574" v="3"/>
            <ac:spMkLst>
              <pc:docMk/>
              <pc:sldMasterMk cId="377383943" sldId="2147484068"/>
              <pc:sldLayoutMk cId="581228685" sldId="2147484524"/>
              <ac:spMk id="7" creationId="{76DBF895-12B1-4309-A05F-F92798A4A992}"/>
            </ac:spMkLst>
          </pc:spChg>
          <pc:spChg chg="mod">
            <ac:chgData name="Vieras" userId="" providerId="Windows Live" clId="Web-{E8908445-0652-414B-8EB8-237FF14B7AB2}" dt="2024-10-02T14:11:12.574" v="3"/>
            <ac:spMkLst>
              <pc:docMk/>
              <pc:sldMasterMk cId="377383943" sldId="2147484068"/>
              <pc:sldLayoutMk cId="581228685" sldId="2147484524"/>
              <ac:spMk id="14" creationId="{64C3BA7B-D6EF-4A25-8EFB-B55AA5157277}"/>
            </ac:spMkLst>
          </pc:spChg>
          <pc:spChg chg="mod">
            <ac:chgData name="Vieras" userId="" providerId="Windows Live" clId="Web-{E8908445-0652-414B-8EB8-237FF14B7AB2}" dt="2024-10-02T14:11:12.574" v="3"/>
            <ac:spMkLst>
              <pc:docMk/>
              <pc:sldMasterMk cId="377383943" sldId="2147484068"/>
              <pc:sldLayoutMk cId="581228685" sldId="2147484524"/>
              <ac:spMk id="16" creationId="{1B7B8CC4-6530-438C-9B46-2FB31D576E73}"/>
            </ac:spMkLst>
          </pc:spChg>
        </pc:sldLayoutChg>
        <pc:sldLayoutChg chg="modSp mod ord">
          <pc:chgData name="Vieras" userId="" providerId="Windows Live" clId="Web-{E8908445-0652-414B-8EB8-237FF14B7AB2}" dt="2024-10-02T14:11:12.574" v="3"/>
          <pc:sldLayoutMkLst>
            <pc:docMk/>
            <pc:sldMasterMk cId="377383943" sldId="2147484068"/>
            <pc:sldLayoutMk cId="4163304426" sldId="2147484525"/>
          </pc:sldLayoutMkLst>
          <pc:spChg chg="mod">
            <ac:chgData name="Vieras" userId="" providerId="Windows Live" clId="Web-{E8908445-0652-414B-8EB8-237FF14B7AB2}" dt="2024-10-02T14:11:12.574" v="3"/>
            <ac:spMkLst>
              <pc:docMk/>
              <pc:sldMasterMk cId="377383943" sldId="2147484068"/>
              <pc:sldLayoutMk cId="4163304426" sldId="2147484525"/>
              <ac:spMk id="2" creationId="{ED63C131-89C2-4A69-B52F-9FCB53531222}"/>
            </ac:spMkLst>
          </pc:spChg>
          <pc:spChg chg="mod">
            <ac:chgData name="Vieras" userId="" providerId="Windows Live" clId="Web-{E8908445-0652-414B-8EB8-237FF14B7AB2}" dt="2024-10-02T14:11:12.574" v="3"/>
            <ac:spMkLst>
              <pc:docMk/>
              <pc:sldMasterMk cId="377383943" sldId="2147484068"/>
              <pc:sldLayoutMk cId="4163304426" sldId="2147484525"/>
              <ac:spMk id="3" creationId="{5D3DA042-0F94-4F99-B51F-6C2B5D2BE692}"/>
            </ac:spMkLst>
          </pc:spChg>
          <pc:spChg chg="mod">
            <ac:chgData name="Vieras" userId="" providerId="Windows Live" clId="Web-{E8908445-0652-414B-8EB8-237FF14B7AB2}" dt="2024-10-02T14:11:12.574" v="3"/>
            <ac:spMkLst>
              <pc:docMk/>
              <pc:sldMasterMk cId="377383943" sldId="2147484068"/>
              <pc:sldLayoutMk cId="4163304426" sldId="2147484525"/>
              <ac:spMk id="5" creationId="{0047464E-52FB-4190-B561-6DDA98A18F4D}"/>
            </ac:spMkLst>
          </pc:spChg>
          <pc:spChg chg="mod">
            <ac:chgData name="Vieras" userId="" providerId="Windows Live" clId="Web-{E8908445-0652-414B-8EB8-237FF14B7AB2}" dt="2024-10-02T14:11:12.574" v="3"/>
            <ac:spMkLst>
              <pc:docMk/>
              <pc:sldMasterMk cId="377383943" sldId="2147484068"/>
              <pc:sldLayoutMk cId="4163304426" sldId="2147484525"/>
              <ac:spMk id="6" creationId="{C8831214-5060-4D2C-AA3A-B644BBA42EF7}"/>
            </ac:spMkLst>
          </pc:spChg>
          <pc:spChg chg="mod">
            <ac:chgData name="Vieras" userId="" providerId="Windows Live" clId="Web-{E8908445-0652-414B-8EB8-237FF14B7AB2}" dt="2024-10-02T14:11:12.574" v="3"/>
            <ac:spMkLst>
              <pc:docMk/>
              <pc:sldMasterMk cId="377383943" sldId="2147484068"/>
              <pc:sldLayoutMk cId="4163304426" sldId="2147484525"/>
              <ac:spMk id="8" creationId="{45B4C7BF-C2F1-4200-B3B9-9E7C355C05CF}"/>
            </ac:spMkLst>
          </pc:spChg>
        </pc:sldLayoutChg>
        <pc:sldLayoutChg chg="modSp mod ord">
          <pc:chgData name="Vieras" userId="" providerId="Windows Live" clId="Web-{E8908445-0652-414B-8EB8-237FF14B7AB2}" dt="2024-10-02T14:11:12.574" v="3"/>
          <pc:sldLayoutMkLst>
            <pc:docMk/>
            <pc:sldMasterMk cId="377383943" sldId="2147484068"/>
            <pc:sldLayoutMk cId="1762041493" sldId="2147484526"/>
          </pc:sldLayoutMkLst>
          <pc:spChg chg="mod">
            <ac:chgData name="Vieras" userId="" providerId="Windows Live" clId="Web-{E8908445-0652-414B-8EB8-237FF14B7AB2}" dt="2024-10-02T14:11:12.574" v="3"/>
            <ac:spMkLst>
              <pc:docMk/>
              <pc:sldMasterMk cId="377383943" sldId="2147484068"/>
              <pc:sldLayoutMk cId="1762041493" sldId="2147484526"/>
              <ac:spMk id="3" creationId="{FEFC06A0-E4AF-4D0D-B44B-41A660E4D954}"/>
            </ac:spMkLst>
          </pc:spChg>
          <pc:spChg chg="mod">
            <ac:chgData name="Vieras" userId="" providerId="Windows Live" clId="Web-{E8908445-0652-414B-8EB8-237FF14B7AB2}" dt="2024-10-02T14:11:12.574" v="3"/>
            <ac:spMkLst>
              <pc:docMk/>
              <pc:sldMasterMk cId="377383943" sldId="2147484068"/>
              <pc:sldLayoutMk cId="1762041493" sldId="2147484526"/>
              <ac:spMk id="5" creationId="{6E8610BA-9893-4FB9-8C32-82EDA26F73B0}"/>
            </ac:spMkLst>
          </pc:spChg>
          <pc:spChg chg="mod">
            <ac:chgData name="Vieras" userId="" providerId="Windows Live" clId="Web-{E8908445-0652-414B-8EB8-237FF14B7AB2}" dt="2024-10-02T14:11:12.574" v="3"/>
            <ac:spMkLst>
              <pc:docMk/>
              <pc:sldMasterMk cId="377383943" sldId="2147484068"/>
              <pc:sldLayoutMk cId="1762041493" sldId="2147484526"/>
              <ac:spMk id="7" creationId="{D0B0FF25-31BF-4D47-BF98-5C85CD933B24}"/>
            </ac:spMkLst>
          </pc:spChg>
        </pc:sldLayoutChg>
        <pc:sldLayoutChg chg="modSp mod ord">
          <pc:chgData name="Vieras" userId="" providerId="Windows Live" clId="Web-{E8908445-0652-414B-8EB8-237FF14B7AB2}" dt="2024-10-02T14:11:12.574" v="3"/>
          <pc:sldLayoutMkLst>
            <pc:docMk/>
            <pc:sldMasterMk cId="377383943" sldId="2147484068"/>
            <pc:sldLayoutMk cId="181195760" sldId="2147484527"/>
          </pc:sldLayoutMkLst>
          <pc:spChg chg="mod">
            <ac:chgData name="Vieras" userId="" providerId="Windows Live" clId="Web-{E8908445-0652-414B-8EB8-237FF14B7AB2}" dt="2024-10-02T14:11:12.574" v="3"/>
            <ac:spMkLst>
              <pc:docMk/>
              <pc:sldMasterMk cId="377383943" sldId="2147484068"/>
              <pc:sldLayoutMk cId="181195760" sldId="2147484527"/>
              <ac:spMk id="3" creationId="{FEFC06A0-E4AF-4D0D-B44B-41A660E4D954}"/>
            </ac:spMkLst>
          </pc:spChg>
          <pc:spChg chg="mod">
            <ac:chgData name="Vieras" userId="" providerId="Windows Live" clId="Web-{E8908445-0652-414B-8EB8-237FF14B7AB2}" dt="2024-10-02T14:11:12.574" v="3"/>
            <ac:spMkLst>
              <pc:docMk/>
              <pc:sldMasterMk cId="377383943" sldId="2147484068"/>
              <pc:sldLayoutMk cId="181195760" sldId="2147484527"/>
              <ac:spMk id="5" creationId="{1F63CC31-B64E-485A-B860-48329D41D388}"/>
            </ac:spMkLst>
          </pc:spChg>
          <pc:spChg chg="mod">
            <ac:chgData name="Vieras" userId="" providerId="Windows Live" clId="Web-{E8908445-0652-414B-8EB8-237FF14B7AB2}" dt="2024-10-02T14:11:12.574" v="3"/>
            <ac:spMkLst>
              <pc:docMk/>
              <pc:sldMasterMk cId="377383943" sldId="2147484068"/>
              <pc:sldLayoutMk cId="181195760" sldId="2147484527"/>
              <ac:spMk id="7" creationId="{6EF38B67-0C3E-4E35-9D07-04D4212B6C6B}"/>
            </ac:spMkLst>
          </pc:spChg>
        </pc:sldLayoutChg>
        <pc:sldLayoutChg chg="modSp mod ord">
          <pc:chgData name="Vieras" userId="" providerId="Windows Live" clId="Web-{E8908445-0652-414B-8EB8-237FF14B7AB2}" dt="2024-10-02T14:11:12.574" v="3"/>
          <pc:sldLayoutMkLst>
            <pc:docMk/>
            <pc:sldMasterMk cId="377383943" sldId="2147484068"/>
            <pc:sldLayoutMk cId="3159244673" sldId="2147484528"/>
          </pc:sldLayoutMkLst>
          <pc:spChg chg="mod">
            <ac:chgData name="Vieras" userId="" providerId="Windows Live" clId="Web-{E8908445-0652-414B-8EB8-237FF14B7AB2}" dt="2024-10-02T14:11:12.574" v="3"/>
            <ac:spMkLst>
              <pc:docMk/>
              <pc:sldMasterMk cId="377383943" sldId="2147484068"/>
              <pc:sldLayoutMk cId="3159244673" sldId="2147484528"/>
              <ac:spMk id="3" creationId="{FEFC06A0-E4AF-4D0D-B44B-41A660E4D954}"/>
            </ac:spMkLst>
          </pc:spChg>
          <pc:spChg chg="mod">
            <ac:chgData name="Vieras" userId="" providerId="Windows Live" clId="Web-{E8908445-0652-414B-8EB8-237FF14B7AB2}" dt="2024-10-02T14:11:12.574" v="3"/>
            <ac:spMkLst>
              <pc:docMk/>
              <pc:sldMasterMk cId="377383943" sldId="2147484068"/>
              <pc:sldLayoutMk cId="3159244673" sldId="2147484528"/>
              <ac:spMk id="5" creationId="{444CB9D8-CA82-4F72-9112-7DFE1D5864C4}"/>
            </ac:spMkLst>
          </pc:spChg>
          <pc:spChg chg="mod">
            <ac:chgData name="Vieras" userId="" providerId="Windows Live" clId="Web-{E8908445-0652-414B-8EB8-237FF14B7AB2}" dt="2024-10-02T14:11:12.574" v="3"/>
            <ac:spMkLst>
              <pc:docMk/>
              <pc:sldMasterMk cId="377383943" sldId="2147484068"/>
              <pc:sldLayoutMk cId="3159244673" sldId="2147484528"/>
              <ac:spMk id="10" creationId="{206C6063-574A-4F27-A211-C0F7540FE4CF}"/>
            </ac:spMkLst>
          </pc:spChg>
        </pc:sldLayoutChg>
        <pc:sldLayoutChg chg="modSp mod ord">
          <pc:chgData name="Vieras" userId="" providerId="Windows Live" clId="Web-{E8908445-0652-414B-8EB8-237FF14B7AB2}" dt="2024-10-02T14:11:12.574" v="3"/>
          <pc:sldLayoutMkLst>
            <pc:docMk/>
            <pc:sldMasterMk cId="377383943" sldId="2147484068"/>
            <pc:sldLayoutMk cId="3880929666" sldId="2147484529"/>
          </pc:sldLayoutMkLst>
          <pc:spChg chg="mod">
            <ac:chgData name="Vieras" userId="" providerId="Windows Live" clId="Web-{E8908445-0652-414B-8EB8-237FF14B7AB2}" dt="2024-10-02T14:11:12.574" v="3"/>
            <ac:spMkLst>
              <pc:docMk/>
              <pc:sldMasterMk cId="377383943" sldId="2147484068"/>
              <pc:sldLayoutMk cId="3880929666" sldId="2147484529"/>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3880929666" sldId="2147484529"/>
              <ac:spMk id="3" creationId="{00000000-0000-0000-0000-000000000000}"/>
            </ac:spMkLst>
          </pc:spChg>
          <pc:spChg chg="mod">
            <ac:chgData name="Vieras" userId="" providerId="Windows Live" clId="Web-{E8908445-0652-414B-8EB8-237FF14B7AB2}" dt="2024-10-02T14:11:12.574" v="3"/>
            <ac:spMkLst>
              <pc:docMk/>
              <pc:sldMasterMk cId="377383943" sldId="2147484068"/>
              <pc:sldLayoutMk cId="3880929666" sldId="2147484529"/>
              <ac:spMk id="4" creationId="{AF3CE1D4-873E-4B2A-B4C8-23A4FDFBCBEE}"/>
            </ac:spMkLst>
          </pc:spChg>
          <pc:spChg chg="mod">
            <ac:chgData name="Vieras" userId="" providerId="Windows Live" clId="Web-{E8908445-0652-414B-8EB8-237FF14B7AB2}" dt="2024-10-02T14:11:12.574" v="3"/>
            <ac:spMkLst>
              <pc:docMk/>
              <pc:sldMasterMk cId="377383943" sldId="2147484068"/>
              <pc:sldLayoutMk cId="3880929666" sldId="2147484529"/>
              <ac:spMk id="9" creationId="{FC9D507C-B8D5-4559-A323-8B36541D2D9A}"/>
            </ac:spMkLst>
          </pc:spChg>
          <pc:spChg chg="mod">
            <ac:chgData name="Vieras" userId="" providerId="Windows Live" clId="Web-{E8908445-0652-414B-8EB8-237FF14B7AB2}" dt="2024-10-02T14:11:12.574" v="3"/>
            <ac:spMkLst>
              <pc:docMk/>
              <pc:sldMasterMk cId="377383943" sldId="2147484068"/>
              <pc:sldLayoutMk cId="3880929666" sldId="2147484529"/>
              <ac:spMk id="10" creationId="{E0A91A4C-EB4B-47D2-989E-72CF233FC4B5}"/>
            </ac:spMkLst>
          </pc:spChg>
        </pc:sldLayoutChg>
        <pc:sldLayoutChg chg="modSp mod ord">
          <pc:chgData name="Vieras" userId="" providerId="Windows Live" clId="Web-{E8908445-0652-414B-8EB8-237FF14B7AB2}" dt="2024-10-02T14:11:12.574" v="3"/>
          <pc:sldLayoutMkLst>
            <pc:docMk/>
            <pc:sldMasterMk cId="377383943" sldId="2147484068"/>
            <pc:sldLayoutMk cId="1483757253" sldId="2147484530"/>
          </pc:sldLayoutMkLst>
          <pc:spChg chg="mod">
            <ac:chgData name="Vieras" userId="" providerId="Windows Live" clId="Web-{E8908445-0652-414B-8EB8-237FF14B7AB2}" dt="2024-10-02T14:11:12.574" v="3"/>
            <ac:spMkLst>
              <pc:docMk/>
              <pc:sldMasterMk cId="377383943" sldId="2147484068"/>
              <pc:sldLayoutMk cId="1483757253" sldId="2147484530"/>
              <ac:spMk id="2" creationId="{BA5B24EC-AFFD-4C5B-B02E-A965B661A79B}"/>
            </ac:spMkLst>
          </pc:spChg>
        </pc:sldLayoutChg>
        <pc:sldLayoutChg chg="modSp mod ord">
          <pc:chgData name="Vieras" userId="" providerId="Windows Live" clId="Web-{E8908445-0652-414B-8EB8-237FF14B7AB2}" dt="2024-10-02T14:11:12.574" v="3"/>
          <pc:sldLayoutMkLst>
            <pc:docMk/>
            <pc:sldMasterMk cId="377383943" sldId="2147484068"/>
            <pc:sldLayoutMk cId="2162575601" sldId="2147484531"/>
          </pc:sldLayoutMkLst>
          <pc:spChg chg="mod">
            <ac:chgData name="Vieras" userId="" providerId="Windows Live" clId="Web-{E8908445-0652-414B-8EB8-237FF14B7AB2}" dt="2024-10-02T14:11:12.574" v="3"/>
            <ac:spMkLst>
              <pc:docMk/>
              <pc:sldMasterMk cId="377383943" sldId="2147484068"/>
              <pc:sldLayoutMk cId="2162575601" sldId="2147484531"/>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2162575601" sldId="2147484531"/>
              <ac:spMk id="5" creationId="{00000000-0000-0000-0000-000000000000}"/>
            </ac:spMkLst>
          </pc:spChg>
        </pc:sldLayoutChg>
        <pc:sldLayoutChg chg="modSp mod ord">
          <pc:chgData name="Vieras" userId="" providerId="Windows Live" clId="Web-{E8908445-0652-414B-8EB8-237FF14B7AB2}" dt="2024-10-02T14:11:12.574" v="3"/>
          <pc:sldLayoutMkLst>
            <pc:docMk/>
            <pc:sldMasterMk cId="377383943" sldId="2147484068"/>
            <pc:sldLayoutMk cId="19209923" sldId="2147484532"/>
          </pc:sldLayoutMkLst>
          <pc:spChg chg="mod">
            <ac:chgData name="Vieras" userId="" providerId="Windows Live" clId="Web-{E8908445-0652-414B-8EB8-237FF14B7AB2}" dt="2024-10-02T14:11:12.574" v="3"/>
            <ac:spMkLst>
              <pc:docMk/>
              <pc:sldMasterMk cId="377383943" sldId="2147484068"/>
              <pc:sldLayoutMk cId="19209923" sldId="2147484532"/>
              <ac:spMk id="3" creationId="{4E87CCAC-AA05-440A-9FFD-F30936B6F0B1}"/>
            </ac:spMkLst>
          </pc:spChg>
          <pc:spChg chg="mod">
            <ac:chgData name="Vieras" userId="" providerId="Windows Live" clId="Web-{E8908445-0652-414B-8EB8-237FF14B7AB2}" dt="2024-10-02T14:11:12.574" v="3"/>
            <ac:spMkLst>
              <pc:docMk/>
              <pc:sldMasterMk cId="377383943" sldId="2147484068"/>
              <pc:sldLayoutMk cId="19209923" sldId="2147484532"/>
              <ac:spMk id="4" creationId="{440B5A12-F6CE-44E2-A68B-96CB4412EB9A}"/>
            </ac:spMkLst>
          </pc:spChg>
          <pc:spChg chg="mod">
            <ac:chgData name="Vieras" userId="" providerId="Windows Live" clId="Web-{E8908445-0652-414B-8EB8-237FF14B7AB2}" dt="2024-10-02T14:11:12.574" v="3"/>
            <ac:spMkLst>
              <pc:docMk/>
              <pc:sldMasterMk cId="377383943" sldId="2147484068"/>
              <pc:sldLayoutMk cId="19209923" sldId="2147484532"/>
              <ac:spMk id="17" creationId="{A2FACFD3-8ECA-468B-B622-0A50C201AB71}"/>
            </ac:spMkLst>
          </pc:spChg>
        </pc:sldLayoutChg>
        <pc:sldLayoutChg chg="modSp mod ord">
          <pc:chgData name="Vieras" userId="" providerId="Windows Live" clId="Web-{E8908445-0652-414B-8EB8-237FF14B7AB2}" dt="2024-10-02T14:11:12.574" v="3"/>
          <pc:sldLayoutMkLst>
            <pc:docMk/>
            <pc:sldMasterMk cId="377383943" sldId="2147484068"/>
            <pc:sldLayoutMk cId="1866426919" sldId="2147484533"/>
          </pc:sldLayoutMkLst>
          <pc:spChg chg="mod">
            <ac:chgData name="Vieras" userId="" providerId="Windows Live" clId="Web-{E8908445-0652-414B-8EB8-237FF14B7AB2}" dt="2024-10-02T14:11:12.574" v="3"/>
            <ac:spMkLst>
              <pc:docMk/>
              <pc:sldMasterMk cId="377383943" sldId="2147484068"/>
              <pc:sldLayoutMk cId="1866426919" sldId="2147484533"/>
              <ac:spMk id="2" creationId="{00000000-0000-0000-0000-000000000000}"/>
            </ac:spMkLst>
          </pc:spChg>
          <pc:spChg chg="mod">
            <ac:chgData name="Vieras" userId="" providerId="Windows Live" clId="Web-{E8908445-0652-414B-8EB8-237FF14B7AB2}" dt="2024-10-02T14:11:12.574" v="3"/>
            <ac:spMkLst>
              <pc:docMk/>
              <pc:sldMasterMk cId="377383943" sldId="2147484068"/>
              <pc:sldLayoutMk cId="1866426919" sldId="2147484533"/>
              <ac:spMk id="4" creationId="{00000000-0000-0000-0000-000000000000}"/>
            </ac:spMkLst>
          </pc:spChg>
          <pc:spChg chg="mod">
            <ac:chgData name="Vieras" userId="" providerId="Windows Live" clId="Web-{E8908445-0652-414B-8EB8-237FF14B7AB2}" dt="2024-10-02T14:11:12.574" v="3"/>
            <ac:spMkLst>
              <pc:docMk/>
              <pc:sldMasterMk cId="377383943" sldId="2147484068"/>
              <pc:sldLayoutMk cId="1866426919" sldId="2147484533"/>
              <ac:spMk id="5" creationId="{EDE7356F-27CD-454F-944C-CD8135AA9913}"/>
            </ac:spMkLst>
          </pc:spChg>
          <pc:spChg chg="mod">
            <ac:chgData name="Vieras" userId="" providerId="Windows Live" clId="Web-{E8908445-0652-414B-8EB8-237FF14B7AB2}" dt="2024-10-02T14:11:12.574" v="3"/>
            <ac:spMkLst>
              <pc:docMk/>
              <pc:sldMasterMk cId="377383943" sldId="2147484068"/>
              <pc:sldLayoutMk cId="1866426919" sldId="2147484533"/>
              <ac:spMk id="6" creationId="{81239D2D-06C7-43FF-B16F-FCA25975111C}"/>
            </ac:spMkLst>
          </pc:spChg>
        </pc:sldLayoutChg>
      </pc:sldMasterChg>
      <pc:sldMasterChg chg="del sldLayoutOrd">
        <pc:chgData name="Vieras" userId="" providerId="Windows Live" clId="Web-{E8908445-0652-414B-8EB8-237FF14B7AB2}" dt="2024-10-02T14:11:12.574" v="4"/>
        <pc:sldMasterMkLst>
          <pc:docMk/>
          <pc:sldMasterMk cId="2213103795" sldId="2147484099"/>
        </pc:sldMasterMkLst>
      </pc:sldMasterChg>
      <pc:sldMasterChg chg="del delSldLayout">
        <pc:chgData name="Vieras" userId="" providerId="Windows Live" clId="Web-{E8908445-0652-414B-8EB8-237FF14B7AB2}" dt="2024-10-02T14:11:12.574" v="1"/>
        <pc:sldMasterMkLst>
          <pc:docMk/>
          <pc:sldMasterMk cId="1324483523" sldId="2147484164"/>
        </pc:sldMasterMkLst>
        <pc:sldLayoutChg chg="del">
          <pc:chgData name="Vieras" userId="" providerId="Windows Live" clId="Web-{E8908445-0652-414B-8EB8-237FF14B7AB2}" dt="2024-10-02T14:11:12.574" v="1"/>
          <pc:sldLayoutMkLst>
            <pc:docMk/>
            <pc:sldMasterMk cId="1324483523" sldId="2147484164"/>
            <pc:sldLayoutMk cId="882853220" sldId="2147484165"/>
          </pc:sldLayoutMkLst>
        </pc:sldLayoutChg>
        <pc:sldLayoutChg chg="del">
          <pc:chgData name="Vieras" userId="" providerId="Windows Live" clId="Web-{E8908445-0652-414B-8EB8-237FF14B7AB2}" dt="2024-10-02T14:11:12.574" v="1"/>
          <pc:sldLayoutMkLst>
            <pc:docMk/>
            <pc:sldMasterMk cId="1324483523" sldId="2147484164"/>
            <pc:sldLayoutMk cId="1880468396" sldId="2147484166"/>
          </pc:sldLayoutMkLst>
        </pc:sldLayoutChg>
        <pc:sldLayoutChg chg="del">
          <pc:chgData name="Vieras" userId="" providerId="Windows Live" clId="Web-{E8908445-0652-414B-8EB8-237FF14B7AB2}" dt="2024-10-02T14:11:12.574" v="1"/>
          <pc:sldLayoutMkLst>
            <pc:docMk/>
            <pc:sldMasterMk cId="1324483523" sldId="2147484164"/>
            <pc:sldLayoutMk cId="3920021217" sldId="2147484167"/>
          </pc:sldLayoutMkLst>
        </pc:sldLayoutChg>
        <pc:sldLayoutChg chg="del">
          <pc:chgData name="Vieras" userId="" providerId="Windows Live" clId="Web-{E8908445-0652-414B-8EB8-237FF14B7AB2}" dt="2024-10-02T14:11:12.574" v="1"/>
          <pc:sldLayoutMkLst>
            <pc:docMk/>
            <pc:sldMasterMk cId="1324483523" sldId="2147484164"/>
            <pc:sldLayoutMk cId="3997705527" sldId="2147484168"/>
          </pc:sldLayoutMkLst>
        </pc:sldLayoutChg>
        <pc:sldLayoutChg chg="del">
          <pc:chgData name="Vieras" userId="" providerId="Windows Live" clId="Web-{E8908445-0652-414B-8EB8-237FF14B7AB2}" dt="2024-10-02T14:11:12.574" v="1"/>
          <pc:sldLayoutMkLst>
            <pc:docMk/>
            <pc:sldMasterMk cId="1324483523" sldId="2147484164"/>
            <pc:sldLayoutMk cId="2812160598" sldId="2147484169"/>
          </pc:sldLayoutMkLst>
        </pc:sldLayoutChg>
        <pc:sldLayoutChg chg="del">
          <pc:chgData name="Vieras" userId="" providerId="Windows Live" clId="Web-{E8908445-0652-414B-8EB8-237FF14B7AB2}" dt="2024-10-02T14:11:12.574" v="1"/>
          <pc:sldLayoutMkLst>
            <pc:docMk/>
            <pc:sldMasterMk cId="1324483523" sldId="2147484164"/>
            <pc:sldLayoutMk cId="4198609141" sldId="2147484170"/>
          </pc:sldLayoutMkLst>
        </pc:sldLayoutChg>
        <pc:sldLayoutChg chg="del">
          <pc:chgData name="Vieras" userId="" providerId="Windows Live" clId="Web-{E8908445-0652-414B-8EB8-237FF14B7AB2}" dt="2024-10-02T14:11:12.574" v="1"/>
          <pc:sldLayoutMkLst>
            <pc:docMk/>
            <pc:sldMasterMk cId="1324483523" sldId="2147484164"/>
            <pc:sldLayoutMk cId="525539338" sldId="2147484171"/>
          </pc:sldLayoutMkLst>
        </pc:sldLayoutChg>
        <pc:sldLayoutChg chg="del">
          <pc:chgData name="Vieras" userId="" providerId="Windows Live" clId="Web-{E8908445-0652-414B-8EB8-237FF14B7AB2}" dt="2024-10-02T14:11:12.574" v="1"/>
          <pc:sldLayoutMkLst>
            <pc:docMk/>
            <pc:sldMasterMk cId="1324483523" sldId="2147484164"/>
            <pc:sldLayoutMk cId="6516019" sldId="2147484172"/>
          </pc:sldLayoutMkLst>
        </pc:sldLayoutChg>
        <pc:sldLayoutChg chg="del">
          <pc:chgData name="Vieras" userId="" providerId="Windows Live" clId="Web-{E8908445-0652-414B-8EB8-237FF14B7AB2}" dt="2024-10-02T14:11:12.574" v="1"/>
          <pc:sldLayoutMkLst>
            <pc:docMk/>
            <pc:sldMasterMk cId="1324483523" sldId="2147484164"/>
            <pc:sldLayoutMk cId="1554705781" sldId="2147484173"/>
          </pc:sldLayoutMkLst>
        </pc:sldLayoutChg>
        <pc:sldLayoutChg chg="del">
          <pc:chgData name="Vieras" userId="" providerId="Windows Live" clId="Web-{E8908445-0652-414B-8EB8-237FF14B7AB2}" dt="2024-10-02T14:11:12.574" v="1"/>
          <pc:sldLayoutMkLst>
            <pc:docMk/>
            <pc:sldMasterMk cId="1324483523" sldId="2147484164"/>
            <pc:sldLayoutMk cId="182791126" sldId="2147484174"/>
          </pc:sldLayoutMkLst>
        </pc:sldLayoutChg>
        <pc:sldLayoutChg chg="del">
          <pc:chgData name="Vieras" userId="" providerId="Windows Live" clId="Web-{E8908445-0652-414B-8EB8-237FF14B7AB2}" dt="2024-10-02T14:11:12.574" v="1"/>
          <pc:sldLayoutMkLst>
            <pc:docMk/>
            <pc:sldMasterMk cId="1324483523" sldId="2147484164"/>
            <pc:sldLayoutMk cId="2065214004" sldId="2147484175"/>
          </pc:sldLayoutMkLst>
        </pc:sldLayoutChg>
        <pc:sldLayoutChg chg="del">
          <pc:chgData name="Vieras" userId="" providerId="Windows Live" clId="Web-{E8908445-0652-414B-8EB8-237FF14B7AB2}" dt="2024-10-02T14:11:12.574" v="1"/>
          <pc:sldLayoutMkLst>
            <pc:docMk/>
            <pc:sldMasterMk cId="1324483523" sldId="2147484164"/>
            <pc:sldLayoutMk cId="1354774666" sldId="2147484176"/>
          </pc:sldLayoutMkLst>
        </pc:sldLayoutChg>
        <pc:sldLayoutChg chg="del">
          <pc:chgData name="Vieras" userId="" providerId="Windows Live" clId="Web-{E8908445-0652-414B-8EB8-237FF14B7AB2}" dt="2024-10-02T14:11:12.574" v="1"/>
          <pc:sldLayoutMkLst>
            <pc:docMk/>
            <pc:sldMasterMk cId="1324483523" sldId="2147484164"/>
            <pc:sldLayoutMk cId="2523025124" sldId="2147484177"/>
          </pc:sldLayoutMkLst>
        </pc:sldLayoutChg>
        <pc:sldLayoutChg chg="del">
          <pc:chgData name="Vieras" userId="" providerId="Windows Live" clId="Web-{E8908445-0652-414B-8EB8-237FF14B7AB2}" dt="2024-10-02T14:11:12.574" v="1"/>
          <pc:sldLayoutMkLst>
            <pc:docMk/>
            <pc:sldMasterMk cId="1324483523" sldId="2147484164"/>
            <pc:sldLayoutMk cId="1584603151" sldId="2147484178"/>
          </pc:sldLayoutMkLst>
        </pc:sldLayoutChg>
        <pc:sldLayoutChg chg="del">
          <pc:chgData name="Vieras" userId="" providerId="Windows Live" clId="Web-{E8908445-0652-414B-8EB8-237FF14B7AB2}" dt="2024-10-02T14:11:12.574" v="1"/>
          <pc:sldLayoutMkLst>
            <pc:docMk/>
            <pc:sldMasterMk cId="1324483523" sldId="2147484164"/>
            <pc:sldLayoutMk cId="1186205999" sldId="2147484179"/>
          </pc:sldLayoutMkLst>
        </pc:sldLayoutChg>
        <pc:sldLayoutChg chg="del">
          <pc:chgData name="Vieras" userId="" providerId="Windows Live" clId="Web-{E8908445-0652-414B-8EB8-237FF14B7AB2}" dt="2024-10-02T14:11:12.574" v="1"/>
          <pc:sldLayoutMkLst>
            <pc:docMk/>
            <pc:sldMasterMk cId="1324483523" sldId="2147484164"/>
            <pc:sldLayoutMk cId="347836991" sldId="2147484180"/>
          </pc:sldLayoutMkLst>
        </pc:sldLayoutChg>
        <pc:sldLayoutChg chg="del">
          <pc:chgData name="Vieras" userId="" providerId="Windows Live" clId="Web-{E8908445-0652-414B-8EB8-237FF14B7AB2}" dt="2024-10-02T14:11:12.574" v="1"/>
          <pc:sldLayoutMkLst>
            <pc:docMk/>
            <pc:sldMasterMk cId="1324483523" sldId="2147484164"/>
            <pc:sldLayoutMk cId="2902016832" sldId="2147484181"/>
          </pc:sldLayoutMkLst>
        </pc:sldLayoutChg>
        <pc:sldLayoutChg chg="del">
          <pc:chgData name="Vieras" userId="" providerId="Windows Live" clId="Web-{E8908445-0652-414B-8EB8-237FF14B7AB2}" dt="2024-10-02T14:11:12.574" v="1"/>
          <pc:sldLayoutMkLst>
            <pc:docMk/>
            <pc:sldMasterMk cId="1324483523" sldId="2147484164"/>
            <pc:sldLayoutMk cId="658362852" sldId="2147484182"/>
          </pc:sldLayoutMkLst>
        </pc:sldLayoutChg>
        <pc:sldLayoutChg chg="del">
          <pc:chgData name="Vieras" userId="" providerId="Windows Live" clId="Web-{E8908445-0652-414B-8EB8-237FF14B7AB2}" dt="2024-10-02T14:11:12.574" v="1"/>
          <pc:sldLayoutMkLst>
            <pc:docMk/>
            <pc:sldMasterMk cId="1324483523" sldId="2147484164"/>
            <pc:sldLayoutMk cId="3360483466" sldId="2147484183"/>
          </pc:sldLayoutMkLst>
        </pc:sldLayoutChg>
        <pc:sldLayoutChg chg="del">
          <pc:chgData name="Vieras" userId="" providerId="Windows Live" clId="Web-{E8908445-0652-414B-8EB8-237FF14B7AB2}" dt="2024-10-02T14:11:12.574" v="1"/>
          <pc:sldLayoutMkLst>
            <pc:docMk/>
            <pc:sldMasterMk cId="1324483523" sldId="2147484164"/>
            <pc:sldLayoutMk cId="2988262680" sldId="2147484184"/>
          </pc:sldLayoutMkLst>
        </pc:sldLayoutChg>
        <pc:sldLayoutChg chg="del">
          <pc:chgData name="Vieras" userId="" providerId="Windows Live" clId="Web-{E8908445-0652-414B-8EB8-237FF14B7AB2}" dt="2024-10-02T14:11:12.574" v="1"/>
          <pc:sldLayoutMkLst>
            <pc:docMk/>
            <pc:sldMasterMk cId="1324483523" sldId="2147484164"/>
            <pc:sldLayoutMk cId="1002838051" sldId="2147484185"/>
          </pc:sldLayoutMkLst>
        </pc:sldLayoutChg>
        <pc:sldLayoutChg chg="del">
          <pc:chgData name="Vieras" userId="" providerId="Windows Live" clId="Web-{E8908445-0652-414B-8EB8-237FF14B7AB2}" dt="2024-10-02T14:11:12.574" v="1"/>
          <pc:sldLayoutMkLst>
            <pc:docMk/>
            <pc:sldMasterMk cId="1324483523" sldId="2147484164"/>
            <pc:sldLayoutMk cId="4140270532" sldId="2147484186"/>
          </pc:sldLayoutMkLst>
        </pc:sldLayoutChg>
        <pc:sldLayoutChg chg="del">
          <pc:chgData name="Vieras" userId="" providerId="Windows Live" clId="Web-{E8908445-0652-414B-8EB8-237FF14B7AB2}" dt="2024-10-02T14:11:12.574" v="1"/>
          <pc:sldLayoutMkLst>
            <pc:docMk/>
            <pc:sldMasterMk cId="1324483523" sldId="2147484164"/>
            <pc:sldLayoutMk cId="482952568" sldId="2147484187"/>
          </pc:sldLayoutMkLst>
        </pc:sldLayoutChg>
        <pc:sldLayoutChg chg="del">
          <pc:chgData name="Vieras" userId="" providerId="Windows Live" clId="Web-{E8908445-0652-414B-8EB8-237FF14B7AB2}" dt="2024-10-02T14:11:12.574" v="1"/>
          <pc:sldLayoutMkLst>
            <pc:docMk/>
            <pc:sldMasterMk cId="1324483523" sldId="2147484164"/>
            <pc:sldLayoutMk cId="1570569843" sldId="2147484188"/>
          </pc:sldLayoutMkLst>
        </pc:sldLayoutChg>
        <pc:sldLayoutChg chg="del">
          <pc:chgData name="Vieras" userId="" providerId="Windows Live" clId="Web-{E8908445-0652-414B-8EB8-237FF14B7AB2}" dt="2024-10-02T14:11:12.574" v="1"/>
          <pc:sldLayoutMkLst>
            <pc:docMk/>
            <pc:sldMasterMk cId="1324483523" sldId="2147484164"/>
            <pc:sldLayoutMk cId="3463776615" sldId="2147484189"/>
          </pc:sldLayoutMkLst>
        </pc:sldLayoutChg>
        <pc:sldLayoutChg chg="del">
          <pc:chgData name="Vieras" userId="" providerId="Windows Live" clId="Web-{E8908445-0652-414B-8EB8-237FF14B7AB2}" dt="2024-10-02T14:11:12.574" v="1"/>
          <pc:sldLayoutMkLst>
            <pc:docMk/>
            <pc:sldMasterMk cId="1324483523" sldId="2147484164"/>
            <pc:sldLayoutMk cId="1326829167" sldId="2147484190"/>
          </pc:sldLayoutMkLst>
        </pc:sldLayoutChg>
        <pc:sldLayoutChg chg="del">
          <pc:chgData name="Vieras" userId="" providerId="Windows Live" clId="Web-{E8908445-0652-414B-8EB8-237FF14B7AB2}" dt="2024-10-02T14:11:12.574" v="1"/>
          <pc:sldLayoutMkLst>
            <pc:docMk/>
            <pc:sldMasterMk cId="1324483523" sldId="2147484164"/>
            <pc:sldLayoutMk cId="1258926777" sldId="2147484191"/>
          </pc:sldLayoutMkLst>
        </pc:sldLayoutChg>
        <pc:sldLayoutChg chg="del">
          <pc:chgData name="Vieras" userId="" providerId="Windows Live" clId="Web-{E8908445-0652-414B-8EB8-237FF14B7AB2}" dt="2024-10-02T14:11:12.574" v="1"/>
          <pc:sldLayoutMkLst>
            <pc:docMk/>
            <pc:sldMasterMk cId="1324483523" sldId="2147484164"/>
            <pc:sldLayoutMk cId="4199139114" sldId="2147484192"/>
          </pc:sldLayoutMkLst>
        </pc:sldLayoutChg>
        <pc:sldLayoutChg chg="del">
          <pc:chgData name="Vieras" userId="" providerId="Windows Live" clId="Web-{E8908445-0652-414B-8EB8-237FF14B7AB2}" dt="2024-10-02T14:11:12.574" v="1"/>
          <pc:sldLayoutMkLst>
            <pc:docMk/>
            <pc:sldMasterMk cId="1324483523" sldId="2147484164"/>
            <pc:sldLayoutMk cId="3775675420" sldId="2147484193"/>
          </pc:sldLayoutMkLst>
        </pc:sldLayoutChg>
        <pc:sldLayoutChg chg="del">
          <pc:chgData name="Vieras" userId="" providerId="Windows Live" clId="Web-{E8908445-0652-414B-8EB8-237FF14B7AB2}" dt="2024-10-02T14:11:12.574" v="1"/>
          <pc:sldLayoutMkLst>
            <pc:docMk/>
            <pc:sldMasterMk cId="1324483523" sldId="2147484164"/>
            <pc:sldLayoutMk cId="1228376871" sldId="2147484194"/>
          </pc:sldLayoutMkLst>
        </pc:sldLayoutChg>
        <pc:sldLayoutChg chg="del">
          <pc:chgData name="Vieras" userId="" providerId="Windows Live" clId="Web-{E8908445-0652-414B-8EB8-237FF14B7AB2}" dt="2024-10-02T14:11:12.574" v="1"/>
          <pc:sldLayoutMkLst>
            <pc:docMk/>
            <pc:sldMasterMk cId="1324483523" sldId="2147484164"/>
            <pc:sldLayoutMk cId="492900192" sldId="2147484195"/>
          </pc:sldLayoutMkLst>
        </pc:sldLayoutChg>
        <pc:sldLayoutChg chg="del">
          <pc:chgData name="Vieras" userId="" providerId="Windows Live" clId="Web-{E8908445-0652-414B-8EB8-237FF14B7AB2}" dt="2024-10-02T14:11:12.574" v="1"/>
          <pc:sldLayoutMkLst>
            <pc:docMk/>
            <pc:sldMasterMk cId="1324483523" sldId="2147484164"/>
            <pc:sldLayoutMk cId="3324456953" sldId="2147484196"/>
          </pc:sldLayoutMkLst>
        </pc:sldLayoutChg>
        <pc:sldLayoutChg chg="del">
          <pc:chgData name="Vieras" userId="" providerId="Windows Live" clId="Web-{E8908445-0652-414B-8EB8-237FF14B7AB2}" dt="2024-10-02T14:11:12.574" v="1"/>
          <pc:sldLayoutMkLst>
            <pc:docMk/>
            <pc:sldMasterMk cId="1324483523" sldId="2147484164"/>
            <pc:sldLayoutMk cId="3728733825" sldId="2147484197"/>
          </pc:sldLayoutMkLst>
        </pc:sldLayoutChg>
        <pc:sldLayoutChg chg="del">
          <pc:chgData name="Vieras" userId="" providerId="Windows Live" clId="Web-{E8908445-0652-414B-8EB8-237FF14B7AB2}" dt="2024-10-02T14:11:12.574" v="1"/>
          <pc:sldLayoutMkLst>
            <pc:docMk/>
            <pc:sldMasterMk cId="1324483523" sldId="2147484164"/>
            <pc:sldLayoutMk cId="3985627052" sldId="2147484198"/>
          </pc:sldLayoutMkLst>
        </pc:sldLayoutChg>
        <pc:sldLayoutChg chg="del">
          <pc:chgData name="Vieras" userId="" providerId="Windows Live" clId="Web-{E8908445-0652-414B-8EB8-237FF14B7AB2}" dt="2024-10-02T14:11:12.574" v="1"/>
          <pc:sldLayoutMkLst>
            <pc:docMk/>
            <pc:sldMasterMk cId="1324483523" sldId="2147484164"/>
            <pc:sldLayoutMk cId="1395446812" sldId="2147484199"/>
          </pc:sldLayoutMkLst>
        </pc:sldLayoutChg>
        <pc:sldLayoutChg chg="del">
          <pc:chgData name="Vieras" userId="" providerId="Windows Live" clId="Web-{E8908445-0652-414B-8EB8-237FF14B7AB2}" dt="2024-10-02T14:11:12.574" v="1"/>
          <pc:sldLayoutMkLst>
            <pc:docMk/>
            <pc:sldMasterMk cId="1324483523" sldId="2147484164"/>
            <pc:sldLayoutMk cId="3372585380" sldId="2147484200"/>
          </pc:sldLayoutMkLst>
        </pc:sldLayoutChg>
        <pc:sldLayoutChg chg="del">
          <pc:chgData name="Vieras" userId="" providerId="Windows Live" clId="Web-{E8908445-0652-414B-8EB8-237FF14B7AB2}" dt="2024-10-02T14:11:12.574" v="1"/>
          <pc:sldLayoutMkLst>
            <pc:docMk/>
            <pc:sldMasterMk cId="1324483523" sldId="2147484164"/>
            <pc:sldLayoutMk cId="4099684459" sldId="2147484201"/>
          </pc:sldLayoutMkLst>
        </pc:sldLayoutChg>
      </pc:sldMasterChg>
      <pc:sldMasterChg chg="del sldLayoutOrd">
        <pc:chgData name="Vieras" userId="" providerId="Windows Live" clId="Web-{E8908445-0652-414B-8EB8-237FF14B7AB2}" dt="2024-10-02T14:11:12.574" v="5"/>
        <pc:sldMasterMkLst>
          <pc:docMk/>
          <pc:sldMasterMk cId="1397262016" sldId="2147484501"/>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valtion.fi\Yhteiset%20tiedostot\ARA\Asumisen%20strategia\ASPOL%20KEHITT&#196;MISOHJELMA-%20JL\VARin%20tulostasesiirro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_7FFD5615_831FD27E1.xlsx"/></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_137_ACC640A4.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D561F_C9664A27.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3C5_414FF4D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_4CE_E763615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03022782\AppData\Local\Temp\PH3-1-Public-spending-on-housing-allowances.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FD5622_A423766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7FFD5615_831FD27E.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9"/>
            <c:invertIfNegative val="0"/>
            <c:bubble3D val="0"/>
            <c:spPr>
              <a:solidFill>
                <a:schemeClr val="accent2"/>
              </a:solidFill>
              <a:ln>
                <a:solidFill>
                  <a:srgbClr val="00B0F0"/>
                </a:solidFill>
              </a:ln>
              <a:effectLst/>
            </c:spPr>
            <c:extLst>
              <c:ext xmlns:c16="http://schemas.microsoft.com/office/drawing/2014/chart" uri="{C3380CC4-5D6E-409C-BE32-E72D297353CC}">
                <c16:uniqueId val="{00000001-AA2F-4B9C-860B-F220A5116F8B}"/>
              </c:ext>
            </c:extLst>
          </c:dPt>
          <c:dPt>
            <c:idx val="20"/>
            <c:invertIfNegative val="0"/>
            <c:bubble3D val="0"/>
            <c:spPr>
              <a:solidFill>
                <a:srgbClr val="36A6E8"/>
              </a:solidFill>
              <a:ln>
                <a:noFill/>
              </a:ln>
              <a:effectLst/>
            </c:spPr>
            <c:extLst>
              <c:ext xmlns:c16="http://schemas.microsoft.com/office/drawing/2014/chart" uri="{C3380CC4-5D6E-409C-BE32-E72D297353CC}">
                <c16:uniqueId val="{00000002-AA2F-4B9C-860B-F220A5116F8B}"/>
              </c:ext>
            </c:extLst>
          </c:dPt>
          <c:dPt>
            <c:idx val="21"/>
            <c:invertIfNegative val="0"/>
            <c:bubble3D val="0"/>
            <c:spPr>
              <a:solidFill>
                <a:srgbClr val="36A6E8"/>
              </a:solidFill>
              <a:ln>
                <a:noFill/>
              </a:ln>
              <a:effectLst/>
            </c:spPr>
            <c:extLst>
              <c:ext xmlns:c16="http://schemas.microsoft.com/office/drawing/2014/chart" uri="{C3380CC4-5D6E-409C-BE32-E72D297353CC}">
                <c16:uniqueId val="{00000003-AA2F-4B9C-860B-F220A5116F8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Tulos!$F$4:$F$25</c:f>
              <c:numCache>
                <c:formatCode>General</c:formatCode>
                <c:ptCount val="22"/>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numCache>
            </c:numRef>
          </c:cat>
          <c:val>
            <c:numRef>
              <c:f>Tulos!$G$4:$G$25</c:f>
              <c:numCache>
                <c:formatCode>General</c:formatCode>
                <c:ptCount val="22"/>
                <c:pt idx="0">
                  <c:v>130</c:v>
                </c:pt>
                <c:pt idx="1">
                  <c:v>128</c:v>
                </c:pt>
                <c:pt idx="2">
                  <c:v>116.5</c:v>
                </c:pt>
                <c:pt idx="3">
                  <c:v>148</c:v>
                </c:pt>
                <c:pt idx="4">
                  <c:v>204.5</c:v>
                </c:pt>
                <c:pt idx="5">
                  <c:v>228</c:v>
                </c:pt>
                <c:pt idx="6">
                  <c:v>166</c:v>
                </c:pt>
                <c:pt idx="7">
                  <c:v>130</c:v>
                </c:pt>
                <c:pt idx="8">
                  <c:v>117</c:v>
                </c:pt>
                <c:pt idx="9">
                  <c:v>90</c:v>
                </c:pt>
                <c:pt idx="10">
                  <c:v>66</c:v>
                </c:pt>
                <c:pt idx="11">
                  <c:v>47</c:v>
                </c:pt>
                <c:pt idx="12">
                  <c:v>26.5</c:v>
                </c:pt>
                <c:pt idx="13">
                  <c:v>12</c:v>
                </c:pt>
                <c:pt idx="14">
                  <c:v>78.25</c:v>
                </c:pt>
                <c:pt idx="15">
                  <c:v>6</c:v>
                </c:pt>
                <c:pt idx="16">
                  <c:v>2.5</c:v>
                </c:pt>
                <c:pt idx="17">
                  <c:v>1</c:v>
                </c:pt>
                <c:pt idx="18">
                  <c:v>0.4</c:v>
                </c:pt>
                <c:pt idx="19">
                  <c:v>502.7</c:v>
                </c:pt>
                <c:pt idx="20">
                  <c:v>200</c:v>
                </c:pt>
                <c:pt idx="21">
                  <c:v>100</c:v>
                </c:pt>
              </c:numCache>
            </c:numRef>
          </c:val>
          <c:extLst>
            <c:ext xmlns:c16="http://schemas.microsoft.com/office/drawing/2014/chart" uri="{C3380CC4-5D6E-409C-BE32-E72D297353CC}">
              <c16:uniqueId val="{00000000-AA2F-4B9C-860B-F220A5116F8B}"/>
            </c:ext>
          </c:extLst>
        </c:ser>
        <c:dLbls>
          <c:showLegendKey val="0"/>
          <c:showVal val="0"/>
          <c:showCatName val="0"/>
          <c:showSerName val="0"/>
          <c:showPercent val="0"/>
          <c:showBubbleSize val="0"/>
        </c:dLbls>
        <c:gapWidth val="219"/>
        <c:overlap val="-27"/>
        <c:axId val="717688480"/>
        <c:axId val="717690640"/>
      </c:barChart>
      <c:catAx>
        <c:axId val="71768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690640"/>
        <c:crosses val="autoZero"/>
        <c:auto val="1"/>
        <c:lblAlgn val="ctr"/>
        <c:lblOffset val="100"/>
        <c:noMultiLvlLbl val="0"/>
      </c:catAx>
      <c:valAx>
        <c:axId val="71769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688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1838690959630987E-2"/>
          <c:y val="3.1347152518459855E-2"/>
          <c:w val="0.93359791251347324"/>
          <c:h val="0.88072745798288565"/>
        </c:manualLayout>
      </c:layout>
      <c:areaChart>
        <c:grouping val="stacked"/>
        <c:varyColors val="0"/>
        <c:ser>
          <c:idx val="0"/>
          <c:order val="0"/>
          <c:tx>
            <c:strRef>
              <c:f>'Aikasarja suuret kaupungit '!$A$18</c:f>
              <c:strCache>
                <c:ptCount val="1"/>
                <c:pt idx="0">
                  <c:v>Normaalit ARA-vuokra-asunnot</c:v>
                </c:pt>
              </c:strCache>
            </c:strRef>
          </c:tx>
          <c:spPr>
            <a:solidFill>
              <a:schemeClr val="accent6"/>
            </a:solidFill>
            <a:ln w="25400">
              <a:noFill/>
            </a:ln>
            <a:effectLst/>
          </c:spPr>
          <c:dLbls>
            <c:dLbl>
              <c:idx val="0"/>
              <c:tx>
                <c:rich>
                  <a:bodyPr/>
                  <a:lstStyle/>
                  <a:p>
                    <a:fld id="{A0F23F07-250F-43A9-9EAD-289047DB35DF}"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972-4444-9B5E-FB930FAF5ABC}"/>
                </c:ext>
              </c:extLst>
            </c:dLbl>
            <c:dLbl>
              <c:idx val="1"/>
              <c:delete val="1"/>
              <c:extLst>
                <c:ext xmlns:c15="http://schemas.microsoft.com/office/drawing/2012/chart" uri="{CE6537A1-D6FC-4f65-9D91-7224C49458BB}"/>
                <c:ext xmlns:c16="http://schemas.microsoft.com/office/drawing/2014/chart" uri="{C3380CC4-5D6E-409C-BE32-E72D297353CC}">
                  <c16:uniqueId val="{00000001-C972-4444-9B5E-FB930FAF5ABC}"/>
                </c:ext>
              </c:extLst>
            </c:dLbl>
            <c:dLbl>
              <c:idx val="2"/>
              <c:delete val="1"/>
              <c:extLst>
                <c:ext xmlns:c15="http://schemas.microsoft.com/office/drawing/2012/chart" uri="{CE6537A1-D6FC-4f65-9D91-7224C49458BB}"/>
                <c:ext xmlns:c16="http://schemas.microsoft.com/office/drawing/2014/chart" uri="{C3380CC4-5D6E-409C-BE32-E72D297353CC}">
                  <c16:uniqueId val="{00000002-C972-4444-9B5E-FB930FAF5ABC}"/>
                </c:ext>
              </c:extLst>
            </c:dLbl>
            <c:dLbl>
              <c:idx val="3"/>
              <c:delete val="1"/>
              <c:extLst>
                <c:ext xmlns:c15="http://schemas.microsoft.com/office/drawing/2012/chart" uri="{CE6537A1-D6FC-4f65-9D91-7224C49458BB}"/>
                <c:ext xmlns:c16="http://schemas.microsoft.com/office/drawing/2014/chart" uri="{C3380CC4-5D6E-409C-BE32-E72D297353CC}">
                  <c16:uniqueId val="{00000003-C972-4444-9B5E-FB930FAF5ABC}"/>
                </c:ext>
              </c:extLst>
            </c:dLbl>
            <c:dLbl>
              <c:idx val="4"/>
              <c:delete val="1"/>
              <c:extLst>
                <c:ext xmlns:c15="http://schemas.microsoft.com/office/drawing/2012/chart" uri="{CE6537A1-D6FC-4f65-9D91-7224C49458BB}"/>
                <c:ext xmlns:c16="http://schemas.microsoft.com/office/drawing/2014/chart" uri="{C3380CC4-5D6E-409C-BE32-E72D297353CC}">
                  <c16:uniqueId val="{00000004-C972-4444-9B5E-FB930FAF5ABC}"/>
                </c:ext>
              </c:extLst>
            </c:dLbl>
            <c:dLbl>
              <c:idx val="5"/>
              <c:delete val="1"/>
              <c:extLst>
                <c:ext xmlns:c15="http://schemas.microsoft.com/office/drawing/2012/chart" uri="{CE6537A1-D6FC-4f65-9D91-7224C49458BB}"/>
                <c:ext xmlns:c16="http://schemas.microsoft.com/office/drawing/2014/chart" uri="{C3380CC4-5D6E-409C-BE32-E72D297353CC}">
                  <c16:uniqueId val="{00000005-C972-4444-9B5E-FB930FAF5ABC}"/>
                </c:ext>
              </c:extLst>
            </c:dLbl>
            <c:dLbl>
              <c:idx val="6"/>
              <c:delete val="1"/>
              <c:extLst>
                <c:ext xmlns:c15="http://schemas.microsoft.com/office/drawing/2012/chart" uri="{CE6537A1-D6FC-4f65-9D91-7224C49458BB}"/>
                <c:ext xmlns:c16="http://schemas.microsoft.com/office/drawing/2014/chart" uri="{C3380CC4-5D6E-409C-BE32-E72D297353CC}">
                  <c16:uniqueId val="{00000006-C972-4444-9B5E-FB930FAF5ABC}"/>
                </c:ext>
              </c:extLst>
            </c:dLbl>
            <c:dLbl>
              <c:idx val="7"/>
              <c:delete val="1"/>
              <c:extLst>
                <c:ext xmlns:c15="http://schemas.microsoft.com/office/drawing/2012/chart" uri="{CE6537A1-D6FC-4f65-9D91-7224C49458BB}"/>
                <c:ext xmlns:c16="http://schemas.microsoft.com/office/drawing/2014/chart" uri="{C3380CC4-5D6E-409C-BE32-E72D297353CC}">
                  <c16:uniqueId val="{00000007-C972-4444-9B5E-FB930FAF5ABC}"/>
                </c:ext>
              </c:extLst>
            </c:dLbl>
            <c:dLbl>
              <c:idx val="8"/>
              <c:delete val="1"/>
              <c:extLst>
                <c:ext xmlns:c15="http://schemas.microsoft.com/office/drawing/2012/chart" uri="{CE6537A1-D6FC-4f65-9D91-7224C49458BB}"/>
                <c:ext xmlns:c16="http://schemas.microsoft.com/office/drawing/2014/chart" uri="{C3380CC4-5D6E-409C-BE32-E72D297353CC}">
                  <c16:uniqueId val="{00000008-C972-4444-9B5E-FB930FAF5ABC}"/>
                </c:ext>
              </c:extLst>
            </c:dLbl>
            <c:dLbl>
              <c:idx val="9"/>
              <c:delete val="1"/>
              <c:extLst>
                <c:ext xmlns:c15="http://schemas.microsoft.com/office/drawing/2012/chart" uri="{CE6537A1-D6FC-4f65-9D91-7224C49458BB}"/>
                <c:ext xmlns:c16="http://schemas.microsoft.com/office/drawing/2014/chart" uri="{C3380CC4-5D6E-409C-BE32-E72D297353CC}">
                  <c16:uniqueId val="{00000009-C972-4444-9B5E-FB930FAF5ABC}"/>
                </c:ext>
              </c:extLst>
            </c:dLbl>
            <c:dLbl>
              <c:idx val="10"/>
              <c:delete val="1"/>
              <c:extLst>
                <c:ext xmlns:c15="http://schemas.microsoft.com/office/drawing/2012/chart" uri="{CE6537A1-D6FC-4f65-9D91-7224C49458BB}"/>
                <c:ext xmlns:c16="http://schemas.microsoft.com/office/drawing/2014/chart" uri="{C3380CC4-5D6E-409C-BE32-E72D297353CC}">
                  <c16:uniqueId val="{0000000A-C972-4444-9B5E-FB930FAF5ABC}"/>
                </c:ext>
              </c:extLst>
            </c:dLbl>
            <c:dLbl>
              <c:idx val="11"/>
              <c:delete val="1"/>
              <c:extLst>
                <c:ext xmlns:c15="http://schemas.microsoft.com/office/drawing/2012/chart" uri="{CE6537A1-D6FC-4f65-9D91-7224C49458BB}"/>
                <c:ext xmlns:c16="http://schemas.microsoft.com/office/drawing/2014/chart" uri="{C3380CC4-5D6E-409C-BE32-E72D297353CC}">
                  <c16:uniqueId val="{0000000B-C972-4444-9B5E-FB930FAF5ABC}"/>
                </c:ext>
              </c:extLst>
            </c:dLbl>
            <c:dLbl>
              <c:idx val="12"/>
              <c:delete val="1"/>
              <c:extLst>
                <c:ext xmlns:c15="http://schemas.microsoft.com/office/drawing/2012/chart" uri="{CE6537A1-D6FC-4f65-9D91-7224C49458BB}"/>
                <c:ext xmlns:c16="http://schemas.microsoft.com/office/drawing/2014/chart" uri="{C3380CC4-5D6E-409C-BE32-E72D297353CC}">
                  <c16:uniqueId val="{0000000C-C972-4444-9B5E-FB930FAF5ABC}"/>
                </c:ext>
              </c:extLst>
            </c:dLbl>
            <c:dLbl>
              <c:idx val="13"/>
              <c:delete val="1"/>
              <c:extLst>
                <c:ext xmlns:c15="http://schemas.microsoft.com/office/drawing/2012/chart" uri="{CE6537A1-D6FC-4f65-9D91-7224C49458BB}"/>
                <c:ext xmlns:c16="http://schemas.microsoft.com/office/drawing/2014/chart" uri="{C3380CC4-5D6E-409C-BE32-E72D297353CC}">
                  <c16:uniqueId val="{0000000D-C972-4444-9B5E-FB930FAF5ABC}"/>
                </c:ext>
              </c:extLst>
            </c:dLbl>
            <c:dLbl>
              <c:idx val="14"/>
              <c:delete val="1"/>
              <c:extLst>
                <c:ext xmlns:c15="http://schemas.microsoft.com/office/drawing/2012/chart" uri="{CE6537A1-D6FC-4f65-9D91-7224C49458BB}"/>
                <c:ext xmlns:c16="http://schemas.microsoft.com/office/drawing/2014/chart" uri="{C3380CC4-5D6E-409C-BE32-E72D297353CC}">
                  <c16:uniqueId val="{0000000E-C972-4444-9B5E-FB930FAF5ABC}"/>
                </c:ext>
              </c:extLst>
            </c:dLbl>
            <c:dLbl>
              <c:idx val="15"/>
              <c:delete val="1"/>
              <c:extLst>
                <c:ext xmlns:c15="http://schemas.microsoft.com/office/drawing/2012/chart" uri="{CE6537A1-D6FC-4f65-9D91-7224C49458BB}"/>
                <c:ext xmlns:c16="http://schemas.microsoft.com/office/drawing/2014/chart" uri="{C3380CC4-5D6E-409C-BE32-E72D297353CC}">
                  <c16:uniqueId val="{0000000F-C972-4444-9B5E-FB930FAF5ABC}"/>
                </c:ext>
              </c:extLst>
            </c:dLbl>
            <c:dLbl>
              <c:idx val="16"/>
              <c:delete val="1"/>
              <c:extLst>
                <c:ext xmlns:c15="http://schemas.microsoft.com/office/drawing/2012/chart" uri="{CE6537A1-D6FC-4f65-9D91-7224C49458BB}"/>
                <c:ext xmlns:c16="http://schemas.microsoft.com/office/drawing/2014/chart" uri="{C3380CC4-5D6E-409C-BE32-E72D297353CC}">
                  <c16:uniqueId val="{00000010-C972-4444-9B5E-FB930FAF5ABC}"/>
                </c:ext>
              </c:extLst>
            </c:dLbl>
            <c:dLbl>
              <c:idx val="17"/>
              <c:delete val="1"/>
              <c:extLst>
                <c:ext xmlns:c15="http://schemas.microsoft.com/office/drawing/2012/chart" uri="{CE6537A1-D6FC-4f65-9D91-7224C49458BB}"/>
                <c:ext xmlns:c16="http://schemas.microsoft.com/office/drawing/2014/chart" uri="{C3380CC4-5D6E-409C-BE32-E72D297353CC}">
                  <c16:uniqueId val="{00000011-C972-4444-9B5E-FB930FAF5ABC}"/>
                </c:ext>
              </c:extLst>
            </c:dLbl>
            <c:dLbl>
              <c:idx val="18"/>
              <c:delete val="1"/>
              <c:extLst>
                <c:ext xmlns:c15="http://schemas.microsoft.com/office/drawing/2012/chart" uri="{CE6537A1-D6FC-4f65-9D91-7224C49458BB}"/>
                <c:ext xmlns:c16="http://schemas.microsoft.com/office/drawing/2014/chart" uri="{C3380CC4-5D6E-409C-BE32-E72D297353CC}">
                  <c16:uniqueId val="{00000012-C972-4444-9B5E-FB930FAF5ABC}"/>
                </c:ext>
              </c:extLst>
            </c:dLbl>
            <c:dLbl>
              <c:idx val="19"/>
              <c:delete val="1"/>
              <c:extLst>
                <c:ext xmlns:c15="http://schemas.microsoft.com/office/drawing/2012/chart" uri="{CE6537A1-D6FC-4f65-9D91-7224C49458BB}"/>
                <c:ext xmlns:c16="http://schemas.microsoft.com/office/drawing/2014/chart" uri="{C3380CC4-5D6E-409C-BE32-E72D297353CC}">
                  <c16:uniqueId val="{00000013-C972-4444-9B5E-FB930FAF5ABC}"/>
                </c:ext>
              </c:extLst>
            </c:dLbl>
            <c:dLbl>
              <c:idx val="20"/>
              <c:delete val="1"/>
              <c:extLst>
                <c:ext xmlns:c15="http://schemas.microsoft.com/office/drawing/2012/chart" uri="{CE6537A1-D6FC-4f65-9D91-7224C49458BB}"/>
                <c:ext xmlns:c16="http://schemas.microsoft.com/office/drawing/2014/chart" uri="{C3380CC4-5D6E-409C-BE32-E72D297353CC}">
                  <c16:uniqueId val="{00000014-C972-4444-9B5E-FB930FAF5ABC}"/>
                </c:ext>
              </c:extLst>
            </c:dLbl>
            <c:dLbl>
              <c:idx val="21"/>
              <c:delete val="1"/>
              <c:extLst>
                <c:ext xmlns:c15="http://schemas.microsoft.com/office/drawing/2012/chart" uri="{CE6537A1-D6FC-4f65-9D91-7224C49458BB}"/>
                <c:ext xmlns:c16="http://schemas.microsoft.com/office/drawing/2014/chart" uri="{C3380CC4-5D6E-409C-BE32-E72D297353CC}">
                  <c16:uniqueId val="{00000015-C972-4444-9B5E-FB930FAF5ABC}"/>
                </c:ext>
              </c:extLst>
            </c:dLbl>
            <c:dLbl>
              <c:idx val="22"/>
              <c:delete val="1"/>
              <c:extLst>
                <c:ext xmlns:c15="http://schemas.microsoft.com/office/drawing/2012/chart" uri="{CE6537A1-D6FC-4f65-9D91-7224C49458BB}"/>
                <c:ext xmlns:c16="http://schemas.microsoft.com/office/drawing/2014/chart" uri="{C3380CC4-5D6E-409C-BE32-E72D297353CC}">
                  <c16:uniqueId val="{00000016-C972-4444-9B5E-FB930FAF5ABC}"/>
                </c:ext>
              </c:extLst>
            </c:dLbl>
            <c:dLbl>
              <c:idx val="23"/>
              <c:tx>
                <c:rich>
                  <a:bodyPr/>
                  <a:lstStyle/>
                  <a:p>
                    <a:fld id="{A48F78EA-25D9-4C7B-B2F0-40ED8C8F5232}"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C972-4444-9B5E-FB930FAF5ABC}"/>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'!$B$24:$Y$24</c:f>
              <c:numCache>
                <c:formatCode>#,##0</c:formatCode>
                <c:ptCount val="24"/>
                <c:pt idx="0">
                  <c:v>13966</c:v>
                </c:pt>
                <c:pt idx="1">
                  <c:v>14344</c:v>
                </c:pt>
                <c:pt idx="2">
                  <c:v>14643</c:v>
                </c:pt>
                <c:pt idx="3">
                  <c:v>14371</c:v>
                </c:pt>
                <c:pt idx="4">
                  <c:v>14348</c:v>
                </c:pt>
                <c:pt idx="5">
                  <c:v>14414</c:v>
                </c:pt>
                <c:pt idx="6">
                  <c:v>14308</c:v>
                </c:pt>
                <c:pt idx="7">
                  <c:v>13954</c:v>
                </c:pt>
                <c:pt idx="8">
                  <c:v>13770</c:v>
                </c:pt>
                <c:pt idx="9">
                  <c:v>13595</c:v>
                </c:pt>
                <c:pt idx="10">
                  <c:v>13364</c:v>
                </c:pt>
                <c:pt idx="11">
                  <c:v>13467</c:v>
                </c:pt>
                <c:pt idx="12">
                  <c:v>13281</c:v>
                </c:pt>
                <c:pt idx="13">
                  <c:v>13158</c:v>
                </c:pt>
                <c:pt idx="14">
                  <c:v>13148</c:v>
                </c:pt>
                <c:pt idx="15">
                  <c:v>12988</c:v>
                </c:pt>
                <c:pt idx="16">
                  <c:v>12888</c:v>
                </c:pt>
                <c:pt idx="17">
                  <c:v>12230</c:v>
                </c:pt>
                <c:pt idx="18">
                  <c:v>10943</c:v>
                </c:pt>
                <c:pt idx="19">
                  <c:v>10606</c:v>
                </c:pt>
                <c:pt idx="20">
                  <c:v>10474</c:v>
                </c:pt>
                <c:pt idx="21">
                  <c:v>10237</c:v>
                </c:pt>
                <c:pt idx="22">
                  <c:v>10299</c:v>
                </c:pt>
                <c:pt idx="23">
                  <c:v>10396</c:v>
                </c:pt>
              </c:numCache>
            </c:numRef>
          </c:val>
          <c:extLst>
            <c:ext xmlns:c16="http://schemas.microsoft.com/office/drawing/2014/chart" uri="{C3380CC4-5D6E-409C-BE32-E72D297353CC}">
              <c16:uniqueId val="{00000018-C972-4444-9B5E-FB930FAF5ABC}"/>
            </c:ext>
          </c:extLst>
        </c:ser>
        <c:ser>
          <c:idx val="1"/>
          <c:order val="1"/>
          <c:tx>
            <c:strRef>
              <c:f>'Aikasarja suuret kaupungit '!$A$31</c:f>
              <c:strCache>
                <c:ptCount val="1"/>
                <c:pt idx="0">
                  <c:v>Erityisryhmien vuokra-asunnot</c:v>
                </c:pt>
              </c:strCache>
            </c:strRef>
          </c:tx>
          <c:spPr>
            <a:solidFill>
              <a:schemeClr val="accent2"/>
            </a:solidFill>
            <a:ln w="25400">
              <a:noFill/>
            </a:ln>
            <a:effectLst/>
          </c:spPr>
          <c:dLbls>
            <c:dLbl>
              <c:idx val="0"/>
              <c:tx>
                <c:rich>
                  <a:bodyPr/>
                  <a:lstStyle/>
                  <a:p>
                    <a:fld id="{E78FB3A2-3690-46C0-A8BE-93E10C78B82F}"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C972-4444-9B5E-FB930FAF5ABC}"/>
                </c:ext>
              </c:extLst>
            </c:dLbl>
            <c:dLbl>
              <c:idx val="1"/>
              <c:delete val="1"/>
              <c:extLst>
                <c:ext xmlns:c15="http://schemas.microsoft.com/office/drawing/2012/chart" uri="{CE6537A1-D6FC-4f65-9D91-7224C49458BB}"/>
                <c:ext xmlns:c16="http://schemas.microsoft.com/office/drawing/2014/chart" uri="{C3380CC4-5D6E-409C-BE32-E72D297353CC}">
                  <c16:uniqueId val="{0000001A-C972-4444-9B5E-FB930FAF5ABC}"/>
                </c:ext>
              </c:extLst>
            </c:dLbl>
            <c:dLbl>
              <c:idx val="2"/>
              <c:delete val="1"/>
              <c:extLst>
                <c:ext xmlns:c15="http://schemas.microsoft.com/office/drawing/2012/chart" uri="{CE6537A1-D6FC-4f65-9D91-7224C49458BB}"/>
                <c:ext xmlns:c16="http://schemas.microsoft.com/office/drawing/2014/chart" uri="{C3380CC4-5D6E-409C-BE32-E72D297353CC}">
                  <c16:uniqueId val="{0000001B-C972-4444-9B5E-FB930FAF5ABC}"/>
                </c:ext>
              </c:extLst>
            </c:dLbl>
            <c:dLbl>
              <c:idx val="3"/>
              <c:delete val="1"/>
              <c:extLst>
                <c:ext xmlns:c15="http://schemas.microsoft.com/office/drawing/2012/chart" uri="{CE6537A1-D6FC-4f65-9D91-7224C49458BB}"/>
                <c:ext xmlns:c16="http://schemas.microsoft.com/office/drawing/2014/chart" uri="{C3380CC4-5D6E-409C-BE32-E72D297353CC}">
                  <c16:uniqueId val="{0000001C-C972-4444-9B5E-FB930FAF5ABC}"/>
                </c:ext>
              </c:extLst>
            </c:dLbl>
            <c:dLbl>
              <c:idx val="4"/>
              <c:delete val="1"/>
              <c:extLst>
                <c:ext xmlns:c15="http://schemas.microsoft.com/office/drawing/2012/chart" uri="{CE6537A1-D6FC-4f65-9D91-7224C49458BB}"/>
                <c:ext xmlns:c16="http://schemas.microsoft.com/office/drawing/2014/chart" uri="{C3380CC4-5D6E-409C-BE32-E72D297353CC}">
                  <c16:uniqueId val="{0000001D-C972-4444-9B5E-FB930FAF5ABC}"/>
                </c:ext>
              </c:extLst>
            </c:dLbl>
            <c:dLbl>
              <c:idx val="5"/>
              <c:delete val="1"/>
              <c:extLst>
                <c:ext xmlns:c15="http://schemas.microsoft.com/office/drawing/2012/chart" uri="{CE6537A1-D6FC-4f65-9D91-7224C49458BB}"/>
                <c:ext xmlns:c16="http://schemas.microsoft.com/office/drawing/2014/chart" uri="{C3380CC4-5D6E-409C-BE32-E72D297353CC}">
                  <c16:uniqueId val="{0000001E-C972-4444-9B5E-FB930FAF5ABC}"/>
                </c:ext>
              </c:extLst>
            </c:dLbl>
            <c:dLbl>
              <c:idx val="6"/>
              <c:delete val="1"/>
              <c:extLst>
                <c:ext xmlns:c15="http://schemas.microsoft.com/office/drawing/2012/chart" uri="{CE6537A1-D6FC-4f65-9D91-7224C49458BB}"/>
                <c:ext xmlns:c16="http://schemas.microsoft.com/office/drawing/2014/chart" uri="{C3380CC4-5D6E-409C-BE32-E72D297353CC}">
                  <c16:uniqueId val="{0000001F-C972-4444-9B5E-FB930FAF5ABC}"/>
                </c:ext>
              </c:extLst>
            </c:dLbl>
            <c:dLbl>
              <c:idx val="7"/>
              <c:delete val="1"/>
              <c:extLst>
                <c:ext xmlns:c15="http://schemas.microsoft.com/office/drawing/2012/chart" uri="{CE6537A1-D6FC-4f65-9D91-7224C49458BB}"/>
                <c:ext xmlns:c16="http://schemas.microsoft.com/office/drawing/2014/chart" uri="{C3380CC4-5D6E-409C-BE32-E72D297353CC}">
                  <c16:uniqueId val="{00000020-C972-4444-9B5E-FB930FAF5ABC}"/>
                </c:ext>
              </c:extLst>
            </c:dLbl>
            <c:dLbl>
              <c:idx val="8"/>
              <c:delete val="1"/>
              <c:extLst>
                <c:ext xmlns:c15="http://schemas.microsoft.com/office/drawing/2012/chart" uri="{CE6537A1-D6FC-4f65-9D91-7224C49458BB}"/>
                <c:ext xmlns:c16="http://schemas.microsoft.com/office/drawing/2014/chart" uri="{C3380CC4-5D6E-409C-BE32-E72D297353CC}">
                  <c16:uniqueId val="{00000021-C972-4444-9B5E-FB930FAF5ABC}"/>
                </c:ext>
              </c:extLst>
            </c:dLbl>
            <c:dLbl>
              <c:idx val="9"/>
              <c:delete val="1"/>
              <c:extLst>
                <c:ext xmlns:c15="http://schemas.microsoft.com/office/drawing/2012/chart" uri="{CE6537A1-D6FC-4f65-9D91-7224C49458BB}"/>
                <c:ext xmlns:c16="http://schemas.microsoft.com/office/drawing/2014/chart" uri="{C3380CC4-5D6E-409C-BE32-E72D297353CC}">
                  <c16:uniqueId val="{00000022-C972-4444-9B5E-FB930FAF5ABC}"/>
                </c:ext>
              </c:extLst>
            </c:dLbl>
            <c:dLbl>
              <c:idx val="10"/>
              <c:delete val="1"/>
              <c:extLst>
                <c:ext xmlns:c15="http://schemas.microsoft.com/office/drawing/2012/chart" uri="{CE6537A1-D6FC-4f65-9D91-7224C49458BB}"/>
                <c:ext xmlns:c16="http://schemas.microsoft.com/office/drawing/2014/chart" uri="{C3380CC4-5D6E-409C-BE32-E72D297353CC}">
                  <c16:uniqueId val="{00000023-C972-4444-9B5E-FB930FAF5ABC}"/>
                </c:ext>
              </c:extLst>
            </c:dLbl>
            <c:dLbl>
              <c:idx val="11"/>
              <c:delete val="1"/>
              <c:extLst>
                <c:ext xmlns:c15="http://schemas.microsoft.com/office/drawing/2012/chart" uri="{CE6537A1-D6FC-4f65-9D91-7224C49458BB}"/>
                <c:ext xmlns:c16="http://schemas.microsoft.com/office/drawing/2014/chart" uri="{C3380CC4-5D6E-409C-BE32-E72D297353CC}">
                  <c16:uniqueId val="{00000024-C972-4444-9B5E-FB930FAF5ABC}"/>
                </c:ext>
              </c:extLst>
            </c:dLbl>
            <c:dLbl>
              <c:idx val="12"/>
              <c:delete val="1"/>
              <c:extLst>
                <c:ext xmlns:c15="http://schemas.microsoft.com/office/drawing/2012/chart" uri="{CE6537A1-D6FC-4f65-9D91-7224C49458BB}"/>
                <c:ext xmlns:c16="http://schemas.microsoft.com/office/drawing/2014/chart" uri="{C3380CC4-5D6E-409C-BE32-E72D297353CC}">
                  <c16:uniqueId val="{00000025-C972-4444-9B5E-FB930FAF5ABC}"/>
                </c:ext>
              </c:extLst>
            </c:dLbl>
            <c:dLbl>
              <c:idx val="13"/>
              <c:delete val="1"/>
              <c:extLst>
                <c:ext xmlns:c15="http://schemas.microsoft.com/office/drawing/2012/chart" uri="{CE6537A1-D6FC-4f65-9D91-7224C49458BB}"/>
                <c:ext xmlns:c16="http://schemas.microsoft.com/office/drawing/2014/chart" uri="{C3380CC4-5D6E-409C-BE32-E72D297353CC}">
                  <c16:uniqueId val="{00000026-C972-4444-9B5E-FB930FAF5ABC}"/>
                </c:ext>
              </c:extLst>
            </c:dLbl>
            <c:dLbl>
              <c:idx val="14"/>
              <c:delete val="1"/>
              <c:extLst>
                <c:ext xmlns:c15="http://schemas.microsoft.com/office/drawing/2012/chart" uri="{CE6537A1-D6FC-4f65-9D91-7224C49458BB}"/>
                <c:ext xmlns:c16="http://schemas.microsoft.com/office/drawing/2014/chart" uri="{C3380CC4-5D6E-409C-BE32-E72D297353CC}">
                  <c16:uniqueId val="{00000027-C972-4444-9B5E-FB930FAF5ABC}"/>
                </c:ext>
              </c:extLst>
            </c:dLbl>
            <c:dLbl>
              <c:idx val="15"/>
              <c:delete val="1"/>
              <c:extLst>
                <c:ext xmlns:c15="http://schemas.microsoft.com/office/drawing/2012/chart" uri="{CE6537A1-D6FC-4f65-9D91-7224C49458BB}"/>
                <c:ext xmlns:c16="http://schemas.microsoft.com/office/drawing/2014/chart" uri="{C3380CC4-5D6E-409C-BE32-E72D297353CC}">
                  <c16:uniqueId val="{00000028-C972-4444-9B5E-FB930FAF5ABC}"/>
                </c:ext>
              </c:extLst>
            </c:dLbl>
            <c:dLbl>
              <c:idx val="16"/>
              <c:delete val="1"/>
              <c:extLst>
                <c:ext xmlns:c15="http://schemas.microsoft.com/office/drawing/2012/chart" uri="{CE6537A1-D6FC-4f65-9D91-7224C49458BB}"/>
                <c:ext xmlns:c16="http://schemas.microsoft.com/office/drawing/2014/chart" uri="{C3380CC4-5D6E-409C-BE32-E72D297353CC}">
                  <c16:uniqueId val="{00000029-C972-4444-9B5E-FB930FAF5ABC}"/>
                </c:ext>
              </c:extLst>
            </c:dLbl>
            <c:dLbl>
              <c:idx val="17"/>
              <c:delete val="1"/>
              <c:extLst>
                <c:ext xmlns:c15="http://schemas.microsoft.com/office/drawing/2012/chart" uri="{CE6537A1-D6FC-4f65-9D91-7224C49458BB}"/>
                <c:ext xmlns:c16="http://schemas.microsoft.com/office/drawing/2014/chart" uri="{C3380CC4-5D6E-409C-BE32-E72D297353CC}">
                  <c16:uniqueId val="{0000002A-C972-4444-9B5E-FB930FAF5ABC}"/>
                </c:ext>
              </c:extLst>
            </c:dLbl>
            <c:dLbl>
              <c:idx val="18"/>
              <c:delete val="1"/>
              <c:extLst>
                <c:ext xmlns:c15="http://schemas.microsoft.com/office/drawing/2012/chart" uri="{CE6537A1-D6FC-4f65-9D91-7224C49458BB}"/>
                <c:ext xmlns:c16="http://schemas.microsoft.com/office/drawing/2014/chart" uri="{C3380CC4-5D6E-409C-BE32-E72D297353CC}">
                  <c16:uniqueId val="{0000002B-C972-4444-9B5E-FB930FAF5ABC}"/>
                </c:ext>
              </c:extLst>
            </c:dLbl>
            <c:dLbl>
              <c:idx val="19"/>
              <c:delete val="1"/>
              <c:extLst>
                <c:ext xmlns:c15="http://schemas.microsoft.com/office/drawing/2012/chart" uri="{CE6537A1-D6FC-4f65-9D91-7224C49458BB}"/>
                <c:ext xmlns:c16="http://schemas.microsoft.com/office/drawing/2014/chart" uri="{C3380CC4-5D6E-409C-BE32-E72D297353CC}">
                  <c16:uniqueId val="{0000002C-C972-4444-9B5E-FB930FAF5ABC}"/>
                </c:ext>
              </c:extLst>
            </c:dLbl>
            <c:dLbl>
              <c:idx val="20"/>
              <c:delete val="1"/>
              <c:extLst>
                <c:ext xmlns:c15="http://schemas.microsoft.com/office/drawing/2012/chart" uri="{CE6537A1-D6FC-4f65-9D91-7224C49458BB}"/>
                <c:ext xmlns:c16="http://schemas.microsoft.com/office/drawing/2014/chart" uri="{C3380CC4-5D6E-409C-BE32-E72D297353CC}">
                  <c16:uniqueId val="{0000002D-C972-4444-9B5E-FB930FAF5ABC}"/>
                </c:ext>
              </c:extLst>
            </c:dLbl>
            <c:dLbl>
              <c:idx val="21"/>
              <c:delete val="1"/>
              <c:extLst>
                <c:ext xmlns:c15="http://schemas.microsoft.com/office/drawing/2012/chart" uri="{CE6537A1-D6FC-4f65-9D91-7224C49458BB}"/>
                <c:ext xmlns:c16="http://schemas.microsoft.com/office/drawing/2014/chart" uri="{C3380CC4-5D6E-409C-BE32-E72D297353CC}">
                  <c16:uniqueId val="{0000002E-C972-4444-9B5E-FB930FAF5ABC}"/>
                </c:ext>
              </c:extLst>
            </c:dLbl>
            <c:dLbl>
              <c:idx val="22"/>
              <c:delete val="1"/>
              <c:extLst>
                <c:ext xmlns:c15="http://schemas.microsoft.com/office/drawing/2012/chart" uri="{CE6537A1-D6FC-4f65-9D91-7224C49458BB}"/>
                <c:ext xmlns:c16="http://schemas.microsoft.com/office/drawing/2014/chart" uri="{C3380CC4-5D6E-409C-BE32-E72D297353CC}">
                  <c16:uniqueId val="{0000002F-C972-4444-9B5E-FB930FAF5ABC}"/>
                </c:ext>
              </c:extLst>
            </c:dLbl>
            <c:dLbl>
              <c:idx val="23"/>
              <c:tx>
                <c:rich>
                  <a:bodyPr/>
                  <a:lstStyle/>
                  <a:p>
                    <a:fld id="{F9BBECEF-BAA6-407E-80BC-D8C4DE570609}"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0-C972-4444-9B5E-FB930FAF5ABC}"/>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'!$B$37:$Y$37</c:f>
              <c:numCache>
                <c:formatCode>#,##0</c:formatCode>
                <c:ptCount val="24"/>
                <c:pt idx="0">
                  <c:v>3019</c:v>
                </c:pt>
                <c:pt idx="1">
                  <c:v>3028</c:v>
                </c:pt>
                <c:pt idx="2">
                  <c:v>3202</c:v>
                </c:pt>
                <c:pt idx="3">
                  <c:v>3235</c:v>
                </c:pt>
                <c:pt idx="4">
                  <c:v>3422</c:v>
                </c:pt>
                <c:pt idx="5">
                  <c:v>3556</c:v>
                </c:pt>
                <c:pt idx="6">
                  <c:v>3711</c:v>
                </c:pt>
                <c:pt idx="7">
                  <c:v>3772</c:v>
                </c:pt>
                <c:pt idx="8">
                  <c:v>3947</c:v>
                </c:pt>
                <c:pt idx="9">
                  <c:v>4046</c:v>
                </c:pt>
                <c:pt idx="10">
                  <c:v>3783</c:v>
                </c:pt>
                <c:pt idx="11">
                  <c:v>4018</c:v>
                </c:pt>
                <c:pt idx="12">
                  <c:v>4268</c:v>
                </c:pt>
                <c:pt idx="13">
                  <c:v>4430</c:v>
                </c:pt>
                <c:pt idx="14">
                  <c:v>4833</c:v>
                </c:pt>
                <c:pt idx="15">
                  <c:v>4982</c:v>
                </c:pt>
                <c:pt idx="16">
                  <c:v>6828</c:v>
                </c:pt>
                <c:pt idx="17">
                  <c:v>6793</c:v>
                </c:pt>
                <c:pt idx="18">
                  <c:v>6882</c:v>
                </c:pt>
                <c:pt idx="19">
                  <c:v>7079</c:v>
                </c:pt>
                <c:pt idx="20">
                  <c:v>7357</c:v>
                </c:pt>
                <c:pt idx="21">
                  <c:v>7176</c:v>
                </c:pt>
                <c:pt idx="22">
                  <c:v>7201</c:v>
                </c:pt>
                <c:pt idx="23">
                  <c:v>7098</c:v>
                </c:pt>
              </c:numCache>
            </c:numRef>
          </c:val>
          <c:extLst>
            <c:ext xmlns:c16="http://schemas.microsoft.com/office/drawing/2014/chart" uri="{C3380CC4-5D6E-409C-BE32-E72D297353CC}">
              <c16:uniqueId val="{00000031-C972-4444-9B5E-FB930FAF5ABC}"/>
            </c:ext>
          </c:extLst>
        </c:ser>
        <c:ser>
          <c:idx val="2"/>
          <c:order val="2"/>
          <c:tx>
            <c:strRef>
              <c:f>'Aikasarja suuret kaupungit '!$A$57</c:f>
              <c:strCache>
                <c:ptCount val="1"/>
                <c:pt idx="0">
                  <c:v>Asumisoikeusasunnot</c:v>
                </c:pt>
              </c:strCache>
            </c:strRef>
          </c:tx>
          <c:spPr>
            <a:solidFill>
              <a:schemeClr val="accent3"/>
            </a:solidFill>
            <a:ln w="25400">
              <a:noFill/>
            </a:ln>
            <a:effectLst/>
          </c:spPr>
          <c:dLbls>
            <c:dLbl>
              <c:idx val="0"/>
              <c:layout>
                <c:manualLayout>
                  <c:x val="-1.746230616840145E-3"/>
                  <c:y val="-5.3647955358142416E-2"/>
                </c:manualLayout>
              </c:layout>
              <c:tx>
                <c:rich>
                  <a:bodyPr/>
                  <a:lstStyle/>
                  <a:p>
                    <a:fld id="{7EB62C9C-5C27-4D97-86B5-777EB855EC1B}" type="VALUE">
                      <a:rPr lang="en-US" b="1"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2-C972-4444-9B5E-FB930FAF5ABC}"/>
                </c:ext>
              </c:extLst>
            </c:dLbl>
            <c:dLbl>
              <c:idx val="1"/>
              <c:delete val="1"/>
              <c:extLst>
                <c:ext xmlns:c15="http://schemas.microsoft.com/office/drawing/2012/chart" uri="{CE6537A1-D6FC-4f65-9D91-7224C49458BB}"/>
                <c:ext xmlns:c16="http://schemas.microsoft.com/office/drawing/2014/chart" uri="{C3380CC4-5D6E-409C-BE32-E72D297353CC}">
                  <c16:uniqueId val="{00000033-C972-4444-9B5E-FB930FAF5ABC}"/>
                </c:ext>
              </c:extLst>
            </c:dLbl>
            <c:dLbl>
              <c:idx val="2"/>
              <c:delete val="1"/>
              <c:extLst>
                <c:ext xmlns:c15="http://schemas.microsoft.com/office/drawing/2012/chart" uri="{CE6537A1-D6FC-4f65-9D91-7224C49458BB}"/>
                <c:ext xmlns:c16="http://schemas.microsoft.com/office/drawing/2014/chart" uri="{C3380CC4-5D6E-409C-BE32-E72D297353CC}">
                  <c16:uniqueId val="{00000034-C972-4444-9B5E-FB930FAF5ABC}"/>
                </c:ext>
              </c:extLst>
            </c:dLbl>
            <c:dLbl>
              <c:idx val="3"/>
              <c:delete val="1"/>
              <c:extLst>
                <c:ext xmlns:c15="http://schemas.microsoft.com/office/drawing/2012/chart" uri="{CE6537A1-D6FC-4f65-9D91-7224C49458BB}"/>
                <c:ext xmlns:c16="http://schemas.microsoft.com/office/drawing/2014/chart" uri="{C3380CC4-5D6E-409C-BE32-E72D297353CC}">
                  <c16:uniqueId val="{00000035-C972-4444-9B5E-FB930FAF5ABC}"/>
                </c:ext>
              </c:extLst>
            </c:dLbl>
            <c:dLbl>
              <c:idx val="4"/>
              <c:delete val="1"/>
              <c:extLst>
                <c:ext xmlns:c15="http://schemas.microsoft.com/office/drawing/2012/chart" uri="{CE6537A1-D6FC-4f65-9D91-7224C49458BB}"/>
                <c:ext xmlns:c16="http://schemas.microsoft.com/office/drawing/2014/chart" uri="{C3380CC4-5D6E-409C-BE32-E72D297353CC}">
                  <c16:uniqueId val="{00000036-C972-4444-9B5E-FB930FAF5ABC}"/>
                </c:ext>
              </c:extLst>
            </c:dLbl>
            <c:dLbl>
              <c:idx val="5"/>
              <c:delete val="1"/>
              <c:extLst>
                <c:ext xmlns:c15="http://schemas.microsoft.com/office/drawing/2012/chart" uri="{CE6537A1-D6FC-4f65-9D91-7224C49458BB}"/>
                <c:ext xmlns:c16="http://schemas.microsoft.com/office/drawing/2014/chart" uri="{C3380CC4-5D6E-409C-BE32-E72D297353CC}">
                  <c16:uniqueId val="{00000037-C972-4444-9B5E-FB930FAF5ABC}"/>
                </c:ext>
              </c:extLst>
            </c:dLbl>
            <c:dLbl>
              <c:idx val="6"/>
              <c:delete val="1"/>
              <c:extLst>
                <c:ext xmlns:c15="http://schemas.microsoft.com/office/drawing/2012/chart" uri="{CE6537A1-D6FC-4f65-9D91-7224C49458BB}"/>
                <c:ext xmlns:c16="http://schemas.microsoft.com/office/drawing/2014/chart" uri="{C3380CC4-5D6E-409C-BE32-E72D297353CC}">
                  <c16:uniqueId val="{00000038-C972-4444-9B5E-FB930FAF5ABC}"/>
                </c:ext>
              </c:extLst>
            </c:dLbl>
            <c:dLbl>
              <c:idx val="7"/>
              <c:delete val="1"/>
              <c:extLst>
                <c:ext xmlns:c15="http://schemas.microsoft.com/office/drawing/2012/chart" uri="{CE6537A1-D6FC-4f65-9D91-7224C49458BB}"/>
                <c:ext xmlns:c16="http://schemas.microsoft.com/office/drawing/2014/chart" uri="{C3380CC4-5D6E-409C-BE32-E72D297353CC}">
                  <c16:uniqueId val="{00000039-C972-4444-9B5E-FB930FAF5ABC}"/>
                </c:ext>
              </c:extLst>
            </c:dLbl>
            <c:dLbl>
              <c:idx val="8"/>
              <c:delete val="1"/>
              <c:extLst>
                <c:ext xmlns:c15="http://schemas.microsoft.com/office/drawing/2012/chart" uri="{CE6537A1-D6FC-4f65-9D91-7224C49458BB}"/>
                <c:ext xmlns:c16="http://schemas.microsoft.com/office/drawing/2014/chart" uri="{C3380CC4-5D6E-409C-BE32-E72D297353CC}">
                  <c16:uniqueId val="{0000003A-C972-4444-9B5E-FB930FAF5ABC}"/>
                </c:ext>
              </c:extLst>
            </c:dLbl>
            <c:dLbl>
              <c:idx val="9"/>
              <c:delete val="1"/>
              <c:extLst>
                <c:ext xmlns:c15="http://schemas.microsoft.com/office/drawing/2012/chart" uri="{CE6537A1-D6FC-4f65-9D91-7224C49458BB}"/>
                <c:ext xmlns:c16="http://schemas.microsoft.com/office/drawing/2014/chart" uri="{C3380CC4-5D6E-409C-BE32-E72D297353CC}">
                  <c16:uniqueId val="{0000003B-C972-4444-9B5E-FB930FAF5ABC}"/>
                </c:ext>
              </c:extLst>
            </c:dLbl>
            <c:dLbl>
              <c:idx val="10"/>
              <c:delete val="1"/>
              <c:extLst>
                <c:ext xmlns:c15="http://schemas.microsoft.com/office/drawing/2012/chart" uri="{CE6537A1-D6FC-4f65-9D91-7224C49458BB}"/>
                <c:ext xmlns:c16="http://schemas.microsoft.com/office/drawing/2014/chart" uri="{C3380CC4-5D6E-409C-BE32-E72D297353CC}">
                  <c16:uniqueId val="{0000003C-C972-4444-9B5E-FB930FAF5ABC}"/>
                </c:ext>
              </c:extLst>
            </c:dLbl>
            <c:dLbl>
              <c:idx val="11"/>
              <c:delete val="1"/>
              <c:extLst>
                <c:ext xmlns:c15="http://schemas.microsoft.com/office/drawing/2012/chart" uri="{CE6537A1-D6FC-4f65-9D91-7224C49458BB}"/>
                <c:ext xmlns:c16="http://schemas.microsoft.com/office/drawing/2014/chart" uri="{C3380CC4-5D6E-409C-BE32-E72D297353CC}">
                  <c16:uniqueId val="{0000003D-C972-4444-9B5E-FB930FAF5ABC}"/>
                </c:ext>
              </c:extLst>
            </c:dLbl>
            <c:dLbl>
              <c:idx val="12"/>
              <c:delete val="1"/>
              <c:extLst>
                <c:ext xmlns:c15="http://schemas.microsoft.com/office/drawing/2012/chart" uri="{CE6537A1-D6FC-4f65-9D91-7224C49458BB}"/>
                <c:ext xmlns:c16="http://schemas.microsoft.com/office/drawing/2014/chart" uri="{C3380CC4-5D6E-409C-BE32-E72D297353CC}">
                  <c16:uniqueId val="{0000003E-C972-4444-9B5E-FB930FAF5ABC}"/>
                </c:ext>
              </c:extLst>
            </c:dLbl>
            <c:dLbl>
              <c:idx val="13"/>
              <c:delete val="1"/>
              <c:extLst>
                <c:ext xmlns:c15="http://schemas.microsoft.com/office/drawing/2012/chart" uri="{CE6537A1-D6FC-4f65-9D91-7224C49458BB}"/>
                <c:ext xmlns:c16="http://schemas.microsoft.com/office/drawing/2014/chart" uri="{C3380CC4-5D6E-409C-BE32-E72D297353CC}">
                  <c16:uniqueId val="{0000003F-C972-4444-9B5E-FB930FAF5ABC}"/>
                </c:ext>
              </c:extLst>
            </c:dLbl>
            <c:dLbl>
              <c:idx val="14"/>
              <c:delete val="1"/>
              <c:extLst>
                <c:ext xmlns:c15="http://schemas.microsoft.com/office/drawing/2012/chart" uri="{CE6537A1-D6FC-4f65-9D91-7224C49458BB}"/>
                <c:ext xmlns:c16="http://schemas.microsoft.com/office/drawing/2014/chart" uri="{C3380CC4-5D6E-409C-BE32-E72D297353CC}">
                  <c16:uniqueId val="{00000040-C972-4444-9B5E-FB930FAF5ABC}"/>
                </c:ext>
              </c:extLst>
            </c:dLbl>
            <c:dLbl>
              <c:idx val="15"/>
              <c:delete val="1"/>
              <c:extLst>
                <c:ext xmlns:c15="http://schemas.microsoft.com/office/drawing/2012/chart" uri="{CE6537A1-D6FC-4f65-9D91-7224C49458BB}"/>
                <c:ext xmlns:c16="http://schemas.microsoft.com/office/drawing/2014/chart" uri="{C3380CC4-5D6E-409C-BE32-E72D297353CC}">
                  <c16:uniqueId val="{00000041-C972-4444-9B5E-FB930FAF5ABC}"/>
                </c:ext>
              </c:extLst>
            </c:dLbl>
            <c:dLbl>
              <c:idx val="16"/>
              <c:delete val="1"/>
              <c:extLst>
                <c:ext xmlns:c15="http://schemas.microsoft.com/office/drawing/2012/chart" uri="{CE6537A1-D6FC-4f65-9D91-7224C49458BB}"/>
                <c:ext xmlns:c16="http://schemas.microsoft.com/office/drawing/2014/chart" uri="{C3380CC4-5D6E-409C-BE32-E72D297353CC}">
                  <c16:uniqueId val="{00000042-C972-4444-9B5E-FB930FAF5ABC}"/>
                </c:ext>
              </c:extLst>
            </c:dLbl>
            <c:dLbl>
              <c:idx val="17"/>
              <c:delete val="1"/>
              <c:extLst>
                <c:ext xmlns:c15="http://schemas.microsoft.com/office/drawing/2012/chart" uri="{CE6537A1-D6FC-4f65-9D91-7224C49458BB}"/>
                <c:ext xmlns:c16="http://schemas.microsoft.com/office/drawing/2014/chart" uri="{C3380CC4-5D6E-409C-BE32-E72D297353CC}">
                  <c16:uniqueId val="{00000043-C972-4444-9B5E-FB930FAF5ABC}"/>
                </c:ext>
              </c:extLst>
            </c:dLbl>
            <c:dLbl>
              <c:idx val="18"/>
              <c:delete val="1"/>
              <c:extLst>
                <c:ext xmlns:c15="http://schemas.microsoft.com/office/drawing/2012/chart" uri="{CE6537A1-D6FC-4f65-9D91-7224C49458BB}"/>
                <c:ext xmlns:c16="http://schemas.microsoft.com/office/drawing/2014/chart" uri="{C3380CC4-5D6E-409C-BE32-E72D297353CC}">
                  <c16:uniqueId val="{00000044-C972-4444-9B5E-FB930FAF5ABC}"/>
                </c:ext>
              </c:extLst>
            </c:dLbl>
            <c:dLbl>
              <c:idx val="19"/>
              <c:delete val="1"/>
              <c:extLst>
                <c:ext xmlns:c15="http://schemas.microsoft.com/office/drawing/2012/chart" uri="{CE6537A1-D6FC-4f65-9D91-7224C49458BB}"/>
                <c:ext xmlns:c16="http://schemas.microsoft.com/office/drawing/2014/chart" uri="{C3380CC4-5D6E-409C-BE32-E72D297353CC}">
                  <c16:uniqueId val="{00000045-C972-4444-9B5E-FB930FAF5ABC}"/>
                </c:ext>
              </c:extLst>
            </c:dLbl>
            <c:dLbl>
              <c:idx val="20"/>
              <c:delete val="1"/>
              <c:extLst>
                <c:ext xmlns:c15="http://schemas.microsoft.com/office/drawing/2012/chart" uri="{CE6537A1-D6FC-4f65-9D91-7224C49458BB}"/>
                <c:ext xmlns:c16="http://schemas.microsoft.com/office/drawing/2014/chart" uri="{C3380CC4-5D6E-409C-BE32-E72D297353CC}">
                  <c16:uniqueId val="{00000046-C972-4444-9B5E-FB930FAF5ABC}"/>
                </c:ext>
              </c:extLst>
            </c:dLbl>
            <c:dLbl>
              <c:idx val="21"/>
              <c:delete val="1"/>
              <c:extLst>
                <c:ext xmlns:c15="http://schemas.microsoft.com/office/drawing/2012/chart" uri="{CE6537A1-D6FC-4f65-9D91-7224C49458BB}"/>
                <c:ext xmlns:c16="http://schemas.microsoft.com/office/drawing/2014/chart" uri="{C3380CC4-5D6E-409C-BE32-E72D297353CC}">
                  <c16:uniqueId val="{00000047-C972-4444-9B5E-FB930FAF5ABC}"/>
                </c:ext>
              </c:extLst>
            </c:dLbl>
            <c:dLbl>
              <c:idx val="22"/>
              <c:delete val="1"/>
              <c:extLst>
                <c:ext xmlns:c15="http://schemas.microsoft.com/office/drawing/2012/chart" uri="{CE6537A1-D6FC-4f65-9D91-7224C49458BB}"/>
                <c:ext xmlns:c16="http://schemas.microsoft.com/office/drawing/2014/chart" uri="{C3380CC4-5D6E-409C-BE32-E72D297353CC}">
                  <c16:uniqueId val="{00000048-C972-4444-9B5E-FB930FAF5ABC}"/>
                </c:ext>
              </c:extLst>
            </c:dLbl>
            <c:dLbl>
              <c:idx val="23"/>
              <c:layout>
                <c:manualLayout>
                  <c:x val="-3.4924612336803061E-3"/>
                  <c:y val="-4.5983961735550652E-2"/>
                </c:manualLayout>
              </c:layout>
              <c:tx>
                <c:rich>
                  <a:bodyPr/>
                  <a:lstStyle/>
                  <a:p>
                    <a:fld id="{F084DEB9-D782-414D-8D41-1E10F6C7A84E}"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9-C972-4444-9B5E-FB930FAF5ABC}"/>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'!$B$63:$Y$63</c:f>
              <c:numCache>
                <c:formatCode>#,##0</c:formatCode>
                <c:ptCount val="24"/>
                <c:pt idx="0">
                  <c:v>1569</c:v>
                </c:pt>
                <c:pt idx="1">
                  <c:v>1669</c:v>
                </c:pt>
                <c:pt idx="2">
                  <c:v>1862</c:v>
                </c:pt>
                <c:pt idx="3">
                  <c:v>1877</c:v>
                </c:pt>
                <c:pt idx="4">
                  <c:v>1913</c:v>
                </c:pt>
                <c:pt idx="5">
                  <c:v>1913</c:v>
                </c:pt>
                <c:pt idx="6">
                  <c:v>1913</c:v>
                </c:pt>
                <c:pt idx="7">
                  <c:v>1913</c:v>
                </c:pt>
                <c:pt idx="8">
                  <c:v>1913</c:v>
                </c:pt>
                <c:pt idx="9">
                  <c:v>1913</c:v>
                </c:pt>
                <c:pt idx="10">
                  <c:v>1913</c:v>
                </c:pt>
                <c:pt idx="11">
                  <c:v>2123</c:v>
                </c:pt>
                <c:pt idx="12">
                  <c:v>2191</c:v>
                </c:pt>
                <c:pt idx="13">
                  <c:v>2244</c:v>
                </c:pt>
                <c:pt idx="14">
                  <c:v>2292</c:v>
                </c:pt>
                <c:pt idx="15">
                  <c:v>2377</c:v>
                </c:pt>
                <c:pt idx="16">
                  <c:v>2357</c:v>
                </c:pt>
                <c:pt idx="17">
                  <c:v>2363</c:v>
                </c:pt>
                <c:pt idx="18">
                  <c:v>2404</c:v>
                </c:pt>
                <c:pt idx="19">
                  <c:v>2458</c:v>
                </c:pt>
                <c:pt idx="20">
                  <c:v>2461</c:v>
                </c:pt>
                <c:pt idx="21">
                  <c:v>2448</c:v>
                </c:pt>
                <c:pt idx="22">
                  <c:v>2472</c:v>
                </c:pt>
                <c:pt idx="23">
                  <c:v>2572</c:v>
                </c:pt>
              </c:numCache>
            </c:numRef>
          </c:val>
          <c:extLst>
            <c:ext xmlns:c16="http://schemas.microsoft.com/office/drawing/2014/chart" uri="{C3380CC4-5D6E-409C-BE32-E72D297353CC}">
              <c16:uniqueId val="{0000004A-C972-4444-9B5E-FB930FAF5ABC}"/>
            </c:ext>
          </c:extLst>
        </c:ser>
        <c:dLbls>
          <c:showLegendKey val="0"/>
          <c:showVal val="0"/>
          <c:showCatName val="0"/>
          <c:showSerName val="0"/>
          <c:showPercent val="0"/>
          <c:showBubbleSize val="0"/>
        </c:dLbls>
        <c:axId val="732139456"/>
        <c:axId val="732139128"/>
        <c:extLst/>
      </c:areaChart>
      <c:lineChart>
        <c:grouping val="standard"/>
        <c:varyColors val="0"/>
        <c:ser>
          <c:idx val="3"/>
          <c:order val="3"/>
          <c:tx>
            <c:strRef>
              <c:f>'Aikasarja suuret kaupungit '!$A$83</c:f>
              <c:strCache>
                <c:ptCount val="1"/>
                <c:pt idx="0">
                  <c:v>Vapaarah. vuokra-asunnot</c:v>
                </c:pt>
              </c:strCache>
            </c:strRef>
          </c:tx>
          <c:spPr>
            <a:ln w="38100" cap="rnd">
              <a:solidFill>
                <a:schemeClr val="tx1"/>
              </a:solidFill>
              <a:round/>
            </a:ln>
            <a:effectLst/>
          </c:spPr>
          <c:marker>
            <c:symbol val="none"/>
          </c:marker>
          <c:dLbls>
            <c:dLbl>
              <c:idx val="0"/>
              <c:layout>
                <c:manualLayout>
                  <c:x val="-3.8417073570483386E-2"/>
                  <c:y val="-3.8319968112958819E-2"/>
                </c:manualLayout>
              </c:layout>
              <c:tx>
                <c:rich>
                  <a:bodyPr/>
                  <a:lstStyle/>
                  <a:p>
                    <a:fld id="{B504D51A-C46C-4327-A3B6-094071A862FB}"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B-C972-4444-9B5E-FB930FAF5ABC}"/>
                </c:ext>
              </c:extLst>
            </c:dLbl>
            <c:dLbl>
              <c:idx val="1"/>
              <c:delete val="1"/>
              <c:extLst>
                <c:ext xmlns:c15="http://schemas.microsoft.com/office/drawing/2012/chart" uri="{CE6537A1-D6FC-4f65-9D91-7224C49458BB}"/>
                <c:ext xmlns:c16="http://schemas.microsoft.com/office/drawing/2014/chart" uri="{C3380CC4-5D6E-409C-BE32-E72D297353CC}">
                  <c16:uniqueId val="{0000004C-C972-4444-9B5E-FB930FAF5ABC}"/>
                </c:ext>
              </c:extLst>
            </c:dLbl>
            <c:dLbl>
              <c:idx val="2"/>
              <c:delete val="1"/>
              <c:extLst>
                <c:ext xmlns:c15="http://schemas.microsoft.com/office/drawing/2012/chart" uri="{CE6537A1-D6FC-4f65-9D91-7224C49458BB}"/>
                <c:ext xmlns:c16="http://schemas.microsoft.com/office/drawing/2014/chart" uri="{C3380CC4-5D6E-409C-BE32-E72D297353CC}">
                  <c16:uniqueId val="{0000004D-C972-4444-9B5E-FB930FAF5ABC}"/>
                </c:ext>
              </c:extLst>
            </c:dLbl>
            <c:dLbl>
              <c:idx val="3"/>
              <c:delete val="1"/>
              <c:extLst>
                <c:ext xmlns:c15="http://schemas.microsoft.com/office/drawing/2012/chart" uri="{CE6537A1-D6FC-4f65-9D91-7224C49458BB}"/>
                <c:ext xmlns:c16="http://schemas.microsoft.com/office/drawing/2014/chart" uri="{C3380CC4-5D6E-409C-BE32-E72D297353CC}">
                  <c16:uniqueId val="{0000004E-C972-4444-9B5E-FB930FAF5ABC}"/>
                </c:ext>
              </c:extLst>
            </c:dLbl>
            <c:dLbl>
              <c:idx val="4"/>
              <c:delete val="1"/>
              <c:extLst>
                <c:ext xmlns:c15="http://schemas.microsoft.com/office/drawing/2012/chart" uri="{CE6537A1-D6FC-4f65-9D91-7224C49458BB}"/>
                <c:ext xmlns:c16="http://schemas.microsoft.com/office/drawing/2014/chart" uri="{C3380CC4-5D6E-409C-BE32-E72D297353CC}">
                  <c16:uniqueId val="{0000004F-C972-4444-9B5E-FB930FAF5ABC}"/>
                </c:ext>
              </c:extLst>
            </c:dLbl>
            <c:dLbl>
              <c:idx val="5"/>
              <c:delete val="1"/>
              <c:extLst>
                <c:ext xmlns:c15="http://schemas.microsoft.com/office/drawing/2012/chart" uri="{CE6537A1-D6FC-4f65-9D91-7224C49458BB}"/>
                <c:ext xmlns:c16="http://schemas.microsoft.com/office/drawing/2014/chart" uri="{C3380CC4-5D6E-409C-BE32-E72D297353CC}">
                  <c16:uniqueId val="{00000050-C972-4444-9B5E-FB930FAF5ABC}"/>
                </c:ext>
              </c:extLst>
            </c:dLbl>
            <c:dLbl>
              <c:idx val="6"/>
              <c:delete val="1"/>
              <c:extLst>
                <c:ext xmlns:c15="http://schemas.microsoft.com/office/drawing/2012/chart" uri="{CE6537A1-D6FC-4f65-9D91-7224C49458BB}"/>
                <c:ext xmlns:c16="http://schemas.microsoft.com/office/drawing/2014/chart" uri="{C3380CC4-5D6E-409C-BE32-E72D297353CC}">
                  <c16:uniqueId val="{00000051-C972-4444-9B5E-FB930FAF5ABC}"/>
                </c:ext>
              </c:extLst>
            </c:dLbl>
            <c:dLbl>
              <c:idx val="7"/>
              <c:delete val="1"/>
              <c:extLst>
                <c:ext xmlns:c15="http://schemas.microsoft.com/office/drawing/2012/chart" uri="{CE6537A1-D6FC-4f65-9D91-7224C49458BB}"/>
                <c:ext xmlns:c16="http://schemas.microsoft.com/office/drawing/2014/chart" uri="{C3380CC4-5D6E-409C-BE32-E72D297353CC}">
                  <c16:uniqueId val="{00000052-C972-4444-9B5E-FB930FAF5ABC}"/>
                </c:ext>
              </c:extLst>
            </c:dLbl>
            <c:dLbl>
              <c:idx val="8"/>
              <c:delete val="1"/>
              <c:extLst>
                <c:ext xmlns:c15="http://schemas.microsoft.com/office/drawing/2012/chart" uri="{CE6537A1-D6FC-4f65-9D91-7224C49458BB}"/>
                <c:ext xmlns:c16="http://schemas.microsoft.com/office/drawing/2014/chart" uri="{C3380CC4-5D6E-409C-BE32-E72D297353CC}">
                  <c16:uniqueId val="{00000053-C972-4444-9B5E-FB930FAF5ABC}"/>
                </c:ext>
              </c:extLst>
            </c:dLbl>
            <c:dLbl>
              <c:idx val="9"/>
              <c:delete val="1"/>
              <c:extLst>
                <c:ext xmlns:c15="http://schemas.microsoft.com/office/drawing/2012/chart" uri="{CE6537A1-D6FC-4f65-9D91-7224C49458BB}"/>
                <c:ext xmlns:c16="http://schemas.microsoft.com/office/drawing/2014/chart" uri="{C3380CC4-5D6E-409C-BE32-E72D297353CC}">
                  <c16:uniqueId val="{00000054-C972-4444-9B5E-FB930FAF5ABC}"/>
                </c:ext>
              </c:extLst>
            </c:dLbl>
            <c:dLbl>
              <c:idx val="10"/>
              <c:delete val="1"/>
              <c:extLst>
                <c:ext xmlns:c15="http://schemas.microsoft.com/office/drawing/2012/chart" uri="{CE6537A1-D6FC-4f65-9D91-7224C49458BB}"/>
                <c:ext xmlns:c16="http://schemas.microsoft.com/office/drawing/2014/chart" uri="{C3380CC4-5D6E-409C-BE32-E72D297353CC}">
                  <c16:uniqueId val="{00000055-C972-4444-9B5E-FB930FAF5ABC}"/>
                </c:ext>
              </c:extLst>
            </c:dLbl>
            <c:dLbl>
              <c:idx val="11"/>
              <c:delete val="1"/>
              <c:extLst>
                <c:ext xmlns:c15="http://schemas.microsoft.com/office/drawing/2012/chart" uri="{CE6537A1-D6FC-4f65-9D91-7224C49458BB}"/>
                <c:ext xmlns:c16="http://schemas.microsoft.com/office/drawing/2014/chart" uri="{C3380CC4-5D6E-409C-BE32-E72D297353CC}">
                  <c16:uniqueId val="{00000056-C972-4444-9B5E-FB930FAF5ABC}"/>
                </c:ext>
              </c:extLst>
            </c:dLbl>
            <c:dLbl>
              <c:idx val="12"/>
              <c:delete val="1"/>
              <c:extLst>
                <c:ext xmlns:c15="http://schemas.microsoft.com/office/drawing/2012/chart" uri="{CE6537A1-D6FC-4f65-9D91-7224C49458BB}"/>
                <c:ext xmlns:c16="http://schemas.microsoft.com/office/drawing/2014/chart" uri="{C3380CC4-5D6E-409C-BE32-E72D297353CC}">
                  <c16:uniqueId val="{00000057-C972-4444-9B5E-FB930FAF5ABC}"/>
                </c:ext>
              </c:extLst>
            </c:dLbl>
            <c:dLbl>
              <c:idx val="13"/>
              <c:delete val="1"/>
              <c:extLst>
                <c:ext xmlns:c15="http://schemas.microsoft.com/office/drawing/2012/chart" uri="{CE6537A1-D6FC-4f65-9D91-7224C49458BB}"/>
                <c:ext xmlns:c16="http://schemas.microsoft.com/office/drawing/2014/chart" uri="{C3380CC4-5D6E-409C-BE32-E72D297353CC}">
                  <c16:uniqueId val="{00000058-C972-4444-9B5E-FB930FAF5ABC}"/>
                </c:ext>
              </c:extLst>
            </c:dLbl>
            <c:dLbl>
              <c:idx val="14"/>
              <c:delete val="1"/>
              <c:extLst>
                <c:ext xmlns:c15="http://schemas.microsoft.com/office/drawing/2012/chart" uri="{CE6537A1-D6FC-4f65-9D91-7224C49458BB}"/>
                <c:ext xmlns:c16="http://schemas.microsoft.com/office/drawing/2014/chart" uri="{C3380CC4-5D6E-409C-BE32-E72D297353CC}">
                  <c16:uniqueId val="{00000059-C972-4444-9B5E-FB930FAF5ABC}"/>
                </c:ext>
              </c:extLst>
            </c:dLbl>
            <c:dLbl>
              <c:idx val="15"/>
              <c:delete val="1"/>
              <c:extLst>
                <c:ext xmlns:c15="http://schemas.microsoft.com/office/drawing/2012/chart" uri="{CE6537A1-D6FC-4f65-9D91-7224C49458BB}"/>
                <c:ext xmlns:c16="http://schemas.microsoft.com/office/drawing/2014/chart" uri="{C3380CC4-5D6E-409C-BE32-E72D297353CC}">
                  <c16:uniqueId val="{0000005A-C972-4444-9B5E-FB930FAF5ABC}"/>
                </c:ext>
              </c:extLst>
            </c:dLbl>
            <c:dLbl>
              <c:idx val="16"/>
              <c:delete val="1"/>
              <c:extLst>
                <c:ext xmlns:c15="http://schemas.microsoft.com/office/drawing/2012/chart" uri="{CE6537A1-D6FC-4f65-9D91-7224C49458BB}"/>
                <c:ext xmlns:c16="http://schemas.microsoft.com/office/drawing/2014/chart" uri="{C3380CC4-5D6E-409C-BE32-E72D297353CC}">
                  <c16:uniqueId val="{0000005B-C972-4444-9B5E-FB930FAF5ABC}"/>
                </c:ext>
              </c:extLst>
            </c:dLbl>
            <c:dLbl>
              <c:idx val="17"/>
              <c:delete val="1"/>
              <c:extLst>
                <c:ext xmlns:c15="http://schemas.microsoft.com/office/drawing/2012/chart" uri="{CE6537A1-D6FC-4f65-9D91-7224C49458BB}"/>
                <c:ext xmlns:c16="http://schemas.microsoft.com/office/drawing/2014/chart" uri="{C3380CC4-5D6E-409C-BE32-E72D297353CC}">
                  <c16:uniqueId val="{0000005C-C972-4444-9B5E-FB930FAF5ABC}"/>
                </c:ext>
              </c:extLst>
            </c:dLbl>
            <c:dLbl>
              <c:idx val="18"/>
              <c:delete val="1"/>
              <c:extLst>
                <c:ext xmlns:c15="http://schemas.microsoft.com/office/drawing/2012/chart" uri="{CE6537A1-D6FC-4f65-9D91-7224C49458BB}"/>
                <c:ext xmlns:c16="http://schemas.microsoft.com/office/drawing/2014/chart" uri="{C3380CC4-5D6E-409C-BE32-E72D297353CC}">
                  <c16:uniqueId val="{0000005D-C972-4444-9B5E-FB930FAF5ABC}"/>
                </c:ext>
              </c:extLst>
            </c:dLbl>
            <c:dLbl>
              <c:idx val="19"/>
              <c:delete val="1"/>
              <c:extLst>
                <c:ext xmlns:c15="http://schemas.microsoft.com/office/drawing/2012/chart" uri="{CE6537A1-D6FC-4f65-9D91-7224C49458BB}"/>
                <c:ext xmlns:c16="http://schemas.microsoft.com/office/drawing/2014/chart" uri="{C3380CC4-5D6E-409C-BE32-E72D297353CC}">
                  <c16:uniqueId val="{0000005E-C972-4444-9B5E-FB930FAF5ABC}"/>
                </c:ext>
              </c:extLst>
            </c:dLbl>
            <c:dLbl>
              <c:idx val="20"/>
              <c:delete val="1"/>
              <c:extLst>
                <c:ext xmlns:c15="http://schemas.microsoft.com/office/drawing/2012/chart" uri="{CE6537A1-D6FC-4f65-9D91-7224C49458BB}"/>
                <c:ext xmlns:c16="http://schemas.microsoft.com/office/drawing/2014/chart" uri="{C3380CC4-5D6E-409C-BE32-E72D297353CC}">
                  <c16:uniqueId val="{0000005F-C972-4444-9B5E-FB930FAF5ABC}"/>
                </c:ext>
              </c:extLst>
            </c:dLbl>
            <c:dLbl>
              <c:idx val="21"/>
              <c:delete val="1"/>
              <c:extLst>
                <c:ext xmlns:c15="http://schemas.microsoft.com/office/drawing/2012/chart" uri="{CE6537A1-D6FC-4f65-9D91-7224C49458BB}"/>
                <c:ext xmlns:c16="http://schemas.microsoft.com/office/drawing/2014/chart" uri="{C3380CC4-5D6E-409C-BE32-E72D297353CC}">
                  <c16:uniqueId val="{00000060-C972-4444-9B5E-FB930FAF5ABC}"/>
                </c:ext>
              </c:extLst>
            </c:dLbl>
            <c:dLbl>
              <c:idx val="22"/>
              <c:delete val="1"/>
              <c:extLst>
                <c:ext xmlns:c15="http://schemas.microsoft.com/office/drawing/2012/chart" uri="{CE6537A1-D6FC-4f65-9D91-7224C49458BB}"/>
                <c:ext xmlns:c16="http://schemas.microsoft.com/office/drawing/2014/chart" uri="{C3380CC4-5D6E-409C-BE32-E72D297353CC}">
                  <c16:uniqueId val="{00000061-C972-4444-9B5E-FB930FAF5ABC}"/>
                </c:ext>
              </c:extLst>
            </c:dLbl>
            <c:dLbl>
              <c:idx val="23"/>
              <c:layout>
                <c:manualLayout>
                  <c:x val="-3.1432151103122759E-2"/>
                  <c:y val="-5.3647955358142353E-2"/>
                </c:manualLayout>
              </c:layout>
              <c:tx>
                <c:rich>
                  <a:bodyPr/>
                  <a:lstStyle/>
                  <a:p>
                    <a:fld id="{9596017B-AFE9-47B8-B736-2C55463AD233}"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62-C972-4444-9B5E-FB930FAF5ABC}"/>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'!$B$89:$Y$89</c:f>
              <c:numCache>
                <c:formatCode>#,##0</c:formatCode>
                <c:ptCount val="24"/>
                <c:pt idx="0">
                  <c:v>26501</c:v>
                </c:pt>
                <c:pt idx="1">
                  <c:v>28144</c:v>
                </c:pt>
                <c:pt idx="2">
                  <c:v>29017</c:v>
                </c:pt>
                <c:pt idx="3">
                  <c:v>29944</c:v>
                </c:pt>
                <c:pt idx="4">
                  <c:v>30437</c:v>
                </c:pt>
                <c:pt idx="5">
                  <c:v>29923</c:v>
                </c:pt>
                <c:pt idx="6">
                  <c:v>29818</c:v>
                </c:pt>
                <c:pt idx="7">
                  <c:v>30087</c:v>
                </c:pt>
                <c:pt idx="8">
                  <c:v>30371</c:v>
                </c:pt>
                <c:pt idx="9">
                  <c:v>30878</c:v>
                </c:pt>
                <c:pt idx="10">
                  <c:v>31977</c:v>
                </c:pt>
                <c:pt idx="11">
                  <c:v>32525</c:v>
                </c:pt>
                <c:pt idx="12">
                  <c:v>33592</c:v>
                </c:pt>
                <c:pt idx="13">
                  <c:v>34696</c:v>
                </c:pt>
                <c:pt idx="14">
                  <c:v>35986</c:v>
                </c:pt>
                <c:pt idx="15">
                  <c:v>36804</c:v>
                </c:pt>
                <c:pt idx="16">
                  <c:v>36474</c:v>
                </c:pt>
                <c:pt idx="17">
                  <c:v>37936</c:v>
                </c:pt>
                <c:pt idx="18">
                  <c:v>40286</c:v>
                </c:pt>
                <c:pt idx="19">
                  <c:v>41967</c:v>
                </c:pt>
                <c:pt idx="20">
                  <c:v>43912</c:v>
                </c:pt>
                <c:pt idx="21">
                  <c:v>45525</c:v>
                </c:pt>
                <c:pt idx="22">
                  <c:v>47542</c:v>
                </c:pt>
                <c:pt idx="23">
                  <c:v>52018</c:v>
                </c:pt>
              </c:numCache>
            </c:numRef>
          </c:val>
          <c:smooth val="0"/>
          <c:extLst>
            <c:ext xmlns:c16="http://schemas.microsoft.com/office/drawing/2014/chart" uri="{C3380CC4-5D6E-409C-BE32-E72D297353CC}">
              <c16:uniqueId val="{00000063-C972-4444-9B5E-FB930FAF5ABC}"/>
            </c:ext>
          </c:extLst>
        </c:ser>
        <c:dLbls>
          <c:showLegendKey val="0"/>
          <c:showVal val="0"/>
          <c:showCatName val="0"/>
          <c:showSerName val="0"/>
          <c:showPercent val="0"/>
          <c:showBubbleSize val="0"/>
        </c:dLbls>
        <c:marker val="1"/>
        <c:smooth val="0"/>
        <c:axId val="477654592"/>
        <c:axId val="477652432"/>
      </c:lineChart>
      <c:valAx>
        <c:axId val="732139128"/>
        <c:scaling>
          <c:orientation val="minMax"/>
          <c:max val="60000"/>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732139456"/>
        <c:crosses val="max"/>
        <c:crossBetween val="between"/>
      </c:valAx>
      <c:catAx>
        <c:axId val="7321394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732139128"/>
        <c:crosses val="autoZero"/>
        <c:auto val="1"/>
        <c:lblAlgn val="ctr"/>
        <c:lblOffset val="100"/>
        <c:noMultiLvlLbl val="0"/>
      </c:catAx>
      <c:valAx>
        <c:axId val="477652432"/>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477654592"/>
        <c:crosses val="autoZero"/>
        <c:crossBetween val="between"/>
      </c:valAx>
      <c:catAx>
        <c:axId val="477654592"/>
        <c:scaling>
          <c:orientation val="minMax"/>
        </c:scaling>
        <c:delete val="1"/>
        <c:axPos val="b"/>
        <c:numFmt formatCode="General" sourceLinked="1"/>
        <c:majorTickMark val="out"/>
        <c:minorTickMark val="none"/>
        <c:tickLblPos val="nextTo"/>
        <c:crossAx val="477652432"/>
        <c:crosses val="autoZero"/>
        <c:auto val="1"/>
        <c:lblAlgn val="ctr"/>
        <c:lblOffset val="100"/>
        <c:noMultiLvlLbl val="0"/>
      </c:catAx>
      <c:spPr>
        <a:noFill/>
        <a:ln>
          <a:noFill/>
        </a:ln>
        <a:effectLst/>
      </c:spPr>
    </c:plotArea>
    <c:legend>
      <c:legendPos val="t"/>
      <c:layout>
        <c:manualLayout>
          <c:xMode val="edge"/>
          <c:yMode val="edge"/>
          <c:x val="0.12065329630992866"/>
          <c:y val="8.8623939743656688E-4"/>
          <c:w val="0.68170281677823774"/>
          <c:h val="0.2441078523045840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Verdana" panose="020B0604030504040204" pitchFamily="34" charset="0"/>
          <a:ea typeface="Verdana" panose="020B060403050404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i-FI" sz="1400" b="0" i="0" u="none" strike="noStrike" kern="1200" spc="0" baseline="0">
                <a:solidFill>
                  <a:sysClr val="windowText" lastClr="000000"/>
                </a:solidFill>
              </a:rPr>
              <a:t>Maahanmuutto lähtöalueen mukaan 1990—2023</a:t>
            </a:r>
          </a:p>
        </c:rich>
      </c:tx>
      <c:overlay val="0"/>
      <c:spPr>
        <a:noFill/>
        <a:ln>
          <a:noFill/>
        </a:ln>
        <a:effectLst/>
      </c:spPr>
    </c:title>
    <c:autoTitleDeleted val="0"/>
    <c:plotArea>
      <c:layout/>
      <c:barChart>
        <c:barDir val="col"/>
        <c:grouping val="stacked"/>
        <c:varyColors val="0"/>
        <c:ser>
          <c:idx val="0"/>
          <c:order val="0"/>
          <c:tx>
            <c:strRef>
              <c:f>Taul1!$A$18</c:f>
              <c:strCache>
                <c:ptCount val="1"/>
                <c:pt idx="0">
                  <c:v>Länsi-Eurooppa</c:v>
                </c:pt>
              </c:strCache>
            </c:strRef>
          </c:tx>
          <c:spPr>
            <a:solidFill>
              <a:schemeClr val="tx1"/>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Taul1!$B$18:$AI$18</c:f>
              <c:numCache>
                <c:formatCode>General</c:formatCode>
                <c:ptCount val="34"/>
                <c:pt idx="0">
                  <c:v>7991</c:v>
                </c:pt>
                <c:pt idx="1">
                  <c:v>6607</c:v>
                </c:pt>
                <c:pt idx="2">
                  <c:v>4815</c:v>
                </c:pt>
                <c:pt idx="3">
                  <c:v>4479</c:v>
                </c:pt>
                <c:pt idx="4">
                  <c:v>4550</c:v>
                </c:pt>
                <c:pt idx="5">
                  <c:v>5614</c:v>
                </c:pt>
                <c:pt idx="6">
                  <c:v>6251</c:v>
                </c:pt>
                <c:pt idx="7">
                  <c:v>5997</c:v>
                </c:pt>
                <c:pt idx="8">
                  <c:v>6694</c:v>
                </c:pt>
                <c:pt idx="9">
                  <c:v>7176</c:v>
                </c:pt>
                <c:pt idx="10">
                  <c:v>7607</c:v>
                </c:pt>
                <c:pt idx="11">
                  <c:v>8386</c:v>
                </c:pt>
                <c:pt idx="12">
                  <c:v>8449</c:v>
                </c:pt>
                <c:pt idx="13">
                  <c:v>8735</c:v>
                </c:pt>
                <c:pt idx="14">
                  <c:v>8972</c:v>
                </c:pt>
                <c:pt idx="15">
                  <c:v>9337</c:v>
                </c:pt>
                <c:pt idx="16">
                  <c:v>9085</c:v>
                </c:pt>
                <c:pt idx="17">
                  <c:v>9367</c:v>
                </c:pt>
                <c:pt idx="18">
                  <c:v>9914</c:v>
                </c:pt>
                <c:pt idx="19">
                  <c:v>8860</c:v>
                </c:pt>
                <c:pt idx="20">
                  <c:v>7851</c:v>
                </c:pt>
                <c:pt idx="21">
                  <c:v>9248</c:v>
                </c:pt>
                <c:pt idx="22">
                  <c:v>8724</c:v>
                </c:pt>
                <c:pt idx="23">
                  <c:v>8769</c:v>
                </c:pt>
                <c:pt idx="24">
                  <c:v>9084</c:v>
                </c:pt>
                <c:pt idx="25">
                  <c:v>8218</c:v>
                </c:pt>
                <c:pt idx="26">
                  <c:v>8912</c:v>
                </c:pt>
                <c:pt idx="27">
                  <c:v>8835</c:v>
                </c:pt>
                <c:pt idx="28">
                  <c:v>9614</c:v>
                </c:pt>
                <c:pt idx="29">
                  <c:v>9820</c:v>
                </c:pt>
                <c:pt idx="30">
                  <c:v>10937</c:v>
                </c:pt>
                <c:pt idx="31">
                  <c:v>10713</c:v>
                </c:pt>
                <c:pt idx="32">
                  <c:v>10394</c:v>
                </c:pt>
                <c:pt idx="33">
                  <c:v>9718</c:v>
                </c:pt>
              </c:numCache>
            </c:numRef>
          </c:val>
          <c:extLst>
            <c:ext xmlns:c16="http://schemas.microsoft.com/office/drawing/2014/chart" uri="{C3380CC4-5D6E-409C-BE32-E72D297353CC}">
              <c16:uniqueId val="{00000000-4F7A-4019-AD38-DCAF5D2CE32F}"/>
            </c:ext>
          </c:extLst>
        </c:ser>
        <c:ser>
          <c:idx val="1"/>
          <c:order val="1"/>
          <c:tx>
            <c:strRef>
              <c:f>Taul1!$A$19</c:f>
              <c:strCache>
                <c:ptCount val="1"/>
                <c:pt idx="0">
                  <c:v>Itä-Eurooppa</c:v>
                </c:pt>
              </c:strCache>
            </c:strRef>
          </c:tx>
          <c:spPr>
            <a:solidFill>
              <a:srgbClr val="7030A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Taul1!$B$19:$AI$19</c:f>
              <c:numCache>
                <c:formatCode>General</c:formatCode>
                <c:ptCount val="34"/>
                <c:pt idx="0">
                  <c:v>2491</c:v>
                </c:pt>
                <c:pt idx="1">
                  <c:v>7255</c:v>
                </c:pt>
                <c:pt idx="2">
                  <c:v>6158</c:v>
                </c:pt>
                <c:pt idx="3">
                  <c:v>6635</c:v>
                </c:pt>
                <c:pt idx="4">
                  <c:v>4036</c:v>
                </c:pt>
                <c:pt idx="5">
                  <c:v>3965</c:v>
                </c:pt>
                <c:pt idx="6">
                  <c:v>3882</c:v>
                </c:pt>
                <c:pt idx="7">
                  <c:v>3776</c:v>
                </c:pt>
                <c:pt idx="8">
                  <c:v>3967</c:v>
                </c:pt>
                <c:pt idx="9">
                  <c:v>3997</c:v>
                </c:pt>
                <c:pt idx="10">
                  <c:v>4581</c:v>
                </c:pt>
                <c:pt idx="11">
                  <c:v>5419</c:v>
                </c:pt>
                <c:pt idx="12">
                  <c:v>4466</c:v>
                </c:pt>
                <c:pt idx="13">
                  <c:v>3847</c:v>
                </c:pt>
                <c:pt idx="14">
                  <c:v>4978</c:v>
                </c:pt>
                <c:pt idx="15">
                  <c:v>5317</c:v>
                </c:pt>
                <c:pt idx="16">
                  <c:v>6240</c:v>
                </c:pt>
                <c:pt idx="17">
                  <c:v>7767</c:v>
                </c:pt>
                <c:pt idx="18">
                  <c:v>8938</c:v>
                </c:pt>
                <c:pt idx="19">
                  <c:v>7774</c:v>
                </c:pt>
                <c:pt idx="20">
                  <c:v>8109</c:v>
                </c:pt>
                <c:pt idx="21">
                  <c:v>10027</c:v>
                </c:pt>
                <c:pt idx="22">
                  <c:v>12096</c:v>
                </c:pt>
                <c:pt idx="23">
                  <c:v>11899</c:v>
                </c:pt>
                <c:pt idx="24">
                  <c:v>10455</c:v>
                </c:pt>
                <c:pt idx="25">
                  <c:v>8789</c:v>
                </c:pt>
                <c:pt idx="26">
                  <c:v>8459</c:v>
                </c:pt>
                <c:pt idx="27">
                  <c:v>6885</c:v>
                </c:pt>
                <c:pt idx="28">
                  <c:v>7675</c:v>
                </c:pt>
                <c:pt idx="29">
                  <c:v>8066</c:v>
                </c:pt>
                <c:pt idx="30">
                  <c:v>8256</c:v>
                </c:pt>
                <c:pt idx="31">
                  <c:v>10393</c:v>
                </c:pt>
                <c:pt idx="32">
                  <c:v>15136</c:v>
                </c:pt>
                <c:pt idx="33">
                  <c:v>31304</c:v>
                </c:pt>
              </c:numCache>
            </c:numRef>
          </c:val>
          <c:extLst>
            <c:ext xmlns:c16="http://schemas.microsoft.com/office/drawing/2014/chart" uri="{C3380CC4-5D6E-409C-BE32-E72D297353CC}">
              <c16:uniqueId val="{00000001-4F7A-4019-AD38-DCAF5D2CE32F}"/>
            </c:ext>
          </c:extLst>
        </c:ser>
        <c:ser>
          <c:idx val="2"/>
          <c:order val="2"/>
          <c:tx>
            <c:strRef>
              <c:f>Taul1!$A$20</c:f>
              <c:strCache>
                <c:ptCount val="1"/>
                <c:pt idx="0">
                  <c:v>Lähi-Itä, Pohjois-Afrikka ja Keski-Aasia</c:v>
                </c:pt>
              </c:strCache>
            </c:strRef>
          </c:tx>
          <c:spPr>
            <a:solidFill>
              <a:schemeClr val="accent4"/>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Taul1!$B$20:$AI$20</c:f>
              <c:numCache>
                <c:formatCode>General</c:formatCode>
                <c:ptCount val="34"/>
                <c:pt idx="0">
                  <c:v>844</c:v>
                </c:pt>
                <c:pt idx="1">
                  <c:v>1090</c:v>
                </c:pt>
                <c:pt idx="2">
                  <c:v>1176</c:v>
                </c:pt>
                <c:pt idx="3">
                  <c:v>917</c:v>
                </c:pt>
                <c:pt idx="4">
                  <c:v>843</c:v>
                </c:pt>
                <c:pt idx="5">
                  <c:v>836</c:v>
                </c:pt>
                <c:pt idx="6">
                  <c:v>1033</c:v>
                </c:pt>
                <c:pt idx="7">
                  <c:v>1325</c:v>
                </c:pt>
                <c:pt idx="8">
                  <c:v>939</c:v>
                </c:pt>
                <c:pt idx="9">
                  <c:v>1106</c:v>
                </c:pt>
                <c:pt idx="10">
                  <c:v>970</c:v>
                </c:pt>
                <c:pt idx="11">
                  <c:v>1326</c:v>
                </c:pt>
                <c:pt idx="12">
                  <c:v>1394</c:v>
                </c:pt>
                <c:pt idx="13">
                  <c:v>1380</c:v>
                </c:pt>
                <c:pt idx="14">
                  <c:v>1725</c:v>
                </c:pt>
                <c:pt idx="15">
                  <c:v>1567</c:v>
                </c:pt>
                <c:pt idx="16">
                  <c:v>1477</c:v>
                </c:pt>
                <c:pt idx="17">
                  <c:v>1690</c:v>
                </c:pt>
                <c:pt idx="18">
                  <c:v>2021</c:v>
                </c:pt>
                <c:pt idx="19">
                  <c:v>2353</c:v>
                </c:pt>
                <c:pt idx="20">
                  <c:v>2427</c:v>
                </c:pt>
                <c:pt idx="21">
                  <c:v>2341</c:v>
                </c:pt>
                <c:pt idx="22">
                  <c:v>2635</c:v>
                </c:pt>
                <c:pt idx="23">
                  <c:v>3212</c:v>
                </c:pt>
                <c:pt idx="24">
                  <c:v>3395</c:v>
                </c:pt>
                <c:pt idx="25">
                  <c:v>3219</c:v>
                </c:pt>
                <c:pt idx="26">
                  <c:v>8554</c:v>
                </c:pt>
                <c:pt idx="27">
                  <c:v>6877</c:v>
                </c:pt>
                <c:pt idx="28">
                  <c:v>4931</c:v>
                </c:pt>
                <c:pt idx="29">
                  <c:v>5051</c:v>
                </c:pt>
                <c:pt idx="30">
                  <c:v>4470</c:v>
                </c:pt>
                <c:pt idx="31">
                  <c:v>4625</c:v>
                </c:pt>
                <c:pt idx="32">
                  <c:v>7039</c:v>
                </c:pt>
                <c:pt idx="33">
                  <c:v>7393</c:v>
                </c:pt>
              </c:numCache>
            </c:numRef>
          </c:val>
          <c:extLst>
            <c:ext xmlns:c16="http://schemas.microsoft.com/office/drawing/2014/chart" uri="{C3380CC4-5D6E-409C-BE32-E72D297353CC}">
              <c16:uniqueId val="{00000002-4F7A-4019-AD38-DCAF5D2CE32F}"/>
            </c:ext>
          </c:extLst>
        </c:ser>
        <c:ser>
          <c:idx val="3"/>
          <c:order val="3"/>
          <c:tx>
            <c:strRef>
              <c:f>Taul1!$A$21</c:f>
              <c:strCache>
                <c:ptCount val="1"/>
                <c:pt idx="0">
                  <c:v>Intian niemimaa</c:v>
                </c:pt>
              </c:strCache>
            </c:strRef>
          </c:tx>
          <c:spPr>
            <a:solidFill>
              <a:srgbClr val="EA564F"/>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Taul1!$B$21:$AI$21</c:f>
              <c:numCache>
                <c:formatCode>General</c:formatCode>
                <c:ptCount val="34"/>
                <c:pt idx="0">
                  <c:v>240</c:v>
                </c:pt>
                <c:pt idx="1">
                  <c:v>331</c:v>
                </c:pt>
                <c:pt idx="2">
                  <c:v>192</c:v>
                </c:pt>
                <c:pt idx="3">
                  <c:v>151</c:v>
                </c:pt>
                <c:pt idx="4">
                  <c:v>141</c:v>
                </c:pt>
                <c:pt idx="5">
                  <c:v>124</c:v>
                </c:pt>
                <c:pt idx="6">
                  <c:v>144</c:v>
                </c:pt>
                <c:pt idx="7">
                  <c:v>140</c:v>
                </c:pt>
                <c:pt idx="8">
                  <c:v>215</c:v>
                </c:pt>
                <c:pt idx="9">
                  <c:v>225</c:v>
                </c:pt>
                <c:pt idx="10">
                  <c:v>376</c:v>
                </c:pt>
                <c:pt idx="11">
                  <c:v>525</c:v>
                </c:pt>
                <c:pt idx="12">
                  <c:v>364</c:v>
                </c:pt>
                <c:pt idx="13">
                  <c:v>375</c:v>
                </c:pt>
                <c:pt idx="14">
                  <c:v>523</c:v>
                </c:pt>
                <c:pt idx="15">
                  <c:v>660</c:v>
                </c:pt>
                <c:pt idx="16">
                  <c:v>734</c:v>
                </c:pt>
                <c:pt idx="17">
                  <c:v>979</c:v>
                </c:pt>
                <c:pt idx="18">
                  <c:v>1219</c:v>
                </c:pt>
                <c:pt idx="19">
                  <c:v>1236</c:v>
                </c:pt>
                <c:pt idx="20">
                  <c:v>1086</c:v>
                </c:pt>
                <c:pt idx="21">
                  <c:v>1244</c:v>
                </c:pt>
                <c:pt idx="22">
                  <c:v>1365</c:v>
                </c:pt>
                <c:pt idx="23">
                  <c:v>1395</c:v>
                </c:pt>
                <c:pt idx="24">
                  <c:v>1675</c:v>
                </c:pt>
                <c:pt idx="25">
                  <c:v>1632</c:v>
                </c:pt>
                <c:pt idx="26">
                  <c:v>1620</c:v>
                </c:pt>
                <c:pt idx="27">
                  <c:v>1672</c:v>
                </c:pt>
                <c:pt idx="28">
                  <c:v>1711</c:v>
                </c:pt>
                <c:pt idx="29">
                  <c:v>2309</c:v>
                </c:pt>
                <c:pt idx="30">
                  <c:v>1592</c:v>
                </c:pt>
                <c:pt idx="31">
                  <c:v>2121</c:v>
                </c:pt>
                <c:pt idx="32">
                  <c:v>6100</c:v>
                </c:pt>
                <c:pt idx="33">
                  <c:v>10856</c:v>
                </c:pt>
              </c:numCache>
            </c:numRef>
          </c:val>
          <c:extLst>
            <c:ext xmlns:c16="http://schemas.microsoft.com/office/drawing/2014/chart" uri="{C3380CC4-5D6E-409C-BE32-E72D297353CC}">
              <c16:uniqueId val="{00000003-4F7A-4019-AD38-DCAF5D2CE32F}"/>
            </c:ext>
          </c:extLst>
        </c:ser>
        <c:ser>
          <c:idx val="4"/>
          <c:order val="4"/>
          <c:tx>
            <c:strRef>
              <c:f>Taul1!$A$22</c:f>
              <c:strCache>
                <c:ptCount val="1"/>
                <c:pt idx="0">
                  <c:v>Itä- ja Kaakkois-Aasia</c:v>
                </c:pt>
              </c:strCache>
            </c:strRef>
          </c:tx>
          <c:spPr>
            <a:solidFill>
              <a:srgbClr val="C0000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Taul1!$B$22:$AI$22</c:f>
              <c:numCache>
                <c:formatCode>General</c:formatCode>
                <c:ptCount val="34"/>
                <c:pt idx="0">
                  <c:v>804</c:v>
                </c:pt>
                <c:pt idx="1">
                  <c:v>916</c:v>
                </c:pt>
                <c:pt idx="2">
                  <c:v>716</c:v>
                </c:pt>
                <c:pt idx="3">
                  <c:v>752</c:v>
                </c:pt>
                <c:pt idx="4">
                  <c:v>666</c:v>
                </c:pt>
                <c:pt idx="5">
                  <c:v>458</c:v>
                </c:pt>
                <c:pt idx="6">
                  <c:v>535</c:v>
                </c:pt>
                <c:pt idx="7">
                  <c:v>642</c:v>
                </c:pt>
                <c:pt idx="8">
                  <c:v>838</c:v>
                </c:pt>
                <c:pt idx="9">
                  <c:v>674</c:v>
                </c:pt>
                <c:pt idx="10">
                  <c:v>854</c:v>
                </c:pt>
                <c:pt idx="11">
                  <c:v>1080</c:v>
                </c:pt>
                <c:pt idx="12">
                  <c:v>1247</c:v>
                </c:pt>
                <c:pt idx="13">
                  <c:v>1308</c:v>
                </c:pt>
                <c:pt idx="14">
                  <c:v>1586</c:v>
                </c:pt>
                <c:pt idx="15">
                  <c:v>1872</c:v>
                </c:pt>
                <c:pt idx="16">
                  <c:v>1954</c:v>
                </c:pt>
                <c:pt idx="17">
                  <c:v>2659</c:v>
                </c:pt>
                <c:pt idx="18">
                  <c:v>2931</c:v>
                </c:pt>
                <c:pt idx="19">
                  <c:v>2787</c:v>
                </c:pt>
                <c:pt idx="20">
                  <c:v>2242</c:v>
                </c:pt>
                <c:pt idx="21">
                  <c:v>2789</c:v>
                </c:pt>
                <c:pt idx="22">
                  <c:v>2831</c:v>
                </c:pt>
                <c:pt idx="23">
                  <c:v>2950</c:v>
                </c:pt>
                <c:pt idx="24">
                  <c:v>2963</c:v>
                </c:pt>
                <c:pt idx="25">
                  <c:v>2970</c:v>
                </c:pt>
                <c:pt idx="26">
                  <c:v>3348</c:v>
                </c:pt>
                <c:pt idx="27">
                  <c:v>2890</c:v>
                </c:pt>
                <c:pt idx="28">
                  <c:v>3080</c:v>
                </c:pt>
                <c:pt idx="29">
                  <c:v>3646</c:v>
                </c:pt>
                <c:pt idx="30">
                  <c:v>3168</c:v>
                </c:pt>
                <c:pt idx="31">
                  <c:v>3517</c:v>
                </c:pt>
                <c:pt idx="32">
                  <c:v>6184</c:v>
                </c:pt>
                <c:pt idx="33">
                  <c:v>8160</c:v>
                </c:pt>
              </c:numCache>
            </c:numRef>
          </c:val>
          <c:extLst>
            <c:ext xmlns:c16="http://schemas.microsoft.com/office/drawing/2014/chart" uri="{C3380CC4-5D6E-409C-BE32-E72D297353CC}">
              <c16:uniqueId val="{00000004-4F7A-4019-AD38-DCAF5D2CE32F}"/>
            </c:ext>
          </c:extLst>
        </c:ser>
        <c:ser>
          <c:idx val="5"/>
          <c:order val="5"/>
          <c:tx>
            <c:strRef>
              <c:f>Taul1!$A$23</c:f>
              <c:strCache>
                <c:ptCount val="1"/>
                <c:pt idx="0">
                  <c:v>Amerikka</c:v>
                </c:pt>
              </c:strCache>
            </c:strRef>
          </c:tx>
          <c:spPr>
            <a:solidFill>
              <a:schemeClr val="accent6"/>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Taul1!$B$23:$AI$23</c:f>
              <c:numCache>
                <c:formatCode>General</c:formatCode>
                <c:ptCount val="34"/>
                <c:pt idx="0">
                  <c:v>690</c:v>
                </c:pt>
                <c:pt idx="1">
                  <c:v>721</c:v>
                </c:pt>
                <c:pt idx="2">
                  <c:v>697</c:v>
                </c:pt>
                <c:pt idx="3">
                  <c:v>540</c:v>
                </c:pt>
                <c:pt idx="4">
                  <c:v>542</c:v>
                </c:pt>
                <c:pt idx="5">
                  <c:v>576</c:v>
                </c:pt>
                <c:pt idx="6">
                  <c:v>826</c:v>
                </c:pt>
                <c:pt idx="7">
                  <c:v>748</c:v>
                </c:pt>
                <c:pt idx="8">
                  <c:v>785</c:v>
                </c:pt>
                <c:pt idx="9">
                  <c:v>811</c:v>
                </c:pt>
                <c:pt idx="10">
                  <c:v>924</c:v>
                </c:pt>
                <c:pt idx="11">
                  <c:v>1129</c:v>
                </c:pt>
                <c:pt idx="12">
                  <c:v>1286</c:v>
                </c:pt>
                <c:pt idx="13">
                  <c:v>1292</c:v>
                </c:pt>
                <c:pt idx="14">
                  <c:v>1307</c:v>
                </c:pt>
                <c:pt idx="15">
                  <c:v>1332</c:v>
                </c:pt>
                <c:pt idx="16">
                  <c:v>1497</c:v>
                </c:pt>
                <c:pt idx="17">
                  <c:v>1633</c:v>
                </c:pt>
                <c:pt idx="18">
                  <c:v>1636</c:v>
                </c:pt>
                <c:pt idx="19">
                  <c:v>1543</c:v>
                </c:pt>
                <c:pt idx="20">
                  <c:v>1407</c:v>
                </c:pt>
                <c:pt idx="21">
                  <c:v>1587</c:v>
                </c:pt>
                <c:pt idx="22">
                  <c:v>1407</c:v>
                </c:pt>
                <c:pt idx="23">
                  <c:v>1483</c:v>
                </c:pt>
                <c:pt idx="24">
                  <c:v>1532</c:v>
                </c:pt>
                <c:pt idx="25">
                  <c:v>1451</c:v>
                </c:pt>
                <c:pt idx="26">
                  <c:v>1585</c:v>
                </c:pt>
                <c:pt idx="27">
                  <c:v>1629</c:v>
                </c:pt>
                <c:pt idx="28">
                  <c:v>1832</c:v>
                </c:pt>
                <c:pt idx="29">
                  <c:v>1899</c:v>
                </c:pt>
                <c:pt idx="30">
                  <c:v>1939</c:v>
                </c:pt>
                <c:pt idx="31">
                  <c:v>2038</c:v>
                </c:pt>
                <c:pt idx="32">
                  <c:v>1963</c:v>
                </c:pt>
                <c:pt idx="33">
                  <c:v>1871</c:v>
                </c:pt>
              </c:numCache>
            </c:numRef>
          </c:val>
          <c:extLst>
            <c:ext xmlns:c16="http://schemas.microsoft.com/office/drawing/2014/chart" uri="{C3380CC4-5D6E-409C-BE32-E72D297353CC}">
              <c16:uniqueId val="{00000005-4F7A-4019-AD38-DCAF5D2CE32F}"/>
            </c:ext>
          </c:extLst>
        </c:ser>
        <c:ser>
          <c:idx val="6"/>
          <c:order val="6"/>
          <c:tx>
            <c:strRef>
              <c:f>Taul1!$A$24</c:f>
              <c:strCache>
                <c:ptCount val="1"/>
                <c:pt idx="0">
                  <c:v>Saharan eteläpuolinen Afrikka</c:v>
                </c:pt>
              </c:strCache>
            </c:strRef>
          </c:tx>
          <c:spPr>
            <a:solidFill>
              <a:srgbClr val="00B0F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Taul1!$B$24:$AI$24</c:f>
              <c:numCache>
                <c:formatCode>General</c:formatCode>
                <c:ptCount val="34"/>
                <c:pt idx="0">
                  <c:v>210</c:v>
                </c:pt>
                <c:pt idx="1">
                  <c:v>1662</c:v>
                </c:pt>
                <c:pt idx="2">
                  <c:v>581</c:v>
                </c:pt>
                <c:pt idx="3">
                  <c:v>1090</c:v>
                </c:pt>
                <c:pt idx="4">
                  <c:v>699</c:v>
                </c:pt>
                <c:pt idx="5">
                  <c:v>511</c:v>
                </c:pt>
                <c:pt idx="6">
                  <c:v>451</c:v>
                </c:pt>
                <c:pt idx="7">
                  <c:v>703</c:v>
                </c:pt>
                <c:pt idx="8">
                  <c:v>574</c:v>
                </c:pt>
                <c:pt idx="9">
                  <c:v>284</c:v>
                </c:pt>
                <c:pt idx="10">
                  <c:v>385</c:v>
                </c:pt>
                <c:pt idx="11">
                  <c:v>581</c:v>
                </c:pt>
                <c:pt idx="12">
                  <c:v>605</c:v>
                </c:pt>
                <c:pt idx="13">
                  <c:v>516</c:v>
                </c:pt>
                <c:pt idx="14">
                  <c:v>762</c:v>
                </c:pt>
                <c:pt idx="15">
                  <c:v>963</c:v>
                </c:pt>
                <c:pt idx="16">
                  <c:v>1054</c:v>
                </c:pt>
                <c:pt idx="17">
                  <c:v>1576</c:v>
                </c:pt>
                <c:pt idx="18">
                  <c:v>1969</c:v>
                </c:pt>
                <c:pt idx="19">
                  <c:v>1683</c:v>
                </c:pt>
                <c:pt idx="20">
                  <c:v>1978</c:v>
                </c:pt>
                <c:pt idx="21">
                  <c:v>1641</c:v>
                </c:pt>
                <c:pt idx="22">
                  <c:v>1585</c:v>
                </c:pt>
                <c:pt idx="23">
                  <c:v>1639</c:v>
                </c:pt>
                <c:pt idx="24">
                  <c:v>1770</c:v>
                </c:pt>
                <c:pt idx="25">
                  <c:v>1644</c:v>
                </c:pt>
                <c:pt idx="26">
                  <c:v>1950</c:v>
                </c:pt>
                <c:pt idx="27">
                  <c:v>1462</c:v>
                </c:pt>
                <c:pt idx="28">
                  <c:v>1674</c:v>
                </c:pt>
                <c:pt idx="29">
                  <c:v>1535</c:v>
                </c:pt>
                <c:pt idx="30">
                  <c:v>1714</c:v>
                </c:pt>
                <c:pt idx="31">
                  <c:v>1705</c:v>
                </c:pt>
                <c:pt idx="32">
                  <c:v>2693</c:v>
                </c:pt>
                <c:pt idx="33">
                  <c:v>3442</c:v>
                </c:pt>
              </c:numCache>
            </c:numRef>
          </c:val>
          <c:extLst>
            <c:ext xmlns:c16="http://schemas.microsoft.com/office/drawing/2014/chart" uri="{C3380CC4-5D6E-409C-BE32-E72D297353CC}">
              <c16:uniqueId val="{00000006-4F7A-4019-AD38-DCAF5D2CE32F}"/>
            </c:ext>
          </c:extLst>
        </c:ser>
        <c:ser>
          <c:idx val="7"/>
          <c:order val="7"/>
          <c:tx>
            <c:strRef>
              <c:f>Taul1!$A$25</c:f>
              <c:strCache>
                <c:ptCount val="1"/>
                <c:pt idx="0">
                  <c:v>Oseania</c:v>
                </c:pt>
              </c:strCache>
            </c:strRef>
          </c:tx>
          <c:spPr>
            <a:solidFill>
              <a:srgbClr val="502333"/>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Taul1!$B$25:$AI$25</c:f>
              <c:numCache>
                <c:formatCode>General</c:formatCode>
                <c:ptCount val="34"/>
                <c:pt idx="0">
                  <c:v>130</c:v>
                </c:pt>
                <c:pt idx="1">
                  <c:v>160</c:v>
                </c:pt>
                <c:pt idx="2">
                  <c:v>91</c:v>
                </c:pt>
                <c:pt idx="3">
                  <c:v>59</c:v>
                </c:pt>
                <c:pt idx="4">
                  <c:v>82</c:v>
                </c:pt>
                <c:pt idx="5">
                  <c:v>63</c:v>
                </c:pt>
                <c:pt idx="6">
                  <c:v>112</c:v>
                </c:pt>
                <c:pt idx="7">
                  <c:v>148</c:v>
                </c:pt>
                <c:pt idx="8">
                  <c:v>117</c:v>
                </c:pt>
                <c:pt idx="9">
                  <c:v>159</c:v>
                </c:pt>
                <c:pt idx="10">
                  <c:v>166</c:v>
                </c:pt>
                <c:pt idx="11">
                  <c:v>141</c:v>
                </c:pt>
                <c:pt idx="12">
                  <c:v>130</c:v>
                </c:pt>
                <c:pt idx="13">
                  <c:v>185</c:v>
                </c:pt>
                <c:pt idx="14">
                  <c:v>199</c:v>
                </c:pt>
                <c:pt idx="15">
                  <c:v>205</c:v>
                </c:pt>
                <c:pt idx="16">
                  <c:v>227</c:v>
                </c:pt>
                <c:pt idx="17">
                  <c:v>203</c:v>
                </c:pt>
                <c:pt idx="18">
                  <c:v>288</c:v>
                </c:pt>
                <c:pt idx="19">
                  <c:v>246</c:v>
                </c:pt>
                <c:pt idx="20">
                  <c:v>244</c:v>
                </c:pt>
                <c:pt idx="21">
                  <c:v>275</c:v>
                </c:pt>
                <c:pt idx="22">
                  <c:v>224</c:v>
                </c:pt>
                <c:pt idx="23">
                  <c:v>273</c:v>
                </c:pt>
                <c:pt idx="24">
                  <c:v>304</c:v>
                </c:pt>
                <c:pt idx="25">
                  <c:v>284</c:v>
                </c:pt>
                <c:pt idx="26">
                  <c:v>239</c:v>
                </c:pt>
                <c:pt idx="27">
                  <c:v>265</c:v>
                </c:pt>
                <c:pt idx="28">
                  <c:v>337</c:v>
                </c:pt>
                <c:pt idx="29">
                  <c:v>365</c:v>
                </c:pt>
                <c:pt idx="30">
                  <c:v>352</c:v>
                </c:pt>
                <c:pt idx="31">
                  <c:v>282</c:v>
                </c:pt>
                <c:pt idx="32">
                  <c:v>276</c:v>
                </c:pt>
                <c:pt idx="33">
                  <c:v>303</c:v>
                </c:pt>
              </c:numCache>
            </c:numRef>
          </c:val>
          <c:extLst>
            <c:ext xmlns:c16="http://schemas.microsoft.com/office/drawing/2014/chart" uri="{C3380CC4-5D6E-409C-BE32-E72D297353CC}">
              <c16:uniqueId val="{00000007-4F7A-4019-AD38-DCAF5D2CE32F}"/>
            </c:ext>
          </c:extLst>
        </c:ser>
        <c:ser>
          <c:idx val="8"/>
          <c:order val="8"/>
          <c:tx>
            <c:strRef>
              <c:f>Taul1!$A$26</c:f>
              <c:strCache>
                <c:ptCount val="1"/>
                <c:pt idx="0">
                  <c:v>Tuntematon</c:v>
                </c:pt>
              </c:strCache>
            </c:strRef>
          </c:tx>
          <c:spPr>
            <a:solidFill>
              <a:schemeClr val="bg1">
                <a:lumMod val="65000"/>
              </a:schemeClr>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Taul1!$B$26:$AI$26</c:f>
              <c:numCache>
                <c:formatCode>General</c:formatCode>
                <c:ptCount val="34"/>
                <c:pt idx="0">
                  <c:v>158</c:v>
                </c:pt>
                <c:pt idx="1">
                  <c:v>259</c:v>
                </c:pt>
                <c:pt idx="2">
                  <c:v>128</c:v>
                </c:pt>
                <c:pt idx="3">
                  <c:v>172</c:v>
                </c:pt>
                <c:pt idx="4">
                  <c:v>52</c:v>
                </c:pt>
                <c:pt idx="5">
                  <c:v>75</c:v>
                </c:pt>
                <c:pt idx="6">
                  <c:v>60</c:v>
                </c:pt>
                <c:pt idx="7">
                  <c:v>85</c:v>
                </c:pt>
                <c:pt idx="8">
                  <c:v>63</c:v>
                </c:pt>
                <c:pt idx="9">
                  <c:v>312</c:v>
                </c:pt>
                <c:pt idx="10">
                  <c:v>1032</c:v>
                </c:pt>
                <c:pt idx="11">
                  <c:v>368</c:v>
                </c:pt>
                <c:pt idx="12">
                  <c:v>171</c:v>
                </c:pt>
                <c:pt idx="13">
                  <c:v>200</c:v>
                </c:pt>
                <c:pt idx="14">
                  <c:v>281</c:v>
                </c:pt>
                <c:pt idx="15">
                  <c:v>102</c:v>
                </c:pt>
                <c:pt idx="16">
                  <c:v>183</c:v>
                </c:pt>
                <c:pt idx="17">
                  <c:v>155</c:v>
                </c:pt>
                <c:pt idx="18">
                  <c:v>198</c:v>
                </c:pt>
                <c:pt idx="19">
                  <c:v>217</c:v>
                </c:pt>
                <c:pt idx="20">
                  <c:v>292</c:v>
                </c:pt>
                <c:pt idx="21">
                  <c:v>329</c:v>
                </c:pt>
                <c:pt idx="22">
                  <c:v>411</c:v>
                </c:pt>
                <c:pt idx="23">
                  <c:v>321</c:v>
                </c:pt>
                <c:pt idx="24">
                  <c:v>329</c:v>
                </c:pt>
                <c:pt idx="25">
                  <c:v>539</c:v>
                </c:pt>
                <c:pt idx="26">
                  <c:v>238</c:v>
                </c:pt>
                <c:pt idx="27">
                  <c:v>1282</c:v>
                </c:pt>
                <c:pt idx="28">
                  <c:v>252</c:v>
                </c:pt>
                <c:pt idx="29">
                  <c:v>67</c:v>
                </c:pt>
                <c:pt idx="30">
                  <c:v>470</c:v>
                </c:pt>
                <c:pt idx="31">
                  <c:v>970</c:v>
                </c:pt>
                <c:pt idx="32">
                  <c:v>213</c:v>
                </c:pt>
                <c:pt idx="33">
                  <c:v>189</c:v>
                </c:pt>
              </c:numCache>
            </c:numRef>
          </c:val>
          <c:extLst>
            <c:ext xmlns:c16="http://schemas.microsoft.com/office/drawing/2014/chart" uri="{C3380CC4-5D6E-409C-BE32-E72D297353CC}">
              <c16:uniqueId val="{00000008-4F7A-4019-AD38-DCAF5D2CE32F}"/>
            </c:ext>
          </c:extLst>
        </c:ser>
        <c:dLbls>
          <c:showLegendKey val="0"/>
          <c:showVal val="0"/>
          <c:showCatName val="0"/>
          <c:showSerName val="0"/>
          <c:showPercent val="0"/>
          <c:showBubbleSize val="0"/>
        </c:dLbls>
        <c:gapWidth val="150"/>
        <c:overlap val="100"/>
        <c:axId val="327925263"/>
        <c:axId val="327926703"/>
      </c:barChart>
      <c:lineChart>
        <c:grouping val="standard"/>
        <c:varyColors val="0"/>
        <c:ser>
          <c:idx val="9"/>
          <c:order val="9"/>
          <c:tx>
            <c:strRef>
              <c:f>Taul1!$A$42</c:f>
              <c:strCache>
                <c:ptCount val="1"/>
                <c:pt idx="0">
                  <c:v>Nettomaahanmuutto</c:v>
                </c:pt>
              </c:strCache>
            </c:strRef>
          </c:tx>
          <c:spPr>
            <a:ln>
              <a:solidFill>
                <a:srgbClr val="002060"/>
              </a:solidFill>
            </a:ln>
          </c:spPr>
          <c:marker>
            <c:symbol val="none"/>
          </c:marker>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Taul1!$B$42:$AI$42</c:f>
              <c:numCache>
                <c:formatCode>General</c:formatCode>
                <c:ptCount val="34"/>
                <c:pt idx="0">
                  <c:v>7081</c:v>
                </c:pt>
                <c:pt idx="1">
                  <c:v>13017</c:v>
                </c:pt>
                <c:pt idx="2">
                  <c:v>8499</c:v>
                </c:pt>
                <c:pt idx="3">
                  <c:v>8390</c:v>
                </c:pt>
                <c:pt idx="4">
                  <c:v>2939</c:v>
                </c:pt>
                <c:pt idx="5">
                  <c:v>3265</c:v>
                </c:pt>
                <c:pt idx="6">
                  <c:v>2707</c:v>
                </c:pt>
                <c:pt idx="7">
                  <c:v>3710</c:v>
                </c:pt>
                <c:pt idx="8">
                  <c:v>3375</c:v>
                </c:pt>
                <c:pt idx="9">
                  <c:v>2778</c:v>
                </c:pt>
                <c:pt idx="10">
                  <c:v>2584</c:v>
                </c:pt>
                <c:pt idx="11">
                  <c:v>5802</c:v>
                </c:pt>
                <c:pt idx="12">
                  <c:v>5221</c:v>
                </c:pt>
                <c:pt idx="13">
                  <c:v>5755</c:v>
                </c:pt>
                <c:pt idx="14">
                  <c:v>6677</c:v>
                </c:pt>
                <c:pt idx="15">
                  <c:v>8986</c:v>
                </c:pt>
                <c:pt idx="16">
                  <c:v>10344</c:v>
                </c:pt>
                <c:pt idx="17">
                  <c:v>13586</c:v>
                </c:pt>
                <c:pt idx="18">
                  <c:v>15457</c:v>
                </c:pt>
                <c:pt idx="19">
                  <c:v>14548</c:v>
                </c:pt>
                <c:pt idx="20">
                  <c:v>13731</c:v>
                </c:pt>
                <c:pt idx="21">
                  <c:v>16821</c:v>
                </c:pt>
                <c:pt idx="22">
                  <c:v>17433</c:v>
                </c:pt>
                <c:pt idx="23">
                  <c:v>18048</c:v>
                </c:pt>
                <c:pt idx="24">
                  <c:v>16021</c:v>
                </c:pt>
                <c:pt idx="25">
                  <c:v>12441</c:v>
                </c:pt>
                <c:pt idx="26">
                  <c:v>16823</c:v>
                </c:pt>
                <c:pt idx="27">
                  <c:v>14824</c:v>
                </c:pt>
                <c:pt idx="28">
                  <c:v>11965</c:v>
                </c:pt>
                <c:pt idx="29">
                  <c:v>15495</c:v>
                </c:pt>
                <c:pt idx="30">
                  <c:v>17814</c:v>
                </c:pt>
                <c:pt idx="31">
                  <c:v>22905</c:v>
                </c:pt>
                <c:pt idx="32">
                  <c:v>34363</c:v>
                </c:pt>
                <c:pt idx="33">
                  <c:v>57914</c:v>
                </c:pt>
              </c:numCache>
            </c:numRef>
          </c:val>
          <c:smooth val="0"/>
          <c:extLst>
            <c:ext xmlns:c16="http://schemas.microsoft.com/office/drawing/2014/chart" uri="{C3380CC4-5D6E-409C-BE32-E72D297353CC}">
              <c16:uniqueId val="{00000009-4F7A-4019-AD38-DCAF5D2CE32F}"/>
            </c:ext>
          </c:extLst>
        </c:ser>
        <c:dLbls>
          <c:showLegendKey val="0"/>
          <c:showVal val="0"/>
          <c:showCatName val="0"/>
          <c:showSerName val="0"/>
          <c:showPercent val="0"/>
          <c:showBubbleSize val="0"/>
        </c:dLbls>
        <c:marker val="1"/>
        <c:smooth val="0"/>
        <c:axId val="327925263"/>
        <c:axId val="327926703"/>
      </c:lineChart>
      <c:catAx>
        <c:axId val="32792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27926703"/>
        <c:crosses val="autoZero"/>
        <c:auto val="1"/>
        <c:lblAlgn val="ctr"/>
        <c:lblOffset val="100"/>
        <c:noMultiLvlLbl val="0"/>
      </c:catAx>
      <c:valAx>
        <c:axId val="327926703"/>
        <c:scaling>
          <c:orientation val="minMax"/>
          <c:max val="75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27925263"/>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solidFill>
            <a:sysClr val="windowText" lastClr="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Asuntojen määrä</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68-4462-AE41-A294C507EF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Sheet1!$A$2:$A$37</c:f>
              <c:numCache>
                <c:formatCode>General</c:formatCode>
                <c:ptCount val="3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pt idx="18">
                  <c:v>45017</c:v>
                </c:pt>
                <c:pt idx="19">
                  <c:v>45047</c:v>
                </c:pt>
                <c:pt idx="20">
                  <c:v>45078</c:v>
                </c:pt>
                <c:pt idx="21">
                  <c:v>45108</c:v>
                </c:pt>
                <c:pt idx="22">
                  <c:v>45139</c:v>
                </c:pt>
                <c:pt idx="23">
                  <c:v>45170</c:v>
                </c:pt>
                <c:pt idx="24">
                  <c:v>45200</c:v>
                </c:pt>
                <c:pt idx="25">
                  <c:v>45231</c:v>
                </c:pt>
                <c:pt idx="26">
                  <c:v>45261</c:v>
                </c:pt>
                <c:pt idx="27">
                  <c:v>45292</c:v>
                </c:pt>
                <c:pt idx="28">
                  <c:v>45323</c:v>
                </c:pt>
                <c:pt idx="29">
                  <c:v>45352</c:v>
                </c:pt>
                <c:pt idx="30">
                  <c:v>45383</c:v>
                </c:pt>
                <c:pt idx="31">
                  <c:v>45413</c:v>
                </c:pt>
                <c:pt idx="32">
                  <c:v>45444</c:v>
                </c:pt>
                <c:pt idx="33">
                  <c:v>45474</c:v>
                </c:pt>
                <c:pt idx="34">
                  <c:v>45505</c:v>
                </c:pt>
                <c:pt idx="35">
                  <c:v>45536</c:v>
                </c:pt>
              </c:numCache>
            </c:numRef>
          </c:cat>
          <c:val>
            <c:numRef>
              <c:f>Sheet1!$B$2:$B$37</c:f>
              <c:numCache>
                <c:formatCode>#,##0</c:formatCode>
                <c:ptCount val="36"/>
                <c:pt idx="0">
                  <c:v>8764</c:v>
                </c:pt>
                <c:pt idx="1">
                  <c:v>9095</c:v>
                </c:pt>
                <c:pt idx="2">
                  <c:v>8889</c:v>
                </c:pt>
                <c:pt idx="3">
                  <c:v>8618</c:v>
                </c:pt>
                <c:pt idx="4">
                  <c:v>8724</c:v>
                </c:pt>
                <c:pt idx="5">
                  <c:v>7087</c:v>
                </c:pt>
                <c:pt idx="6">
                  <c:v>7134</c:v>
                </c:pt>
                <c:pt idx="7">
                  <c:v>7293</c:v>
                </c:pt>
                <c:pt idx="8">
                  <c:v>7674</c:v>
                </c:pt>
                <c:pt idx="9">
                  <c:v>7237</c:v>
                </c:pt>
                <c:pt idx="10">
                  <c:v>7318</c:v>
                </c:pt>
                <c:pt idx="11">
                  <c:v>6765</c:v>
                </c:pt>
                <c:pt idx="12">
                  <c:v>7100</c:v>
                </c:pt>
                <c:pt idx="13">
                  <c:v>6425</c:v>
                </c:pt>
                <c:pt idx="14">
                  <c:v>5618</c:v>
                </c:pt>
                <c:pt idx="15">
                  <c:v>5785</c:v>
                </c:pt>
                <c:pt idx="16">
                  <c:v>5654</c:v>
                </c:pt>
                <c:pt idx="17">
                  <c:v>6254</c:v>
                </c:pt>
                <c:pt idx="18">
                  <c:v>6196</c:v>
                </c:pt>
                <c:pt idx="19">
                  <c:v>5862</c:v>
                </c:pt>
                <c:pt idx="20">
                  <c:v>5056</c:v>
                </c:pt>
                <c:pt idx="21">
                  <c:v>5596</c:v>
                </c:pt>
                <c:pt idx="22">
                  <c:v>5669</c:v>
                </c:pt>
                <c:pt idx="23">
                  <c:v>6031</c:v>
                </c:pt>
                <c:pt idx="24">
                  <c:v>6315</c:v>
                </c:pt>
                <c:pt idx="25">
                  <c:v>6932</c:v>
                </c:pt>
                <c:pt idx="26">
                  <c:v>8612</c:v>
                </c:pt>
                <c:pt idx="27">
                  <c:v>8664</c:v>
                </c:pt>
                <c:pt idx="28">
                  <c:v>8464</c:v>
                </c:pt>
                <c:pt idx="29">
                  <c:v>8395</c:v>
                </c:pt>
                <c:pt idx="30">
                  <c:v>8919</c:v>
                </c:pt>
                <c:pt idx="31">
                  <c:v>9579</c:v>
                </c:pt>
                <c:pt idx="32">
                  <c:v>10002</c:v>
                </c:pt>
                <c:pt idx="33">
                  <c:v>9406</c:v>
                </c:pt>
                <c:pt idx="34">
                  <c:v>9455</c:v>
                </c:pt>
                <c:pt idx="35">
                  <c:v>9356</c:v>
                </c:pt>
              </c:numCache>
            </c:numRef>
          </c:val>
          <c:smooth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0-8F68-4462-AE41-A294C507EF5D}"/>
            </c:ext>
          </c:extLst>
        </c:ser>
        <c:dLbls>
          <c:showLegendKey val="0"/>
          <c:showVal val="0"/>
          <c:showCatName val="0"/>
          <c:showSerName val="0"/>
          <c:showPercent val="0"/>
          <c:showBubbleSize val="0"/>
        </c:dLbls>
        <c:marker val="1"/>
        <c:smooth val="0"/>
        <c:axId val="247008815"/>
        <c:axId val="247006735"/>
      </c:lineChart>
      <c:catAx>
        <c:axId val="247008815"/>
        <c:scaling>
          <c:orientation val="minMax"/>
        </c:scaling>
        <c:delete val="0"/>
        <c:axPos val="b"/>
        <c:numFmt formatCode="yyyy\-mm" sourceLinked="0"/>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1197" b="0" i="0" u="none" strike="noStrike" kern="1200" baseline="0" smtId="4294967295">
                <a:solidFill>
                  <a:schemeClr val="tx1">
                    <a:lumMod val="65000"/>
                    <a:lumOff val="35000"/>
                  </a:schemeClr>
                </a:solidFill>
                <a:latin typeface="+mn-lt"/>
                <a:ea typeface="+mn-ea"/>
                <a:cs typeface="+mn-cs"/>
              </a:defRPr>
            </a:pPr>
            <a:endParaRPr lang="en-US"/>
          </a:p>
        </c:txPr>
        <c:crossAx val="247006735"/>
        <c:crosses val="autoZero"/>
        <c:auto val="0"/>
        <c:lblAlgn val="ctr"/>
        <c:lblOffset val="100"/>
        <c:noMultiLvlLbl val="0"/>
      </c:catAx>
      <c:valAx>
        <c:axId val="247006735"/>
        <c:scaling>
          <c:orientation val="minMax"/>
          <c:max val="10000"/>
          <c:min val="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smtId="4294967295">
                <a:solidFill>
                  <a:schemeClr val="tx1">
                    <a:lumMod val="65000"/>
                    <a:lumOff val="35000"/>
                  </a:schemeClr>
                </a:solidFill>
                <a:latin typeface="+mn-lt"/>
                <a:ea typeface="+mn-ea"/>
                <a:cs typeface="+mn-cs"/>
              </a:defRPr>
            </a:pPr>
            <a:endParaRPr lang="en-US"/>
          </a:p>
        </c:txPr>
        <c:crossAx val="247008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Liukuva vuosisumma, viimevuosi</c:v>
                </c:pt>
              </c:strCache>
            </c:strRef>
          </c:tx>
          <c:spPr>
            <a:solidFill>
              <a:schemeClr val="accent2"/>
            </a:solidFill>
            <a:ln>
              <a:noFill/>
            </a:ln>
            <a:effectLst/>
          </c:spPr>
          <c:invertIfNegative val="0"/>
          <c:cat>
            <c:strRef>
              <c:f>Sheet1!$A$2:$A$10</c:f>
              <c:strCache>
                <c:ptCount val="9"/>
                <c:pt idx="0">
                  <c:v>PKS</c:v>
                </c:pt>
                <c:pt idx="1">
                  <c:v>Helsingin muut MAL-kunnat</c:v>
                </c:pt>
                <c:pt idx="2">
                  <c:v>Tampereen MAL-kunnat</c:v>
                </c:pt>
                <c:pt idx="3">
                  <c:v>Turun MAL-kunnat</c:v>
                </c:pt>
                <c:pt idx="4">
                  <c:v>Oulun MAL-kunnat</c:v>
                </c:pt>
                <c:pt idx="5">
                  <c:v>Jyväskylän MAL-kunnat</c:v>
                </c:pt>
                <c:pt idx="6">
                  <c:v>Kuopion MAL-kunnat</c:v>
                </c:pt>
                <c:pt idx="7">
                  <c:v>Lahden MAL-kunnat</c:v>
                </c:pt>
                <c:pt idx="8">
                  <c:v>Muut kuin MAL-kunnat</c:v>
                </c:pt>
              </c:strCache>
            </c:strRef>
          </c:cat>
          <c:val>
            <c:numRef>
              <c:f>Sheet1!$B$2:$B$10</c:f>
              <c:numCache>
                <c:formatCode>#,##0</c:formatCode>
                <c:ptCount val="9"/>
                <c:pt idx="0">
                  <c:v>2880</c:v>
                </c:pt>
                <c:pt idx="1">
                  <c:v>317</c:v>
                </c:pt>
                <c:pt idx="2">
                  <c:v>794</c:v>
                </c:pt>
                <c:pt idx="3">
                  <c:v>458</c:v>
                </c:pt>
                <c:pt idx="4">
                  <c:v>234</c:v>
                </c:pt>
                <c:pt idx="5">
                  <c:v>283</c:v>
                </c:pt>
                <c:pt idx="6">
                  <c:v>162</c:v>
                </c:pt>
                <c:pt idx="7">
                  <c:v>101</c:v>
                </c:pt>
                <c:pt idx="8">
                  <c:v>789</c:v>
                </c:pt>
              </c:numCache>
            </c:numRef>
          </c:val>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0-5F95-4FEB-AB91-4C8022E72B65}"/>
            </c:ext>
          </c:extLst>
        </c:ser>
        <c:ser>
          <c:idx val="1"/>
          <c:order val="1"/>
          <c:tx>
            <c:strRef>
              <c:f>Sheet1!$C$1</c:f>
              <c:strCache>
                <c:ptCount val="1"/>
                <c:pt idx="0">
                  <c:v>Liukuva vuosisumma, kuluva vuosi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PKS</c:v>
                </c:pt>
                <c:pt idx="1">
                  <c:v>Helsingin muut MAL-kunnat</c:v>
                </c:pt>
                <c:pt idx="2">
                  <c:v>Tampereen MAL-kunnat</c:v>
                </c:pt>
                <c:pt idx="3">
                  <c:v>Turun MAL-kunnat</c:v>
                </c:pt>
                <c:pt idx="4">
                  <c:v>Oulun MAL-kunnat</c:v>
                </c:pt>
                <c:pt idx="5">
                  <c:v>Jyväskylän MAL-kunnat</c:v>
                </c:pt>
                <c:pt idx="6">
                  <c:v>Kuopion MAL-kunnat</c:v>
                </c:pt>
                <c:pt idx="7">
                  <c:v>Lahden MAL-kunnat</c:v>
                </c:pt>
                <c:pt idx="8">
                  <c:v>Muut kuin MAL-kunnat</c:v>
                </c:pt>
              </c:strCache>
            </c:strRef>
          </c:cat>
          <c:val>
            <c:numRef>
              <c:f>Sheet1!$C$2:$C$10</c:f>
              <c:numCache>
                <c:formatCode>#,##0</c:formatCode>
                <c:ptCount val="9"/>
                <c:pt idx="0">
                  <c:v>4029</c:v>
                </c:pt>
                <c:pt idx="1">
                  <c:v>441</c:v>
                </c:pt>
                <c:pt idx="2">
                  <c:v>990</c:v>
                </c:pt>
                <c:pt idx="3">
                  <c:v>945</c:v>
                </c:pt>
                <c:pt idx="4">
                  <c:v>332</c:v>
                </c:pt>
                <c:pt idx="5">
                  <c:v>454</c:v>
                </c:pt>
                <c:pt idx="6">
                  <c:v>508</c:v>
                </c:pt>
                <c:pt idx="7">
                  <c:v>223</c:v>
                </c:pt>
                <c:pt idx="8">
                  <c:v>1434</c:v>
                </c:pt>
              </c:numCache>
            </c:numRef>
          </c:val>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1-5F95-4FEB-AB91-4C8022E72B65}"/>
            </c:ext>
          </c:extLst>
        </c:ser>
        <c:dLbls>
          <c:showLegendKey val="0"/>
          <c:showVal val="0"/>
          <c:showCatName val="0"/>
          <c:showSerName val="0"/>
          <c:showPercent val="0"/>
          <c:showBubbleSize val="0"/>
        </c:dLbls>
        <c:gapWidth val="219"/>
        <c:axId val="929534431"/>
        <c:axId val="929534847"/>
      </c:barChart>
      <c:catAx>
        <c:axId val="9295344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929534847"/>
        <c:crosses val="autoZero"/>
        <c:auto val="0"/>
        <c:lblAlgn val="ctr"/>
        <c:lblOffset val="100"/>
        <c:noMultiLvlLbl val="0"/>
      </c:catAx>
      <c:valAx>
        <c:axId val="92953484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smtId="4294967295">
                <a:solidFill>
                  <a:schemeClr val="tx1">
                    <a:lumMod val="65000"/>
                    <a:lumOff val="35000"/>
                  </a:schemeClr>
                </a:solidFill>
                <a:latin typeface="+mn-lt"/>
                <a:ea typeface="+mn-ea"/>
                <a:cs typeface="+mn-cs"/>
              </a:defRPr>
            </a:pPr>
            <a:endParaRPr lang="en-US"/>
          </a:p>
        </c:txPr>
        <c:crossAx val="929534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smtId="4294967295">
              <a:solidFill>
                <a:schemeClr val="tx1">
                  <a:lumMod val="65000"/>
                  <a:lumOff val="35000"/>
                </a:schemeClr>
              </a:solidFill>
              <a:latin typeface="Verdana" panose="020B060403050404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270398175330854E-2"/>
          <c:y val="2.3620888826147841E-2"/>
          <c:w val="0.87727420656648225"/>
          <c:h val="0.79965413067038504"/>
        </c:manualLayout>
      </c:layout>
      <c:areaChart>
        <c:grouping val="stacked"/>
        <c:varyColors val="0"/>
        <c:ser>
          <c:idx val="1"/>
          <c:order val="0"/>
          <c:tx>
            <c:strRef>
              <c:f>'koko maa, asunnot 2000-2021'!$A$2</c:f>
              <c:strCache>
                <c:ptCount val="1"/>
                <c:pt idx="0">
                  <c:v>Normaalit vuokra-asunnot</c:v>
                </c:pt>
              </c:strCache>
            </c:strRef>
          </c:tx>
          <c:spPr>
            <a:solidFill>
              <a:schemeClr val="accent6"/>
            </a:solidFill>
            <a:ln>
              <a:noFill/>
            </a:ln>
            <a:effectLst/>
          </c:spPr>
          <c:cat>
            <c:numRef>
              <c:f>'koko maa, asunnot 2000-2021'!$B$1:$W$1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'koko maa, asunnot 2000-2021'!$B$2:$W$2</c:f>
              <c:numCache>
                <c:formatCode>General</c:formatCode>
                <c:ptCount val="22"/>
                <c:pt idx="0">
                  <c:v>318483</c:v>
                </c:pt>
                <c:pt idx="1">
                  <c:v>323184</c:v>
                </c:pt>
                <c:pt idx="2">
                  <c:v>326726</c:v>
                </c:pt>
                <c:pt idx="3">
                  <c:v>327892</c:v>
                </c:pt>
                <c:pt idx="4">
                  <c:v>326032</c:v>
                </c:pt>
                <c:pt idx="5">
                  <c:v>322678</c:v>
                </c:pt>
                <c:pt idx="6">
                  <c:v>321747</c:v>
                </c:pt>
                <c:pt idx="7">
                  <c:v>314057</c:v>
                </c:pt>
                <c:pt idx="8">
                  <c:v>311441</c:v>
                </c:pt>
                <c:pt idx="9">
                  <c:v>301947</c:v>
                </c:pt>
                <c:pt idx="10">
                  <c:v>293067</c:v>
                </c:pt>
                <c:pt idx="11">
                  <c:v>289558</c:v>
                </c:pt>
                <c:pt idx="12">
                  <c:v>285216</c:v>
                </c:pt>
                <c:pt idx="13">
                  <c:v>280441</c:v>
                </c:pt>
                <c:pt idx="14">
                  <c:v>279542</c:v>
                </c:pt>
                <c:pt idx="15">
                  <c:v>275408</c:v>
                </c:pt>
                <c:pt idx="16">
                  <c:v>276596</c:v>
                </c:pt>
                <c:pt idx="17">
                  <c:v>267887</c:v>
                </c:pt>
                <c:pt idx="18">
                  <c:v>261887</c:v>
                </c:pt>
                <c:pt idx="19">
                  <c:v>249596</c:v>
                </c:pt>
                <c:pt idx="20">
                  <c:v>243871</c:v>
                </c:pt>
                <c:pt idx="21">
                  <c:v>242361</c:v>
                </c:pt>
              </c:numCache>
            </c:numRef>
          </c:val>
          <c:extLst>
            <c:ext xmlns:c16="http://schemas.microsoft.com/office/drawing/2014/chart" uri="{C3380CC4-5D6E-409C-BE32-E72D297353CC}">
              <c16:uniqueId val="{00000000-01A7-4B11-9B8E-C3B81CB78AB6}"/>
            </c:ext>
          </c:extLst>
        </c:ser>
        <c:ser>
          <c:idx val="2"/>
          <c:order val="1"/>
          <c:tx>
            <c:strRef>
              <c:f>'koko maa, asunnot 2000-2021'!$A$3</c:f>
              <c:strCache>
                <c:ptCount val="1"/>
                <c:pt idx="0">
                  <c:v>Erityisryhmät</c:v>
                </c:pt>
              </c:strCache>
            </c:strRef>
          </c:tx>
          <c:spPr>
            <a:solidFill>
              <a:schemeClr val="accent3"/>
            </a:solidFill>
            <a:ln>
              <a:noFill/>
            </a:ln>
            <a:effectLst/>
          </c:spPr>
          <c:cat>
            <c:numRef>
              <c:f>'koko maa, asunnot 2000-2021'!$B$1:$W$1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'koko maa, asunnot 2000-2021'!$B$3:$W$3</c:f>
              <c:numCache>
                <c:formatCode>General</c:formatCode>
                <c:ptCount val="22"/>
                <c:pt idx="0">
                  <c:v>77522</c:v>
                </c:pt>
                <c:pt idx="1">
                  <c:v>80198</c:v>
                </c:pt>
                <c:pt idx="2">
                  <c:v>82097</c:v>
                </c:pt>
                <c:pt idx="3">
                  <c:v>84968</c:v>
                </c:pt>
                <c:pt idx="4">
                  <c:v>86608</c:v>
                </c:pt>
                <c:pt idx="5">
                  <c:v>88638</c:v>
                </c:pt>
                <c:pt idx="6">
                  <c:v>90055</c:v>
                </c:pt>
                <c:pt idx="7">
                  <c:v>90187</c:v>
                </c:pt>
                <c:pt idx="8">
                  <c:v>90922</c:v>
                </c:pt>
                <c:pt idx="9">
                  <c:v>90889</c:v>
                </c:pt>
                <c:pt idx="10">
                  <c:v>90748</c:v>
                </c:pt>
                <c:pt idx="11">
                  <c:v>91301</c:v>
                </c:pt>
                <c:pt idx="12">
                  <c:v>92817</c:v>
                </c:pt>
                <c:pt idx="13">
                  <c:v>93169</c:v>
                </c:pt>
                <c:pt idx="14">
                  <c:v>96053</c:v>
                </c:pt>
                <c:pt idx="15">
                  <c:v>97806</c:v>
                </c:pt>
                <c:pt idx="16">
                  <c:v>102928</c:v>
                </c:pt>
                <c:pt idx="17">
                  <c:v>104373</c:v>
                </c:pt>
                <c:pt idx="18">
                  <c:v>105405</c:v>
                </c:pt>
                <c:pt idx="19">
                  <c:v>105543</c:v>
                </c:pt>
                <c:pt idx="20">
                  <c:v>106846</c:v>
                </c:pt>
                <c:pt idx="21">
                  <c:v>106281</c:v>
                </c:pt>
              </c:numCache>
            </c:numRef>
          </c:val>
          <c:extLst>
            <c:ext xmlns:c16="http://schemas.microsoft.com/office/drawing/2014/chart" uri="{C3380CC4-5D6E-409C-BE32-E72D297353CC}">
              <c16:uniqueId val="{00000001-01A7-4B11-9B8E-C3B81CB78AB6}"/>
            </c:ext>
          </c:extLst>
        </c:ser>
        <c:ser>
          <c:idx val="3"/>
          <c:order val="2"/>
          <c:tx>
            <c:strRef>
              <c:f>'koko maa, asunnot 2000-2021'!$A$4</c:f>
              <c:strCache>
                <c:ptCount val="1"/>
                <c:pt idx="0">
                  <c:v>Asumisoikeusasunnot</c:v>
                </c:pt>
              </c:strCache>
            </c:strRef>
          </c:tx>
          <c:spPr>
            <a:solidFill>
              <a:schemeClr val="accent4"/>
            </a:solidFill>
            <a:ln>
              <a:noFill/>
            </a:ln>
            <a:effectLst/>
          </c:spPr>
          <c:cat>
            <c:numRef>
              <c:f>'koko maa, asunnot 2000-2021'!$B$1:$W$1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'koko maa, asunnot 2000-2021'!$B$4:$W$4</c:f>
              <c:numCache>
                <c:formatCode>General</c:formatCode>
                <c:ptCount val="22"/>
                <c:pt idx="0">
                  <c:v>19649</c:v>
                </c:pt>
                <c:pt idx="1">
                  <c:v>22352</c:v>
                </c:pt>
                <c:pt idx="2">
                  <c:v>25619</c:v>
                </c:pt>
                <c:pt idx="3">
                  <c:v>28608</c:v>
                </c:pt>
                <c:pt idx="4">
                  <c:v>30046</c:v>
                </c:pt>
                <c:pt idx="5">
                  <c:v>30828</c:v>
                </c:pt>
                <c:pt idx="6">
                  <c:v>31388</c:v>
                </c:pt>
                <c:pt idx="7">
                  <c:v>31874</c:v>
                </c:pt>
                <c:pt idx="8">
                  <c:v>32359</c:v>
                </c:pt>
                <c:pt idx="9">
                  <c:v>32713</c:v>
                </c:pt>
                <c:pt idx="10">
                  <c:v>33108</c:v>
                </c:pt>
                <c:pt idx="11">
                  <c:v>35583</c:v>
                </c:pt>
                <c:pt idx="12">
                  <c:v>37036</c:v>
                </c:pt>
                <c:pt idx="13">
                  <c:v>39048</c:v>
                </c:pt>
                <c:pt idx="14">
                  <c:v>40350</c:v>
                </c:pt>
                <c:pt idx="15">
                  <c:v>41739</c:v>
                </c:pt>
                <c:pt idx="16">
                  <c:v>43708</c:v>
                </c:pt>
                <c:pt idx="17">
                  <c:v>45681</c:v>
                </c:pt>
                <c:pt idx="18">
                  <c:v>47517</c:v>
                </c:pt>
                <c:pt idx="19">
                  <c:v>49131</c:v>
                </c:pt>
                <c:pt idx="20">
                  <c:v>50739</c:v>
                </c:pt>
                <c:pt idx="21">
                  <c:v>52138</c:v>
                </c:pt>
              </c:numCache>
            </c:numRef>
          </c:val>
          <c:extLst>
            <c:ext xmlns:c16="http://schemas.microsoft.com/office/drawing/2014/chart" uri="{C3380CC4-5D6E-409C-BE32-E72D297353CC}">
              <c16:uniqueId val="{00000002-01A7-4B11-9B8E-C3B81CB78AB6}"/>
            </c:ext>
          </c:extLst>
        </c:ser>
        <c:dLbls>
          <c:showLegendKey val="0"/>
          <c:showVal val="0"/>
          <c:showCatName val="0"/>
          <c:showSerName val="0"/>
          <c:showPercent val="0"/>
          <c:showBubbleSize val="0"/>
        </c:dLbls>
        <c:axId val="785887848"/>
        <c:axId val="785886864"/>
      </c:areaChart>
      <c:lineChart>
        <c:grouping val="standard"/>
        <c:varyColors val="0"/>
        <c:ser>
          <c:idx val="0"/>
          <c:order val="3"/>
          <c:tx>
            <c:strRef>
              <c:f>'koko maa, asunnot 2000-2021'!$A$10</c:f>
              <c:strCache>
                <c:ptCount val="1"/>
                <c:pt idx="0">
                  <c:v>vapaarah.vuokra</c:v>
                </c:pt>
              </c:strCache>
            </c:strRef>
          </c:tx>
          <c:spPr>
            <a:ln w="28575" cap="rnd">
              <a:solidFill>
                <a:schemeClr val="accent1"/>
              </a:solidFill>
              <a:round/>
            </a:ln>
            <a:effectLst/>
          </c:spPr>
          <c:marker>
            <c:symbol val="none"/>
          </c:marker>
          <c:cat>
            <c:numRef>
              <c:f>'koko maa, asunnot 2000-2021'!$B$1:$W$1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'koko maa, asunnot 2000-2021'!$B$10:$W$10</c:f>
              <c:numCache>
                <c:formatCode>General</c:formatCode>
                <c:ptCount val="22"/>
                <c:pt idx="0">
                  <c:v>490690</c:v>
                </c:pt>
                <c:pt idx="1">
                  <c:v>524319</c:v>
                </c:pt>
                <c:pt idx="2">
                  <c:v>541790</c:v>
                </c:pt>
                <c:pt idx="3">
                  <c:v>554552</c:v>
                </c:pt>
                <c:pt idx="4">
                  <c:v>567759</c:v>
                </c:pt>
                <c:pt idx="5">
                  <c:v>561815</c:v>
                </c:pt>
                <c:pt idx="6">
                  <c:v>559073</c:v>
                </c:pt>
                <c:pt idx="7">
                  <c:v>565559</c:v>
                </c:pt>
                <c:pt idx="8">
                  <c:v>572164</c:v>
                </c:pt>
                <c:pt idx="9">
                  <c:v>588454</c:v>
                </c:pt>
                <c:pt idx="10">
                  <c:v>605638</c:v>
                </c:pt>
                <c:pt idx="11">
                  <c:v>619695</c:v>
                </c:pt>
                <c:pt idx="12">
                  <c:v>636862</c:v>
                </c:pt>
                <c:pt idx="13">
                  <c:v>657420</c:v>
                </c:pt>
                <c:pt idx="14">
                  <c:v>674456</c:v>
                </c:pt>
                <c:pt idx="15">
                  <c:v>691923</c:v>
                </c:pt>
                <c:pt idx="16">
                  <c:v>707083</c:v>
                </c:pt>
                <c:pt idx="17">
                  <c:v>733888</c:v>
                </c:pt>
                <c:pt idx="18">
                  <c:v>764588</c:v>
                </c:pt>
                <c:pt idx="19">
                  <c:v>794879</c:v>
                </c:pt>
                <c:pt idx="20">
                  <c:v>825508</c:v>
                </c:pt>
                <c:pt idx="21">
                  <c:v>846580</c:v>
                </c:pt>
              </c:numCache>
            </c:numRef>
          </c:val>
          <c:smooth val="0"/>
          <c:extLst>
            <c:ext xmlns:c16="http://schemas.microsoft.com/office/drawing/2014/chart" uri="{C3380CC4-5D6E-409C-BE32-E72D297353CC}">
              <c16:uniqueId val="{00000003-01A7-4B11-9B8E-C3B81CB78AB6}"/>
            </c:ext>
          </c:extLst>
        </c:ser>
        <c:dLbls>
          <c:showLegendKey val="0"/>
          <c:showVal val="0"/>
          <c:showCatName val="0"/>
          <c:showSerName val="0"/>
          <c:showPercent val="0"/>
          <c:showBubbleSize val="0"/>
        </c:dLbls>
        <c:marker val="1"/>
        <c:smooth val="0"/>
        <c:axId val="785887848"/>
        <c:axId val="785886864"/>
      </c:lineChart>
      <c:catAx>
        <c:axId val="785887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60000" spcFirstLastPara="1" vertOverflow="ellipsis" wrap="square" anchor="ctr" anchorCtr="0"/>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85886864"/>
        <c:crosses val="autoZero"/>
        <c:auto val="1"/>
        <c:lblAlgn val="ctr"/>
        <c:lblOffset val="100"/>
        <c:noMultiLvlLbl val="0"/>
      </c:catAx>
      <c:valAx>
        <c:axId val="785886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85887848"/>
        <c:crosses val="autoZero"/>
        <c:crossBetween val="between"/>
      </c:valAx>
      <c:spPr>
        <a:noFill/>
        <a:ln>
          <a:noFill/>
        </a:ln>
        <a:effectLst/>
      </c:spPr>
    </c:plotArea>
    <c:legend>
      <c:legendPos val="b"/>
      <c:layout>
        <c:manualLayout>
          <c:xMode val="edge"/>
          <c:yMode val="edge"/>
          <c:x val="7.7336919829420661E-2"/>
          <c:y val="0.89113312806513567"/>
          <c:w val="0.9226630801705793"/>
          <c:h val="0.1088668719348643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66957755176874"/>
          <c:y val="8.378766738336263E-3"/>
          <c:w val="0.81776552579269357"/>
          <c:h val="0.92434011567138175"/>
        </c:manualLayout>
      </c:layout>
      <c:barChart>
        <c:barDir val="bar"/>
        <c:grouping val="clustered"/>
        <c:varyColors val="0"/>
        <c:ser>
          <c:idx val="0"/>
          <c:order val="0"/>
          <c:tx>
            <c:strRef>
              <c:f>'Figure 4.2.1'!$N$6</c:f>
              <c:strCache>
                <c:ptCount val="1"/>
                <c:pt idx="0">
                  <c:v>% of total housing stock</c:v>
                </c:pt>
              </c:strCache>
            </c:strRef>
          </c:tx>
          <c:spPr>
            <a:solidFill>
              <a:schemeClr val="accent1"/>
            </a:solidFill>
            <a:ln>
              <a:noFill/>
            </a:ln>
            <a:effectLst/>
          </c:spPr>
          <c:invertIfNegative val="0"/>
          <c:dLbls>
            <c:dLbl>
              <c:idx val="2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DBD-4000-A06C-AB09BE3981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4.2.1'!$M$7:$M$37</c:f>
              <c:strCache>
                <c:ptCount val="31"/>
                <c:pt idx="0">
                  <c:v>Estonia</c:v>
                </c:pt>
                <c:pt idx="1">
                  <c:v>Spain (8)</c:v>
                </c:pt>
                <c:pt idx="2">
                  <c:v>Luxembourg</c:v>
                </c:pt>
                <c:pt idx="3">
                  <c:v>Slovak Republic</c:v>
                </c:pt>
                <c:pt idx="4">
                  <c:v>Latvia</c:v>
                </c:pt>
                <c:pt idx="5">
                  <c:v>Portugal</c:v>
                </c:pt>
                <c:pt idx="6">
                  <c:v>Hungary</c:v>
                </c:pt>
                <c:pt idx="7">
                  <c:v>Germany (12)</c:v>
                </c:pt>
                <c:pt idx="8">
                  <c:v>Japan</c:v>
                </c:pt>
                <c:pt idx="9">
                  <c:v>Canada (7)</c:v>
                </c:pt>
                <c:pt idx="10">
                  <c:v>United States (6)</c:v>
                </c:pt>
                <c:pt idx="11">
                  <c:v>New Zealand (5)</c:v>
                </c:pt>
                <c:pt idx="12">
                  <c:v>Belgium</c:v>
                </c:pt>
                <c:pt idx="13">
                  <c:v>Italy</c:v>
                </c:pt>
                <c:pt idx="14">
                  <c:v>Norway (4)</c:v>
                </c:pt>
                <c:pt idx="15">
                  <c:v>Australia</c:v>
                </c:pt>
                <c:pt idx="16">
                  <c:v>Slovenia</c:v>
                </c:pt>
                <c:pt idx="17">
                  <c:v>Malta</c:v>
                </c:pt>
                <c:pt idx="18">
                  <c:v>OECD</c:v>
                </c:pt>
                <c:pt idx="19">
                  <c:v>EU</c:v>
                </c:pt>
                <c:pt idx="20">
                  <c:v>Poland</c:v>
                </c:pt>
                <c:pt idx="21">
                  <c:v>Switzerland</c:v>
                </c:pt>
                <c:pt idx="22">
                  <c:v>Korea</c:v>
                </c:pt>
                <c:pt idx="23">
                  <c:v>Finland</c:v>
                </c:pt>
                <c:pt idx="24">
                  <c:v>Iceland (3)</c:v>
                </c:pt>
                <c:pt idx="25">
                  <c:v>Ireland</c:v>
                </c:pt>
                <c:pt idx="26">
                  <c:v>France</c:v>
                </c:pt>
                <c:pt idx="27">
                  <c:v>United Kingdom</c:v>
                </c:pt>
                <c:pt idx="28">
                  <c:v>Denmark</c:v>
                </c:pt>
                <c:pt idx="29">
                  <c:v>Austria (2)</c:v>
                </c:pt>
                <c:pt idx="30">
                  <c:v>Netherlands (1)</c:v>
                </c:pt>
              </c:strCache>
            </c:strRef>
          </c:cat>
          <c:val>
            <c:numRef>
              <c:f>'Figure 4.2.1'!$N$7:$N$37</c:f>
              <c:numCache>
                <c:formatCode>0.0</c:formatCode>
                <c:ptCount val="31"/>
                <c:pt idx="0">
                  <c:v>1.0700744598236718</c:v>
                </c:pt>
                <c:pt idx="1">
                  <c:v>1.1308203126523195</c:v>
                </c:pt>
                <c:pt idx="2">
                  <c:v>1.5781957020374209</c:v>
                </c:pt>
                <c:pt idx="3">
                  <c:v>1.6160734113089548</c:v>
                </c:pt>
                <c:pt idx="4">
                  <c:v>1.890732292242405</c:v>
                </c:pt>
                <c:pt idx="5">
                  <c:v>2.0195100639299328</c:v>
                </c:pt>
                <c:pt idx="6">
                  <c:v>2.6468463296188904</c:v>
                </c:pt>
                <c:pt idx="7">
                  <c:v>2.6924474401830012</c:v>
                </c:pt>
                <c:pt idx="8">
                  <c:v>3.2305000000000001</c:v>
                </c:pt>
                <c:pt idx="9">
                  <c:v>3.4833772917336763</c:v>
                </c:pt>
                <c:pt idx="10">
                  <c:v>3.6209000145560402</c:v>
                </c:pt>
                <c:pt idx="11">
                  <c:v>3.8118940218800201</c:v>
                </c:pt>
                <c:pt idx="12">
                  <c:v>4.1702742673666107</c:v>
                </c:pt>
                <c:pt idx="13">
                  <c:v>4.2</c:v>
                </c:pt>
                <c:pt idx="14">
                  <c:v>4.3001679480697597</c:v>
                </c:pt>
                <c:pt idx="15">
                  <c:v>4.3705840466820609</c:v>
                </c:pt>
                <c:pt idx="16">
                  <c:v>4.6703693229489973</c:v>
                </c:pt>
                <c:pt idx="17">
                  <c:v>5.5</c:v>
                </c:pt>
                <c:pt idx="18">
                  <c:v>7.089228991761634</c:v>
                </c:pt>
                <c:pt idx="19">
                  <c:v>7.5139617012904152</c:v>
                </c:pt>
                <c:pt idx="20">
                  <c:v>7.6242036147788159</c:v>
                </c:pt>
                <c:pt idx="21">
                  <c:v>8</c:v>
                </c:pt>
                <c:pt idx="22">
                  <c:v>8.9</c:v>
                </c:pt>
                <c:pt idx="23">
                  <c:v>10</c:v>
                </c:pt>
                <c:pt idx="24">
                  <c:v>11.095305832147938</c:v>
                </c:pt>
                <c:pt idx="25">
                  <c:v>12.695861791884292</c:v>
                </c:pt>
                <c:pt idx="26">
                  <c:v>14.000000000000002</c:v>
                </c:pt>
                <c:pt idx="27">
                  <c:v>16.65374375358401</c:v>
                </c:pt>
                <c:pt idx="28">
                  <c:v>21.379310344827587</c:v>
                </c:pt>
                <c:pt idx="29">
                  <c:v>23.599999999999998</c:v>
                </c:pt>
                <c:pt idx="30">
                  <c:v>34.069796635701699</c:v>
                </c:pt>
              </c:numCache>
            </c:numRef>
          </c:val>
          <c:extLst>
            <c:ext xmlns:c16="http://schemas.microsoft.com/office/drawing/2014/chart" uri="{C3380CC4-5D6E-409C-BE32-E72D297353CC}">
              <c16:uniqueId val="{00000000-8DBD-4000-A06C-AB09BE3981E1}"/>
            </c:ext>
          </c:extLst>
        </c:ser>
        <c:dLbls>
          <c:showLegendKey val="0"/>
          <c:showVal val="0"/>
          <c:showCatName val="0"/>
          <c:showSerName val="0"/>
          <c:showPercent val="0"/>
          <c:showBubbleSize val="0"/>
        </c:dLbls>
        <c:gapWidth val="182"/>
        <c:axId val="545628320"/>
        <c:axId val="545628648"/>
      </c:barChart>
      <c:catAx>
        <c:axId val="545628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628648"/>
        <c:crosses val="autoZero"/>
        <c:auto val="1"/>
        <c:lblAlgn val="ctr"/>
        <c:lblOffset val="100"/>
        <c:noMultiLvlLbl val="0"/>
      </c:catAx>
      <c:valAx>
        <c:axId val="5456286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62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77995566630163"/>
          <c:y val="1.5286165442529675E-2"/>
          <c:w val="0.83836266869818699"/>
          <c:h val="0.8954479243674236"/>
        </c:manualLayout>
      </c:layout>
      <c:barChart>
        <c:barDir val="bar"/>
        <c:grouping val="clustered"/>
        <c:varyColors val="0"/>
        <c:ser>
          <c:idx val="0"/>
          <c:order val="0"/>
          <c:spPr>
            <a:solidFill>
              <a:schemeClr val="accent1"/>
            </a:solidFill>
            <a:ln>
              <a:noFill/>
            </a:ln>
            <a:effectLst/>
          </c:spPr>
          <c:invertIfNegative val="0"/>
          <c:dLbls>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A06-4749-896B-2CB713721FBF}"/>
                </c:ext>
              </c:extLst>
            </c:dLbl>
            <c:dLbl>
              <c:idx val="1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DD5-4F45-927A-79B1FA925F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'Figure_PH 3.1.1'!$L$6:$L$23</c:f>
              <c:strCache>
                <c:ptCount val="18"/>
                <c:pt idx="0">
                  <c:v>Estonia</c:v>
                </c:pt>
                <c:pt idx="1">
                  <c:v>Austria</c:v>
                </c:pt>
                <c:pt idx="2">
                  <c:v>Norway</c:v>
                </c:pt>
                <c:pt idx="3">
                  <c:v>Ireland</c:v>
                </c:pt>
                <c:pt idx="4">
                  <c:v>United States</c:v>
                </c:pt>
                <c:pt idx="5">
                  <c:v>Czech Republic</c:v>
                </c:pt>
                <c:pt idx="6">
                  <c:v>Israel</c:v>
                </c:pt>
                <c:pt idx="7">
                  <c:v>Iceland</c:v>
                </c:pt>
                <c:pt idx="8">
                  <c:v>Greece</c:v>
                </c:pt>
                <c:pt idx="9">
                  <c:v>Australia</c:v>
                </c:pt>
                <c:pt idx="10">
                  <c:v>Sweden</c:v>
                </c:pt>
                <c:pt idx="11">
                  <c:v>New Zealand</c:v>
                </c:pt>
                <c:pt idx="12">
                  <c:v>Netherlands</c:v>
                </c:pt>
                <c:pt idx="13">
                  <c:v>France</c:v>
                </c:pt>
                <c:pt idx="14">
                  <c:v>Denmark</c:v>
                </c:pt>
                <c:pt idx="15">
                  <c:v>Germany</c:v>
                </c:pt>
                <c:pt idx="16">
                  <c:v>Finland</c:v>
                </c:pt>
                <c:pt idx="17">
                  <c:v>United Kingdom</c:v>
                </c:pt>
              </c:strCache>
            </c:strRef>
          </c:cat>
          <c:val>
            <c:numRef>
              <c:f>'Figure_PH 3.1.1'!$M$6:$M$23</c:f>
              <c:numCache>
                <c:formatCode>0.00%</c:formatCode>
                <c:ptCount val="18"/>
                <c:pt idx="0">
                  <c:v>6.0151620787392214E-4</c:v>
                </c:pt>
                <c:pt idx="1">
                  <c:v>9.2853733139008606E-4</c:v>
                </c:pt>
                <c:pt idx="2">
                  <c:v>9.7092203182663945E-4</c:v>
                </c:pt>
                <c:pt idx="3">
                  <c:v>1.2368677552597605E-3</c:v>
                </c:pt>
                <c:pt idx="4">
                  <c:v>1.2856767657897792E-3</c:v>
                </c:pt>
                <c:pt idx="5">
                  <c:v>1.5135826876047055E-3</c:v>
                </c:pt>
                <c:pt idx="6">
                  <c:v>1.5415001245706133E-3</c:v>
                </c:pt>
                <c:pt idx="7">
                  <c:v>2.1012833885186385E-3</c:v>
                </c:pt>
                <c:pt idx="8">
                  <c:v>2.1204908665765042E-3</c:v>
                </c:pt>
                <c:pt idx="9">
                  <c:v>2.3754664634986831E-3</c:v>
                </c:pt>
                <c:pt idx="10">
                  <c:v>3.1805256192046897E-3</c:v>
                </c:pt>
                <c:pt idx="11">
                  <c:v>4.2580061615611342E-3</c:v>
                </c:pt>
                <c:pt idx="12">
                  <c:v>5.2790996018982385E-3</c:v>
                </c:pt>
                <c:pt idx="13">
                  <c:v>6.8880835783258374E-3</c:v>
                </c:pt>
                <c:pt idx="14">
                  <c:v>7.1601888454303746E-3</c:v>
                </c:pt>
                <c:pt idx="15">
                  <c:v>7.2810486177814935E-3</c:v>
                </c:pt>
                <c:pt idx="16">
                  <c:v>8.7595083307005443E-3</c:v>
                </c:pt>
                <c:pt idx="17">
                  <c:v>1.3822860537278063E-2</c:v>
                </c:pt>
              </c:numCache>
            </c:numRef>
          </c:val>
          <c:extLst>
            <c:ext xmlns:c16="http://schemas.microsoft.com/office/drawing/2014/chart" uri="{C3380CC4-5D6E-409C-BE32-E72D297353CC}">
              <c16:uniqueId val="{00000001-5DD5-4F45-927A-79B1FA925FBB}"/>
            </c:ext>
          </c:extLst>
        </c:ser>
        <c:dLbls>
          <c:showLegendKey val="0"/>
          <c:showVal val="0"/>
          <c:showCatName val="0"/>
          <c:showSerName val="0"/>
          <c:showPercent val="0"/>
          <c:showBubbleSize val="0"/>
        </c:dLbls>
        <c:gapWidth val="182"/>
        <c:axId val="663987328"/>
        <c:axId val="663987656"/>
      </c:barChart>
      <c:catAx>
        <c:axId val="66398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87656"/>
        <c:crosses val="autoZero"/>
        <c:auto val="1"/>
        <c:lblAlgn val="ctr"/>
        <c:lblOffset val="100"/>
        <c:noMultiLvlLbl val="0"/>
      </c:catAx>
      <c:valAx>
        <c:axId val="6639876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87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9"/>
          <c:order val="0"/>
          <c:tx>
            <c:strRef>
              <c:f>'data 2005-2020 suuret'!$A$14</c:f>
              <c:strCache>
                <c:ptCount val="1"/>
                <c:pt idx="0">
                  <c:v>Helsinki</c:v>
                </c:pt>
              </c:strCache>
            </c:strRef>
          </c:tx>
          <c:spPr>
            <a:ln w="28575" cap="rnd">
              <a:solidFill>
                <a:srgbClr val="0070C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suuret'!$S$15:$AH$15</c:f>
              <c:numCache>
                <c:formatCode>0.0\ %</c:formatCode>
                <c:ptCount val="11"/>
                <c:pt idx="0">
                  <c:v>0.47141936035686322</c:v>
                </c:pt>
                <c:pt idx="1">
                  <c:v>0.47150378928573755</c:v>
                </c:pt>
                <c:pt idx="2">
                  <c:v>0.47323152649216205</c:v>
                </c:pt>
                <c:pt idx="3">
                  <c:v>0.4768278326209538</c:v>
                </c:pt>
                <c:pt idx="4">
                  <c:v>0.48408515987116035</c:v>
                </c:pt>
                <c:pt idx="5">
                  <c:v>0.48536783443949705</c:v>
                </c:pt>
                <c:pt idx="6">
                  <c:v>0.48716183192497209</c:v>
                </c:pt>
                <c:pt idx="7">
                  <c:v>0.49154964902261183</c:v>
                </c:pt>
                <c:pt idx="8">
                  <c:v>0.49324749821674263</c:v>
                </c:pt>
                <c:pt idx="9">
                  <c:v>0.49253647884256563</c:v>
                </c:pt>
                <c:pt idx="10">
                  <c:v>0.49422147997378935</c:v>
                </c:pt>
              </c:numCache>
              <c:extLst/>
            </c:numRef>
          </c:val>
          <c:smooth val="0"/>
          <c:extLst>
            <c:ext xmlns:c16="http://schemas.microsoft.com/office/drawing/2014/chart" uri="{C3380CC4-5D6E-409C-BE32-E72D297353CC}">
              <c16:uniqueId val="{00000000-F5B8-4331-B936-A81BF3B9E72D}"/>
            </c:ext>
          </c:extLst>
        </c:ser>
        <c:ser>
          <c:idx val="33"/>
          <c:order val="1"/>
          <c:tx>
            <c:strRef>
              <c:f>'data 2005-2020 suuret'!$A$38</c:f>
              <c:strCache>
                <c:ptCount val="1"/>
                <c:pt idx="0">
                  <c:v>Turku</c:v>
                </c:pt>
              </c:strCache>
            </c:strRef>
          </c:tx>
          <c:spPr>
            <a:ln w="28575" cap="rnd">
              <a:solidFill>
                <a:srgbClr val="C0000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suuret'!$S$39:$AH$39</c:f>
              <c:numCache>
                <c:formatCode>0.0\ %</c:formatCode>
                <c:ptCount val="11"/>
                <c:pt idx="0">
                  <c:v>0.42957398749803016</c:v>
                </c:pt>
                <c:pt idx="1">
                  <c:v>0.43188442001831961</c:v>
                </c:pt>
                <c:pt idx="2">
                  <c:v>0.43747046617221047</c:v>
                </c:pt>
                <c:pt idx="3">
                  <c:v>0.44034727028457438</c:v>
                </c:pt>
                <c:pt idx="4">
                  <c:v>0.4534688850300852</c:v>
                </c:pt>
                <c:pt idx="5">
                  <c:v>0.4592074126586323</c:v>
                </c:pt>
                <c:pt idx="6">
                  <c:v>0.46566203827061808</c:v>
                </c:pt>
                <c:pt idx="7">
                  <c:v>0.47477396109508685</c:v>
                </c:pt>
                <c:pt idx="8">
                  <c:v>0.48331349678647939</c:v>
                </c:pt>
                <c:pt idx="9">
                  <c:v>0.49131202856421807</c:v>
                </c:pt>
                <c:pt idx="10">
                  <c:v>0.49897053146313214</c:v>
                </c:pt>
              </c:numCache>
              <c:extLst/>
            </c:numRef>
          </c:val>
          <c:smooth val="0"/>
          <c:extLst>
            <c:ext xmlns:c16="http://schemas.microsoft.com/office/drawing/2014/chart" uri="{C3380CC4-5D6E-409C-BE32-E72D297353CC}">
              <c16:uniqueId val="{00000001-F5B8-4331-B936-A81BF3B9E72D}"/>
            </c:ext>
          </c:extLst>
        </c:ser>
        <c:ser>
          <c:idx val="29"/>
          <c:order val="2"/>
          <c:tx>
            <c:strRef>
              <c:f>'data 2005-2020 suuret'!$A$34</c:f>
              <c:strCache>
                <c:ptCount val="1"/>
                <c:pt idx="0">
                  <c:v>Tampere</c:v>
                </c:pt>
              </c:strCache>
            </c:strRef>
          </c:tx>
          <c:spPr>
            <a:ln w="28575" cap="rnd">
              <a:solidFill>
                <a:srgbClr val="7030A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suuret'!$S$35:$AH$35</c:f>
              <c:numCache>
                <c:formatCode>0.0\ %</c:formatCode>
                <c:ptCount val="11"/>
                <c:pt idx="0">
                  <c:v>0.42241510583219127</c:v>
                </c:pt>
                <c:pt idx="1">
                  <c:v>0.42594427244582045</c:v>
                </c:pt>
                <c:pt idx="2">
                  <c:v>0.42942715145173949</c:v>
                </c:pt>
                <c:pt idx="3">
                  <c:v>0.4346709938869428</c:v>
                </c:pt>
                <c:pt idx="4">
                  <c:v>0.44850861295076139</c:v>
                </c:pt>
                <c:pt idx="5">
                  <c:v>0.45354215898235206</c:v>
                </c:pt>
                <c:pt idx="6">
                  <c:v>0.46143400325909834</c:v>
                </c:pt>
                <c:pt idx="7">
                  <c:v>0.47156424760557947</c:v>
                </c:pt>
                <c:pt idx="8">
                  <c:v>0.48156911288869392</c:v>
                </c:pt>
                <c:pt idx="9">
                  <c:v>0.48796123056160479</c:v>
                </c:pt>
                <c:pt idx="10">
                  <c:v>0.49403443113772455</c:v>
                </c:pt>
              </c:numCache>
              <c:extLst/>
            </c:numRef>
          </c:val>
          <c:smooth val="0"/>
          <c:extLst>
            <c:ext xmlns:c16="http://schemas.microsoft.com/office/drawing/2014/chart" uri="{C3380CC4-5D6E-409C-BE32-E72D297353CC}">
              <c16:uniqueId val="{00000002-F5B8-4331-B936-A81BF3B9E72D}"/>
            </c:ext>
          </c:extLst>
        </c:ser>
        <c:ser>
          <c:idx val="13"/>
          <c:order val="3"/>
          <c:tx>
            <c:strRef>
              <c:f>'data 2005-2020 suuret'!$A$18</c:f>
              <c:strCache>
                <c:ptCount val="1"/>
                <c:pt idx="0">
                  <c:v>Jyväskylä</c:v>
                </c:pt>
              </c:strCache>
            </c:strRef>
          </c:tx>
          <c:spPr>
            <a:ln w="28575" cap="rnd">
              <a:solidFill>
                <a:srgbClr val="00B05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suuret'!$S$19:$AH$19</c:f>
              <c:numCache>
                <c:formatCode>0.0\ %</c:formatCode>
                <c:ptCount val="11"/>
                <c:pt idx="0">
                  <c:v>0.40196367816806228</c:v>
                </c:pt>
                <c:pt idx="1">
                  <c:v>0.40133316950297965</c:v>
                </c:pt>
                <c:pt idx="2">
                  <c:v>0.40033924487725092</c:v>
                </c:pt>
                <c:pt idx="3">
                  <c:v>0.39863144970502801</c:v>
                </c:pt>
                <c:pt idx="4">
                  <c:v>0.41003992311104537</c:v>
                </c:pt>
                <c:pt idx="5">
                  <c:v>0.41500313050568588</c:v>
                </c:pt>
                <c:pt idx="6">
                  <c:v>0.42213050370603106</c:v>
                </c:pt>
                <c:pt idx="7">
                  <c:v>0.42895314838908244</c:v>
                </c:pt>
                <c:pt idx="8">
                  <c:v>0.43753773533124762</c:v>
                </c:pt>
                <c:pt idx="9">
                  <c:v>0.44387768799162391</c:v>
                </c:pt>
                <c:pt idx="10">
                  <c:v>0.44976747232593173</c:v>
                </c:pt>
              </c:numCache>
              <c:extLst/>
            </c:numRef>
          </c:val>
          <c:smooth val="0"/>
          <c:extLst>
            <c:ext xmlns:c16="http://schemas.microsoft.com/office/drawing/2014/chart" uri="{C3380CC4-5D6E-409C-BE32-E72D297353CC}">
              <c16:uniqueId val="{00000003-F5B8-4331-B936-A81BF3B9E72D}"/>
            </c:ext>
          </c:extLst>
        </c:ser>
        <c:ser>
          <c:idx val="25"/>
          <c:order val="4"/>
          <c:tx>
            <c:strRef>
              <c:f>'data 2005-2020 suuret'!$A$30</c:f>
              <c:strCache>
                <c:ptCount val="1"/>
                <c:pt idx="0">
                  <c:v>Oulu</c:v>
                </c:pt>
              </c:strCache>
            </c:strRef>
          </c:tx>
          <c:spPr>
            <a:ln w="28575" cap="rnd">
              <a:solidFill>
                <a:schemeClr val="accent5"/>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suuret'!$S$31:$AH$31</c:f>
              <c:numCache>
                <c:formatCode>0.0\ %</c:formatCode>
                <c:ptCount val="11"/>
                <c:pt idx="0">
                  <c:v>0.36651133748829251</c:v>
                </c:pt>
                <c:pt idx="1">
                  <c:v>0.36575415629723063</c:v>
                </c:pt>
                <c:pt idx="2">
                  <c:v>0.36623043938297045</c:v>
                </c:pt>
                <c:pt idx="3">
                  <c:v>0.37515594563242793</c:v>
                </c:pt>
                <c:pt idx="4">
                  <c:v>0.38558929379565976</c:v>
                </c:pt>
                <c:pt idx="5">
                  <c:v>0.38997728864644576</c:v>
                </c:pt>
                <c:pt idx="6">
                  <c:v>0.39368656280021719</c:v>
                </c:pt>
                <c:pt idx="7">
                  <c:v>0.40028164960322354</c:v>
                </c:pt>
                <c:pt idx="8">
                  <c:v>0.40666874729434505</c:v>
                </c:pt>
                <c:pt idx="9">
                  <c:v>0.41464517397287204</c:v>
                </c:pt>
                <c:pt idx="10">
                  <c:v>0.42311058113033362</c:v>
                </c:pt>
              </c:numCache>
              <c:extLst/>
            </c:numRef>
          </c:val>
          <c:smooth val="0"/>
          <c:extLst>
            <c:ext xmlns:c16="http://schemas.microsoft.com/office/drawing/2014/chart" uri="{C3380CC4-5D6E-409C-BE32-E72D297353CC}">
              <c16:uniqueId val="{00000004-F5B8-4331-B936-A81BF3B9E72D}"/>
            </c:ext>
          </c:extLst>
        </c:ser>
        <c:ser>
          <c:idx val="21"/>
          <c:order val="5"/>
          <c:tx>
            <c:strRef>
              <c:f>'data 2005-2020 suuret'!$A$26</c:f>
              <c:strCache>
                <c:ptCount val="1"/>
                <c:pt idx="0">
                  <c:v>Lahti</c:v>
                </c:pt>
              </c:strCache>
            </c:strRef>
          </c:tx>
          <c:spPr>
            <a:ln w="28575" cap="rnd">
              <a:solidFill>
                <a:srgbClr val="FFC00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suuret'!$S$27:$AH$27</c:f>
              <c:numCache>
                <c:formatCode>0.0\ %</c:formatCode>
                <c:ptCount val="11"/>
                <c:pt idx="0">
                  <c:v>0.37337401099637924</c:v>
                </c:pt>
                <c:pt idx="1">
                  <c:v>0.37267721382109764</c:v>
                </c:pt>
                <c:pt idx="2">
                  <c:v>0.37365387781985837</c:v>
                </c:pt>
                <c:pt idx="3">
                  <c:v>0.369827529674077</c:v>
                </c:pt>
                <c:pt idx="4">
                  <c:v>0.38190750410749436</c:v>
                </c:pt>
                <c:pt idx="5">
                  <c:v>0.38629097367996124</c:v>
                </c:pt>
                <c:pt idx="6">
                  <c:v>0.39153642087768081</c:v>
                </c:pt>
                <c:pt idx="7">
                  <c:v>0.3985275996082025</c:v>
                </c:pt>
                <c:pt idx="8">
                  <c:v>0.40426764355939632</c:v>
                </c:pt>
                <c:pt idx="9">
                  <c:v>0.40914239607739694</c:v>
                </c:pt>
                <c:pt idx="10">
                  <c:v>0.41133620623552686</c:v>
                </c:pt>
              </c:numCache>
              <c:extLst/>
            </c:numRef>
          </c:val>
          <c:smooth val="0"/>
          <c:extLst>
            <c:ext xmlns:c16="http://schemas.microsoft.com/office/drawing/2014/chart" uri="{C3380CC4-5D6E-409C-BE32-E72D297353CC}">
              <c16:uniqueId val="{00000005-F5B8-4331-B936-A81BF3B9E72D}"/>
            </c:ext>
          </c:extLst>
        </c:ser>
        <c:ser>
          <c:idx val="17"/>
          <c:order val="6"/>
          <c:tx>
            <c:strRef>
              <c:f>'data 2005-2020 suuret'!$A$22</c:f>
              <c:strCache>
                <c:ptCount val="1"/>
                <c:pt idx="0">
                  <c:v>Kuopio</c:v>
                </c:pt>
              </c:strCache>
            </c:strRef>
          </c:tx>
          <c:spPr>
            <a:ln w="28575" cap="rnd">
              <a:solidFill>
                <a:schemeClr val="bg1">
                  <a:lumMod val="50000"/>
                </a:schemeClr>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suuret'!$S$23:$AH$23</c:f>
              <c:numCache>
                <c:formatCode>0.0\ %</c:formatCode>
                <c:ptCount val="11"/>
                <c:pt idx="0">
                  <c:v>0.3726738677278757</c:v>
                </c:pt>
                <c:pt idx="1">
                  <c:v>0.37415808333802369</c:v>
                </c:pt>
                <c:pt idx="2">
                  <c:v>0.37426068312878902</c:v>
                </c:pt>
                <c:pt idx="3">
                  <c:v>0.37613994211551416</c:v>
                </c:pt>
                <c:pt idx="4">
                  <c:v>0.38556161239420456</c:v>
                </c:pt>
                <c:pt idx="5">
                  <c:v>0.38922315105691924</c:v>
                </c:pt>
                <c:pt idx="6">
                  <c:v>0.38624276289215026</c:v>
                </c:pt>
                <c:pt idx="7">
                  <c:v>0.38893238493445054</c:v>
                </c:pt>
                <c:pt idx="8">
                  <c:v>0.39638696164419429</c:v>
                </c:pt>
                <c:pt idx="9">
                  <c:v>0.40223760463618802</c:v>
                </c:pt>
                <c:pt idx="10">
                  <c:v>0.40506509325023332</c:v>
                </c:pt>
              </c:numCache>
              <c:extLst/>
            </c:numRef>
          </c:val>
          <c:smooth val="0"/>
          <c:extLst>
            <c:ext xmlns:c16="http://schemas.microsoft.com/office/drawing/2014/chart" uri="{C3380CC4-5D6E-409C-BE32-E72D297353CC}">
              <c16:uniqueId val="{00000006-F5B8-4331-B936-A81BF3B9E72D}"/>
            </c:ext>
          </c:extLst>
        </c:ser>
        <c:ser>
          <c:idx val="37"/>
          <c:order val="7"/>
          <c:tx>
            <c:strRef>
              <c:f>'data 2005-2020 suuret'!$A$42</c:f>
              <c:strCache>
                <c:ptCount val="1"/>
                <c:pt idx="0">
                  <c:v>Vantaa</c:v>
                </c:pt>
              </c:strCache>
            </c:strRef>
          </c:tx>
          <c:spPr>
            <a:ln w="28575" cap="rnd">
              <a:solidFill>
                <a:srgbClr val="FF000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suuret'!$S$43:$AH$43</c:f>
              <c:numCache>
                <c:formatCode>0.0\ %</c:formatCode>
                <c:ptCount val="11"/>
                <c:pt idx="0">
                  <c:v>0.34489643672108128</c:v>
                </c:pt>
                <c:pt idx="1">
                  <c:v>0.34724243894549572</c:v>
                </c:pt>
                <c:pt idx="2">
                  <c:v>0.34758210224253372</c:v>
                </c:pt>
                <c:pt idx="3">
                  <c:v>0.34920019287616094</c:v>
                </c:pt>
                <c:pt idx="4">
                  <c:v>0.36151706020457763</c:v>
                </c:pt>
                <c:pt idx="5">
                  <c:v>0.36842797188653487</c:v>
                </c:pt>
                <c:pt idx="6">
                  <c:v>0.37739956071664255</c:v>
                </c:pt>
                <c:pt idx="7">
                  <c:v>0.38657131887118451</c:v>
                </c:pt>
                <c:pt idx="8">
                  <c:v>0.39594192107222637</c:v>
                </c:pt>
                <c:pt idx="9">
                  <c:v>0.40838632036498185</c:v>
                </c:pt>
                <c:pt idx="10">
                  <c:v>0.41913168356713776</c:v>
                </c:pt>
              </c:numCache>
              <c:extLst/>
            </c:numRef>
          </c:val>
          <c:smooth val="0"/>
          <c:extLst>
            <c:ext xmlns:c16="http://schemas.microsoft.com/office/drawing/2014/chart" uri="{C3380CC4-5D6E-409C-BE32-E72D297353CC}">
              <c16:uniqueId val="{00000007-F5B8-4331-B936-A81BF3B9E72D}"/>
            </c:ext>
          </c:extLst>
        </c:ser>
        <c:ser>
          <c:idx val="5"/>
          <c:order val="8"/>
          <c:tx>
            <c:strRef>
              <c:f>'data 2005-2020 suuret'!$A$10</c:f>
              <c:strCache>
                <c:ptCount val="1"/>
                <c:pt idx="0">
                  <c:v>Espoo</c:v>
                </c:pt>
              </c:strCache>
            </c:strRef>
          </c:tx>
          <c:spPr>
            <a:ln w="28575" cap="rnd">
              <a:solidFill>
                <a:srgbClr val="00B0F0"/>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suuret'!$S$11:$AH$11</c:f>
              <c:numCache>
                <c:formatCode>0.0\ %</c:formatCode>
                <c:ptCount val="11"/>
                <c:pt idx="0">
                  <c:v>0.33908796901207455</c:v>
                </c:pt>
                <c:pt idx="1">
                  <c:v>0.34177733309077679</c:v>
                </c:pt>
                <c:pt idx="2">
                  <c:v>0.34369847508533641</c:v>
                </c:pt>
                <c:pt idx="3">
                  <c:v>0.34626065559363739</c:v>
                </c:pt>
                <c:pt idx="4">
                  <c:v>0.35568775291391413</c:v>
                </c:pt>
                <c:pt idx="5">
                  <c:v>0.36085468047417907</c:v>
                </c:pt>
                <c:pt idx="6">
                  <c:v>0.36729658311312657</c:v>
                </c:pt>
                <c:pt idx="7">
                  <c:v>0.37359043202343178</c:v>
                </c:pt>
                <c:pt idx="8">
                  <c:v>0.380214664219717</c:v>
                </c:pt>
                <c:pt idx="9">
                  <c:v>0.38934476706592358</c:v>
                </c:pt>
                <c:pt idx="10">
                  <c:v>0.39463240886465811</c:v>
                </c:pt>
              </c:numCache>
              <c:extLst/>
            </c:numRef>
          </c:val>
          <c:smooth val="0"/>
          <c:extLst>
            <c:ext xmlns:c16="http://schemas.microsoft.com/office/drawing/2014/chart" uri="{C3380CC4-5D6E-409C-BE32-E72D297353CC}">
              <c16:uniqueId val="{00000008-F5B8-4331-B936-A81BF3B9E72D}"/>
            </c:ext>
          </c:extLst>
        </c:ser>
        <c:ser>
          <c:idx val="1"/>
          <c:order val="9"/>
          <c:tx>
            <c:strRef>
              <c:f>'data 2005-2020 suuret'!$A$6</c:f>
              <c:strCache>
                <c:ptCount val="1"/>
                <c:pt idx="0">
                  <c:v>KOKO MAA</c:v>
                </c:pt>
              </c:strCache>
            </c:strRef>
          </c:tx>
          <c:spPr>
            <a:ln w="38100" cap="rnd">
              <a:solidFill>
                <a:schemeClr val="tx1"/>
              </a:solidFill>
              <a:round/>
            </a:ln>
            <a:effectLst/>
          </c:spPr>
          <c:marker>
            <c:symbol val="none"/>
          </c:marker>
          <c:cat>
            <c:strRef>
              <c:f>'data 2005-2020 suuret'!$S$5:$AH$5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extLst/>
            </c:strRef>
          </c:cat>
          <c:val>
            <c:numRef>
              <c:f>'data 2005-2020 suuret'!$S$7:$AH$7</c:f>
              <c:numCache>
                <c:formatCode>0.0\ %</c:formatCode>
                <c:ptCount val="11"/>
                <c:pt idx="0">
                  <c:v>0.30431338205113756</c:v>
                </c:pt>
                <c:pt idx="1">
                  <c:v>0.30399269503002269</c:v>
                </c:pt>
                <c:pt idx="2">
                  <c:v>0.30470919818387687</c:v>
                </c:pt>
                <c:pt idx="3">
                  <c:v>0.30613902915549351</c:v>
                </c:pt>
                <c:pt idx="4">
                  <c:v>0.31465363781524802</c:v>
                </c:pt>
                <c:pt idx="5">
                  <c:v>0.31806157066345675</c:v>
                </c:pt>
                <c:pt idx="6">
                  <c:v>0.32156696703189902</c:v>
                </c:pt>
                <c:pt idx="7">
                  <c:v>0.32743201034895641</c:v>
                </c:pt>
                <c:pt idx="8">
                  <c:v>0.33268539371110467</c:v>
                </c:pt>
                <c:pt idx="9">
                  <c:v>0.33741298703578609</c:v>
                </c:pt>
                <c:pt idx="10">
                  <c:v>0.34443930792115746</c:v>
                </c:pt>
              </c:numCache>
              <c:extLst/>
            </c:numRef>
          </c:val>
          <c:smooth val="0"/>
          <c:extLst>
            <c:ext xmlns:c16="http://schemas.microsoft.com/office/drawing/2014/chart" uri="{C3380CC4-5D6E-409C-BE32-E72D297353CC}">
              <c16:uniqueId val="{00000009-F5B8-4331-B936-A81BF3B9E72D}"/>
            </c:ext>
          </c:extLst>
        </c:ser>
        <c:dLbls>
          <c:showLegendKey val="0"/>
          <c:showVal val="0"/>
          <c:showCatName val="0"/>
          <c:showSerName val="0"/>
          <c:showPercent val="0"/>
          <c:showBubbleSize val="0"/>
        </c:dLbls>
        <c:smooth val="0"/>
        <c:axId val="364118680"/>
        <c:axId val="364119664"/>
        <c:extLst/>
      </c:lineChart>
      <c:catAx>
        <c:axId val="364118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4119664"/>
        <c:crosses val="autoZero"/>
        <c:auto val="1"/>
        <c:lblAlgn val="ctr"/>
        <c:lblOffset val="100"/>
        <c:noMultiLvlLbl val="0"/>
      </c:catAx>
      <c:valAx>
        <c:axId val="364119664"/>
        <c:scaling>
          <c:orientation val="minMax"/>
          <c:max val="0.5"/>
          <c:min val="0.30000000000000004"/>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4118680"/>
        <c:crosses val="autoZero"/>
        <c:crossBetween val="between"/>
      </c:valAx>
      <c:spPr>
        <a:noFill/>
        <a:ln>
          <a:noFill/>
        </a:ln>
        <a:effectLst/>
      </c:spPr>
    </c:plotArea>
    <c:legend>
      <c:legendPos val="r"/>
      <c:layout>
        <c:manualLayout>
          <c:xMode val="edge"/>
          <c:yMode val="edge"/>
          <c:x val="0.8431621942037707"/>
          <c:y val="1.1935296629041735E-2"/>
          <c:w val="0.14864557275893645"/>
          <c:h val="0.92978396931152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1838690959630987E-2"/>
          <c:y val="3.1347152518459855E-2"/>
          <c:w val="0.93359791251347324"/>
          <c:h val="0.88072745798288565"/>
        </c:manualLayout>
      </c:layout>
      <c:areaChart>
        <c:grouping val="stacked"/>
        <c:varyColors val="0"/>
        <c:ser>
          <c:idx val="0"/>
          <c:order val="0"/>
          <c:tx>
            <c:strRef>
              <c:f>'Aikasarja suuret kaupungit '!$A$18</c:f>
              <c:strCache>
                <c:ptCount val="1"/>
                <c:pt idx="0">
                  <c:v>Normaalit ARA-vuokra-asunnot</c:v>
                </c:pt>
              </c:strCache>
            </c:strRef>
          </c:tx>
          <c:spPr>
            <a:solidFill>
              <a:schemeClr val="accent6"/>
            </a:solidFill>
            <a:ln w="25400">
              <a:noFill/>
            </a:ln>
            <a:effectLst/>
          </c:spPr>
          <c:dLbls>
            <c:dLbl>
              <c:idx val="0"/>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fld id="{ED7A47A0-F3B1-4D38-95F8-989FFC3A36DE}" type="VALUE">
                      <a:rPr lang="en-US" baseline="0"/>
                      <a:pPr>
                        <a:defRPr b="1"/>
                      </a:pPr>
                      <a:t>[VALUE]</a:t>
                    </a:fld>
                    <a:endParaRPr lang="en-US"/>
                  </a:p>
                </c:rich>
              </c:tx>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0-01A7-4076-8CC9-477F391CD67B}"/>
                </c:ext>
              </c:extLst>
            </c:dLbl>
            <c:dLbl>
              <c:idx val="1"/>
              <c:delete val="1"/>
              <c:extLst>
                <c:ext xmlns:c15="http://schemas.microsoft.com/office/drawing/2012/chart" uri="{CE6537A1-D6FC-4f65-9D91-7224C49458BB}"/>
                <c:ext xmlns:c16="http://schemas.microsoft.com/office/drawing/2014/chart" uri="{C3380CC4-5D6E-409C-BE32-E72D297353CC}">
                  <c16:uniqueId val="{00000001-01A7-4076-8CC9-477F391CD67B}"/>
                </c:ext>
              </c:extLst>
            </c:dLbl>
            <c:dLbl>
              <c:idx val="2"/>
              <c:delete val="1"/>
              <c:extLst>
                <c:ext xmlns:c15="http://schemas.microsoft.com/office/drawing/2012/chart" uri="{CE6537A1-D6FC-4f65-9D91-7224C49458BB}"/>
                <c:ext xmlns:c16="http://schemas.microsoft.com/office/drawing/2014/chart" uri="{C3380CC4-5D6E-409C-BE32-E72D297353CC}">
                  <c16:uniqueId val="{00000002-01A7-4076-8CC9-477F391CD67B}"/>
                </c:ext>
              </c:extLst>
            </c:dLbl>
            <c:dLbl>
              <c:idx val="3"/>
              <c:delete val="1"/>
              <c:extLst>
                <c:ext xmlns:c15="http://schemas.microsoft.com/office/drawing/2012/chart" uri="{CE6537A1-D6FC-4f65-9D91-7224C49458BB}"/>
                <c:ext xmlns:c16="http://schemas.microsoft.com/office/drawing/2014/chart" uri="{C3380CC4-5D6E-409C-BE32-E72D297353CC}">
                  <c16:uniqueId val="{00000003-01A7-4076-8CC9-477F391CD67B}"/>
                </c:ext>
              </c:extLst>
            </c:dLbl>
            <c:dLbl>
              <c:idx val="4"/>
              <c:delete val="1"/>
              <c:extLst>
                <c:ext xmlns:c15="http://schemas.microsoft.com/office/drawing/2012/chart" uri="{CE6537A1-D6FC-4f65-9D91-7224C49458BB}"/>
                <c:ext xmlns:c16="http://schemas.microsoft.com/office/drawing/2014/chart" uri="{C3380CC4-5D6E-409C-BE32-E72D297353CC}">
                  <c16:uniqueId val="{00000004-01A7-4076-8CC9-477F391CD67B}"/>
                </c:ext>
              </c:extLst>
            </c:dLbl>
            <c:dLbl>
              <c:idx val="5"/>
              <c:delete val="1"/>
              <c:extLst>
                <c:ext xmlns:c15="http://schemas.microsoft.com/office/drawing/2012/chart" uri="{CE6537A1-D6FC-4f65-9D91-7224C49458BB}"/>
                <c:ext xmlns:c16="http://schemas.microsoft.com/office/drawing/2014/chart" uri="{C3380CC4-5D6E-409C-BE32-E72D297353CC}">
                  <c16:uniqueId val="{00000005-01A7-4076-8CC9-477F391CD67B}"/>
                </c:ext>
              </c:extLst>
            </c:dLbl>
            <c:dLbl>
              <c:idx val="6"/>
              <c:delete val="1"/>
              <c:extLst>
                <c:ext xmlns:c15="http://schemas.microsoft.com/office/drawing/2012/chart" uri="{CE6537A1-D6FC-4f65-9D91-7224C49458BB}"/>
                <c:ext xmlns:c16="http://schemas.microsoft.com/office/drawing/2014/chart" uri="{C3380CC4-5D6E-409C-BE32-E72D297353CC}">
                  <c16:uniqueId val="{00000006-01A7-4076-8CC9-477F391CD67B}"/>
                </c:ext>
              </c:extLst>
            </c:dLbl>
            <c:dLbl>
              <c:idx val="7"/>
              <c:delete val="1"/>
              <c:extLst>
                <c:ext xmlns:c15="http://schemas.microsoft.com/office/drawing/2012/chart" uri="{CE6537A1-D6FC-4f65-9D91-7224C49458BB}"/>
                <c:ext xmlns:c16="http://schemas.microsoft.com/office/drawing/2014/chart" uri="{C3380CC4-5D6E-409C-BE32-E72D297353CC}">
                  <c16:uniqueId val="{00000007-01A7-4076-8CC9-477F391CD67B}"/>
                </c:ext>
              </c:extLst>
            </c:dLbl>
            <c:dLbl>
              <c:idx val="8"/>
              <c:delete val="1"/>
              <c:extLst>
                <c:ext xmlns:c15="http://schemas.microsoft.com/office/drawing/2012/chart" uri="{CE6537A1-D6FC-4f65-9D91-7224C49458BB}"/>
                <c:ext xmlns:c16="http://schemas.microsoft.com/office/drawing/2014/chart" uri="{C3380CC4-5D6E-409C-BE32-E72D297353CC}">
                  <c16:uniqueId val="{00000008-01A7-4076-8CC9-477F391CD67B}"/>
                </c:ext>
              </c:extLst>
            </c:dLbl>
            <c:dLbl>
              <c:idx val="9"/>
              <c:delete val="1"/>
              <c:extLst>
                <c:ext xmlns:c15="http://schemas.microsoft.com/office/drawing/2012/chart" uri="{CE6537A1-D6FC-4f65-9D91-7224C49458BB}"/>
                <c:ext xmlns:c16="http://schemas.microsoft.com/office/drawing/2014/chart" uri="{C3380CC4-5D6E-409C-BE32-E72D297353CC}">
                  <c16:uniqueId val="{00000009-01A7-4076-8CC9-477F391CD67B}"/>
                </c:ext>
              </c:extLst>
            </c:dLbl>
            <c:dLbl>
              <c:idx val="10"/>
              <c:delete val="1"/>
              <c:extLst>
                <c:ext xmlns:c15="http://schemas.microsoft.com/office/drawing/2012/chart" uri="{CE6537A1-D6FC-4f65-9D91-7224C49458BB}"/>
                <c:ext xmlns:c16="http://schemas.microsoft.com/office/drawing/2014/chart" uri="{C3380CC4-5D6E-409C-BE32-E72D297353CC}">
                  <c16:uniqueId val="{0000000A-01A7-4076-8CC9-477F391CD67B}"/>
                </c:ext>
              </c:extLst>
            </c:dLbl>
            <c:dLbl>
              <c:idx val="11"/>
              <c:delete val="1"/>
              <c:extLst>
                <c:ext xmlns:c15="http://schemas.microsoft.com/office/drawing/2012/chart" uri="{CE6537A1-D6FC-4f65-9D91-7224C49458BB}"/>
                <c:ext xmlns:c16="http://schemas.microsoft.com/office/drawing/2014/chart" uri="{C3380CC4-5D6E-409C-BE32-E72D297353CC}">
                  <c16:uniqueId val="{0000000B-01A7-4076-8CC9-477F391CD67B}"/>
                </c:ext>
              </c:extLst>
            </c:dLbl>
            <c:dLbl>
              <c:idx val="12"/>
              <c:delete val="1"/>
              <c:extLst>
                <c:ext xmlns:c15="http://schemas.microsoft.com/office/drawing/2012/chart" uri="{CE6537A1-D6FC-4f65-9D91-7224C49458BB}"/>
                <c:ext xmlns:c16="http://schemas.microsoft.com/office/drawing/2014/chart" uri="{C3380CC4-5D6E-409C-BE32-E72D297353CC}">
                  <c16:uniqueId val="{0000000C-01A7-4076-8CC9-477F391CD67B}"/>
                </c:ext>
              </c:extLst>
            </c:dLbl>
            <c:dLbl>
              <c:idx val="13"/>
              <c:delete val="1"/>
              <c:extLst>
                <c:ext xmlns:c15="http://schemas.microsoft.com/office/drawing/2012/chart" uri="{CE6537A1-D6FC-4f65-9D91-7224C49458BB}"/>
                <c:ext xmlns:c16="http://schemas.microsoft.com/office/drawing/2014/chart" uri="{C3380CC4-5D6E-409C-BE32-E72D297353CC}">
                  <c16:uniqueId val="{0000000D-01A7-4076-8CC9-477F391CD67B}"/>
                </c:ext>
              </c:extLst>
            </c:dLbl>
            <c:dLbl>
              <c:idx val="14"/>
              <c:delete val="1"/>
              <c:extLst>
                <c:ext xmlns:c15="http://schemas.microsoft.com/office/drawing/2012/chart" uri="{CE6537A1-D6FC-4f65-9D91-7224C49458BB}"/>
                <c:ext xmlns:c16="http://schemas.microsoft.com/office/drawing/2014/chart" uri="{C3380CC4-5D6E-409C-BE32-E72D297353CC}">
                  <c16:uniqueId val="{0000000E-01A7-4076-8CC9-477F391CD67B}"/>
                </c:ext>
              </c:extLst>
            </c:dLbl>
            <c:dLbl>
              <c:idx val="15"/>
              <c:delete val="1"/>
              <c:extLst>
                <c:ext xmlns:c15="http://schemas.microsoft.com/office/drawing/2012/chart" uri="{CE6537A1-D6FC-4f65-9D91-7224C49458BB}"/>
                <c:ext xmlns:c16="http://schemas.microsoft.com/office/drawing/2014/chart" uri="{C3380CC4-5D6E-409C-BE32-E72D297353CC}">
                  <c16:uniqueId val="{0000000F-01A7-4076-8CC9-477F391CD67B}"/>
                </c:ext>
              </c:extLst>
            </c:dLbl>
            <c:dLbl>
              <c:idx val="16"/>
              <c:delete val="1"/>
              <c:extLst>
                <c:ext xmlns:c15="http://schemas.microsoft.com/office/drawing/2012/chart" uri="{CE6537A1-D6FC-4f65-9D91-7224C49458BB}"/>
                <c:ext xmlns:c16="http://schemas.microsoft.com/office/drawing/2014/chart" uri="{C3380CC4-5D6E-409C-BE32-E72D297353CC}">
                  <c16:uniqueId val="{00000010-01A7-4076-8CC9-477F391CD67B}"/>
                </c:ext>
              </c:extLst>
            </c:dLbl>
            <c:dLbl>
              <c:idx val="17"/>
              <c:delete val="1"/>
              <c:extLst>
                <c:ext xmlns:c15="http://schemas.microsoft.com/office/drawing/2012/chart" uri="{CE6537A1-D6FC-4f65-9D91-7224C49458BB}"/>
                <c:ext xmlns:c16="http://schemas.microsoft.com/office/drawing/2014/chart" uri="{C3380CC4-5D6E-409C-BE32-E72D297353CC}">
                  <c16:uniqueId val="{00000011-01A7-4076-8CC9-477F391CD67B}"/>
                </c:ext>
              </c:extLst>
            </c:dLbl>
            <c:dLbl>
              <c:idx val="18"/>
              <c:delete val="1"/>
              <c:extLst>
                <c:ext xmlns:c15="http://schemas.microsoft.com/office/drawing/2012/chart" uri="{CE6537A1-D6FC-4f65-9D91-7224C49458BB}"/>
                <c:ext xmlns:c16="http://schemas.microsoft.com/office/drawing/2014/chart" uri="{C3380CC4-5D6E-409C-BE32-E72D297353CC}">
                  <c16:uniqueId val="{00000012-01A7-4076-8CC9-477F391CD67B}"/>
                </c:ext>
              </c:extLst>
            </c:dLbl>
            <c:dLbl>
              <c:idx val="19"/>
              <c:delete val="1"/>
              <c:extLst>
                <c:ext xmlns:c15="http://schemas.microsoft.com/office/drawing/2012/chart" uri="{CE6537A1-D6FC-4f65-9D91-7224C49458BB}"/>
                <c:ext xmlns:c16="http://schemas.microsoft.com/office/drawing/2014/chart" uri="{C3380CC4-5D6E-409C-BE32-E72D297353CC}">
                  <c16:uniqueId val="{00000013-01A7-4076-8CC9-477F391CD67B}"/>
                </c:ext>
              </c:extLst>
            </c:dLbl>
            <c:dLbl>
              <c:idx val="20"/>
              <c:delete val="1"/>
              <c:extLst>
                <c:ext xmlns:c15="http://schemas.microsoft.com/office/drawing/2012/chart" uri="{CE6537A1-D6FC-4f65-9D91-7224C49458BB}"/>
                <c:ext xmlns:c16="http://schemas.microsoft.com/office/drawing/2014/chart" uri="{C3380CC4-5D6E-409C-BE32-E72D297353CC}">
                  <c16:uniqueId val="{00000014-01A7-4076-8CC9-477F391CD67B}"/>
                </c:ext>
              </c:extLst>
            </c:dLbl>
            <c:dLbl>
              <c:idx val="21"/>
              <c:delete val="1"/>
              <c:extLst>
                <c:ext xmlns:c15="http://schemas.microsoft.com/office/drawing/2012/chart" uri="{CE6537A1-D6FC-4f65-9D91-7224C49458BB}"/>
                <c:ext xmlns:c16="http://schemas.microsoft.com/office/drawing/2014/chart" uri="{C3380CC4-5D6E-409C-BE32-E72D297353CC}">
                  <c16:uniqueId val="{00000015-01A7-4076-8CC9-477F391CD67B}"/>
                </c:ext>
              </c:extLst>
            </c:dLbl>
            <c:dLbl>
              <c:idx val="22"/>
              <c:delete val="1"/>
              <c:extLst>
                <c:ext xmlns:c15="http://schemas.microsoft.com/office/drawing/2012/chart" uri="{CE6537A1-D6FC-4f65-9D91-7224C49458BB}"/>
                <c:ext xmlns:c16="http://schemas.microsoft.com/office/drawing/2014/chart" uri="{C3380CC4-5D6E-409C-BE32-E72D297353CC}">
                  <c16:uniqueId val="{00000016-01A7-4076-8CC9-477F391CD67B}"/>
                </c:ext>
              </c:extLst>
            </c:dLbl>
            <c:dLbl>
              <c:idx val="23"/>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fld id="{802617F4-60F9-44EE-8482-068083AE8DAA}" type="VALUE">
                      <a:rPr lang="en-US" baseline="0"/>
                      <a:pPr>
                        <a:defRPr b="1"/>
                      </a:pPr>
                      <a:t>[VALUE]</a:t>
                    </a:fld>
                    <a:endParaRPr lang="en-US"/>
                  </a:p>
                </c:rich>
              </c:tx>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7-01A7-4076-8CC9-477F391CD67B}"/>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'!$B$23:$Y$23</c:f>
              <c:numCache>
                <c:formatCode>#,##0</c:formatCode>
                <c:ptCount val="24"/>
                <c:pt idx="0">
                  <c:v>14926</c:v>
                </c:pt>
                <c:pt idx="1">
                  <c:v>15508</c:v>
                </c:pt>
                <c:pt idx="2">
                  <c:v>16172</c:v>
                </c:pt>
                <c:pt idx="3">
                  <c:v>16884</c:v>
                </c:pt>
                <c:pt idx="4">
                  <c:v>16975</c:v>
                </c:pt>
                <c:pt idx="5">
                  <c:v>16980</c:v>
                </c:pt>
                <c:pt idx="6">
                  <c:v>16976</c:v>
                </c:pt>
                <c:pt idx="7">
                  <c:v>16713</c:v>
                </c:pt>
                <c:pt idx="8">
                  <c:v>16467</c:v>
                </c:pt>
                <c:pt idx="9">
                  <c:v>15229</c:v>
                </c:pt>
                <c:pt idx="10">
                  <c:v>14565</c:v>
                </c:pt>
                <c:pt idx="11">
                  <c:v>14374</c:v>
                </c:pt>
                <c:pt idx="12">
                  <c:v>14187</c:v>
                </c:pt>
                <c:pt idx="13">
                  <c:v>14010</c:v>
                </c:pt>
                <c:pt idx="14">
                  <c:v>14123</c:v>
                </c:pt>
                <c:pt idx="15">
                  <c:v>13591</c:v>
                </c:pt>
                <c:pt idx="16">
                  <c:v>12978</c:v>
                </c:pt>
                <c:pt idx="17">
                  <c:v>12404</c:v>
                </c:pt>
                <c:pt idx="18">
                  <c:v>11724</c:v>
                </c:pt>
                <c:pt idx="19">
                  <c:v>11245</c:v>
                </c:pt>
                <c:pt idx="20">
                  <c:v>11292</c:v>
                </c:pt>
                <c:pt idx="21">
                  <c:v>10529</c:v>
                </c:pt>
                <c:pt idx="22">
                  <c:v>10157</c:v>
                </c:pt>
                <c:pt idx="23">
                  <c:v>10448</c:v>
                </c:pt>
              </c:numCache>
            </c:numRef>
          </c:val>
          <c:extLst>
            <c:ext xmlns:c16="http://schemas.microsoft.com/office/drawing/2014/chart" uri="{C3380CC4-5D6E-409C-BE32-E72D297353CC}">
              <c16:uniqueId val="{00000018-01A7-4076-8CC9-477F391CD67B}"/>
            </c:ext>
          </c:extLst>
        </c:ser>
        <c:ser>
          <c:idx val="1"/>
          <c:order val="1"/>
          <c:tx>
            <c:strRef>
              <c:f>'Aikasarja suuret kaupungit '!$A$31</c:f>
              <c:strCache>
                <c:ptCount val="1"/>
                <c:pt idx="0">
                  <c:v>Erityisryhmien vuokra-asunnot</c:v>
                </c:pt>
              </c:strCache>
            </c:strRef>
          </c:tx>
          <c:spPr>
            <a:solidFill>
              <a:schemeClr val="accent2"/>
            </a:solidFill>
            <a:ln w="25400">
              <a:noFill/>
            </a:ln>
            <a:effectLst/>
          </c:spPr>
          <c:dLbls>
            <c:dLbl>
              <c:idx val="0"/>
              <c:tx>
                <c:rich>
                  <a:bodyPr/>
                  <a:lstStyle/>
                  <a:p>
                    <a:fld id="{1D135A40-100B-4402-ADE9-65CFF6CFEB93}"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01A7-4076-8CC9-477F391CD67B}"/>
                </c:ext>
              </c:extLst>
            </c:dLbl>
            <c:dLbl>
              <c:idx val="1"/>
              <c:delete val="1"/>
              <c:extLst>
                <c:ext xmlns:c15="http://schemas.microsoft.com/office/drawing/2012/chart" uri="{CE6537A1-D6FC-4f65-9D91-7224C49458BB}"/>
                <c:ext xmlns:c16="http://schemas.microsoft.com/office/drawing/2014/chart" uri="{C3380CC4-5D6E-409C-BE32-E72D297353CC}">
                  <c16:uniqueId val="{0000001A-01A7-4076-8CC9-477F391CD67B}"/>
                </c:ext>
              </c:extLst>
            </c:dLbl>
            <c:dLbl>
              <c:idx val="2"/>
              <c:delete val="1"/>
              <c:extLst>
                <c:ext xmlns:c15="http://schemas.microsoft.com/office/drawing/2012/chart" uri="{CE6537A1-D6FC-4f65-9D91-7224C49458BB}"/>
                <c:ext xmlns:c16="http://schemas.microsoft.com/office/drawing/2014/chart" uri="{C3380CC4-5D6E-409C-BE32-E72D297353CC}">
                  <c16:uniqueId val="{0000001B-01A7-4076-8CC9-477F391CD67B}"/>
                </c:ext>
              </c:extLst>
            </c:dLbl>
            <c:dLbl>
              <c:idx val="3"/>
              <c:delete val="1"/>
              <c:extLst>
                <c:ext xmlns:c15="http://schemas.microsoft.com/office/drawing/2012/chart" uri="{CE6537A1-D6FC-4f65-9D91-7224C49458BB}"/>
                <c:ext xmlns:c16="http://schemas.microsoft.com/office/drawing/2014/chart" uri="{C3380CC4-5D6E-409C-BE32-E72D297353CC}">
                  <c16:uniqueId val="{0000001C-01A7-4076-8CC9-477F391CD67B}"/>
                </c:ext>
              </c:extLst>
            </c:dLbl>
            <c:dLbl>
              <c:idx val="4"/>
              <c:delete val="1"/>
              <c:extLst>
                <c:ext xmlns:c15="http://schemas.microsoft.com/office/drawing/2012/chart" uri="{CE6537A1-D6FC-4f65-9D91-7224C49458BB}"/>
                <c:ext xmlns:c16="http://schemas.microsoft.com/office/drawing/2014/chart" uri="{C3380CC4-5D6E-409C-BE32-E72D297353CC}">
                  <c16:uniqueId val="{0000001D-01A7-4076-8CC9-477F391CD67B}"/>
                </c:ext>
              </c:extLst>
            </c:dLbl>
            <c:dLbl>
              <c:idx val="5"/>
              <c:delete val="1"/>
              <c:extLst>
                <c:ext xmlns:c15="http://schemas.microsoft.com/office/drawing/2012/chart" uri="{CE6537A1-D6FC-4f65-9D91-7224C49458BB}"/>
                <c:ext xmlns:c16="http://schemas.microsoft.com/office/drawing/2014/chart" uri="{C3380CC4-5D6E-409C-BE32-E72D297353CC}">
                  <c16:uniqueId val="{0000001E-01A7-4076-8CC9-477F391CD67B}"/>
                </c:ext>
              </c:extLst>
            </c:dLbl>
            <c:dLbl>
              <c:idx val="6"/>
              <c:delete val="1"/>
              <c:extLst>
                <c:ext xmlns:c15="http://schemas.microsoft.com/office/drawing/2012/chart" uri="{CE6537A1-D6FC-4f65-9D91-7224C49458BB}"/>
                <c:ext xmlns:c16="http://schemas.microsoft.com/office/drawing/2014/chart" uri="{C3380CC4-5D6E-409C-BE32-E72D297353CC}">
                  <c16:uniqueId val="{0000001F-01A7-4076-8CC9-477F391CD67B}"/>
                </c:ext>
              </c:extLst>
            </c:dLbl>
            <c:dLbl>
              <c:idx val="7"/>
              <c:delete val="1"/>
              <c:extLst>
                <c:ext xmlns:c15="http://schemas.microsoft.com/office/drawing/2012/chart" uri="{CE6537A1-D6FC-4f65-9D91-7224C49458BB}"/>
                <c:ext xmlns:c16="http://schemas.microsoft.com/office/drawing/2014/chart" uri="{C3380CC4-5D6E-409C-BE32-E72D297353CC}">
                  <c16:uniqueId val="{00000020-01A7-4076-8CC9-477F391CD67B}"/>
                </c:ext>
              </c:extLst>
            </c:dLbl>
            <c:dLbl>
              <c:idx val="8"/>
              <c:delete val="1"/>
              <c:extLst>
                <c:ext xmlns:c15="http://schemas.microsoft.com/office/drawing/2012/chart" uri="{CE6537A1-D6FC-4f65-9D91-7224C49458BB}"/>
                <c:ext xmlns:c16="http://schemas.microsoft.com/office/drawing/2014/chart" uri="{C3380CC4-5D6E-409C-BE32-E72D297353CC}">
                  <c16:uniqueId val="{00000021-01A7-4076-8CC9-477F391CD67B}"/>
                </c:ext>
              </c:extLst>
            </c:dLbl>
            <c:dLbl>
              <c:idx val="9"/>
              <c:delete val="1"/>
              <c:extLst>
                <c:ext xmlns:c15="http://schemas.microsoft.com/office/drawing/2012/chart" uri="{CE6537A1-D6FC-4f65-9D91-7224C49458BB}"/>
                <c:ext xmlns:c16="http://schemas.microsoft.com/office/drawing/2014/chart" uri="{C3380CC4-5D6E-409C-BE32-E72D297353CC}">
                  <c16:uniqueId val="{00000022-01A7-4076-8CC9-477F391CD67B}"/>
                </c:ext>
              </c:extLst>
            </c:dLbl>
            <c:dLbl>
              <c:idx val="10"/>
              <c:delete val="1"/>
              <c:extLst>
                <c:ext xmlns:c15="http://schemas.microsoft.com/office/drawing/2012/chart" uri="{CE6537A1-D6FC-4f65-9D91-7224C49458BB}"/>
                <c:ext xmlns:c16="http://schemas.microsoft.com/office/drawing/2014/chart" uri="{C3380CC4-5D6E-409C-BE32-E72D297353CC}">
                  <c16:uniqueId val="{00000023-01A7-4076-8CC9-477F391CD67B}"/>
                </c:ext>
              </c:extLst>
            </c:dLbl>
            <c:dLbl>
              <c:idx val="11"/>
              <c:delete val="1"/>
              <c:extLst>
                <c:ext xmlns:c15="http://schemas.microsoft.com/office/drawing/2012/chart" uri="{CE6537A1-D6FC-4f65-9D91-7224C49458BB}"/>
                <c:ext xmlns:c16="http://schemas.microsoft.com/office/drawing/2014/chart" uri="{C3380CC4-5D6E-409C-BE32-E72D297353CC}">
                  <c16:uniqueId val="{00000024-01A7-4076-8CC9-477F391CD67B}"/>
                </c:ext>
              </c:extLst>
            </c:dLbl>
            <c:dLbl>
              <c:idx val="12"/>
              <c:delete val="1"/>
              <c:extLst>
                <c:ext xmlns:c15="http://schemas.microsoft.com/office/drawing/2012/chart" uri="{CE6537A1-D6FC-4f65-9D91-7224C49458BB}"/>
                <c:ext xmlns:c16="http://schemas.microsoft.com/office/drawing/2014/chart" uri="{C3380CC4-5D6E-409C-BE32-E72D297353CC}">
                  <c16:uniqueId val="{00000025-01A7-4076-8CC9-477F391CD67B}"/>
                </c:ext>
              </c:extLst>
            </c:dLbl>
            <c:dLbl>
              <c:idx val="13"/>
              <c:delete val="1"/>
              <c:extLst>
                <c:ext xmlns:c15="http://schemas.microsoft.com/office/drawing/2012/chart" uri="{CE6537A1-D6FC-4f65-9D91-7224C49458BB}"/>
                <c:ext xmlns:c16="http://schemas.microsoft.com/office/drawing/2014/chart" uri="{C3380CC4-5D6E-409C-BE32-E72D297353CC}">
                  <c16:uniqueId val="{00000026-01A7-4076-8CC9-477F391CD67B}"/>
                </c:ext>
              </c:extLst>
            </c:dLbl>
            <c:dLbl>
              <c:idx val="14"/>
              <c:delete val="1"/>
              <c:extLst>
                <c:ext xmlns:c15="http://schemas.microsoft.com/office/drawing/2012/chart" uri="{CE6537A1-D6FC-4f65-9D91-7224C49458BB}"/>
                <c:ext xmlns:c16="http://schemas.microsoft.com/office/drawing/2014/chart" uri="{C3380CC4-5D6E-409C-BE32-E72D297353CC}">
                  <c16:uniqueId val="{00000027-01A7-4076-8CC9-477F391CD67B}"/>
                </c:ext>
              </c:extLst>
            </c:dLbl>
            <c:dLbl>
              <c:idx val="15"/>
              <c:delete val="1"/>
              <c:extLst>
                <c:ext xmlns:c15="http://schemas.microsoft.com/office/drawing/2012/chart" uri="{CE6537A1-D6FC-4f65-9D91-7224C49458BB}"/>
                <c:ext xmlns:c16="http://schemas.microsoft.com/office/drawing/2014/chart" uri="{C3380CC4-5D6E-409C-BE32-E72D297353CC}">
                  <c16:uniqueId val="{00000028-01A7-4076-8CC9-477F391CD67B}"/>
                </c:ext>
              </c:extLst>
            </c:dLbl>
            <c:dLbl>
              <c:idx val="16"/>
              <c:delete val="1"/>
              <c:extLst>
                <c:ext xmlns:c15="http://schemas.microsoft.com/office/drawing/2012/chart" uri="{CE6537A1-D6FC-4f65-9D91-7224C49458BB}"/>
                <c:ext xmlns:c16="http://schemas.microsoft.com/office/drawing/2014/chart" uri="{C3380CC4-5D6E-409C-BE32-E72D297353CC}">
                  <c16:uniqueId val="{00000029-01A7-4076-8CC9-477F391CD67B}"/>
                </c:ext>
              </c:extLst>
            </c:dLbl>
            <c:dLbl>
              <c:idx val="17"/>
              <c:delete val="1"/>
              <c:extLst>
                <c:ext xmlns:c15="http://schemas.microsoft.com/office/drawing/2012/chart" uri="{CE6537A1-D6FC-4f65-9D91-7224C49458BB}"/>
                <c:ext xmlns:c16="http://schemas.microsoft.com/office/drawing/2014/chart" uri="{C3380CC4-5D6E-409C-BE32-E72D297353CC}">
                  <c16:uniqueId val="{0000002A-01A7-4076-8CC9-477F391CD67B}"/>
                </c:ext>
              </c:extLst>
            </c:dLbl>
            <c:dLbl>
              <c:idx val="18"/>
              <c:delete val="1"/>
              <c:extLst>
                <c:ext xmlns:c15="http://schemas.microsoft.com/office/drawing/2012/chart" uri="{CE6537A1-D6FC-4f65-9D91-7224C49458BB}"/>
                <c:ext xmlns:c16="http://schemas.microsoft.com/office/drawing/2014/chart" uri="{C3380CC4-5D6E-409C-BE32-E72D297353CC}">
                  <c16:uniqueId val="{0000002B-01A7-4076-8CC9-477F391CD67B}"/>
                </c:ext>
              </c:extLst>
            </c:dLbl>
            <c:dLbl>
              <c:idx val="19"/>
              <c:delete val="1"/>
              <c:extLst>
                <c:ext xmlns:c15="http://schemas.microsoft.com/office/drawing/2012/chart" uri="{CE6537A1-D6FC-4f65-9D91-7224C49458BB}"/>
                <c:ext xmlns:c16="http://schemas.microsoft.com/office/drawing/2014/chart" uri="{C3380CC4-5D6E-409C-BE32-E72D297353CC}">
                  <c16:uniqueId val="{0000002C-01A7-4076-8CC9-477F391CD67B}"/>
                </c:ext>
              </c:extLst>
            </c:dLbl>
            <c:dLbl>
              <c:idx val="20"/>
              <c:delete val="1"/>
              <c:extLst>
                <c:ext xmlns:c15="http://schemas.microsoft.com/office/drawing/2012/chart" uri="{CE6537A1-D6FC-4f65-9D91-7224C49458BB}"/>
                <c:ext xmlns:c16="http://schemas.microsoft.com/office/drawing/2014/chart" uri="{C3380CC4-5D6E-409C-BE32-E72D297353CC}">
                  <c16:uniqueId val="{0000002D-01A7-4076-8CC9-477F391CD67B}"/>
                </c:ext>
              </c:extLst>
            </c:dLbl>
            <c:dLbl>
              <c:idx val="21"/>
              <c:delete val="1"/>
              <c:extLst>
                <c:ext xmlns:c15="http://schemas.microsoft.com/office/drawing/2012/chart" uri="{CE6537A1-D6FC-4f65-9D91-7224C49458BB}"/>
                <c:ext xmlns:c16="http://schemas.microsoft.com/office/drawing/2014/chart" uri="{C3380CC4-5D6E-409C-BE32-E72D297353CC}">
                  <c16:uniqueId val="{0000002E-01A7-4076-8CC9-477F391CD67B}"/>
                </c:ext>
              </c:extLst>
            </c:dLbl>
            <c:dLbl>
              <c:idx val="22"/>
              <c:delete val="1"/>
              <c:extLst>
                <c:ext xmlns:c15="http://schemas.microsoft.com/office/drawing/2012/chart" uri="{CE6537A1-D6FC-4f65-9D91-7224C49458BB}"/>
                <c:ext xmlns:c16="http://schemas.microsoft.com/office/drawing/2014/chart" uri="{C3380CC4-5D6E-409C-BE32-E72D297353CC}">
                  <c16:uniqueId val="{0000002F-01A7-4076-8CC9-477F391CD67B}"/>
                </c:ext>
              </c:extLst>
            </c:dLbl>
            <c:dLbl>
              <c:idx val="23"/>
              <c:tx>
                <c:rich>
                  <a:bodyPr/>
                  <a:lstStyle/>
                  <a:p>
                    <a:fld id="{F267B44B-8CA7-4031-9205-D00082704DED}"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0-01A7-4076-8CC9-477F391CD67B}"/>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'!$B$36:$Y$36</c:f>
              <c:numCache>
                <c:formatCode>#,##0</c:formatCode>
                <c:ptCount val="24"/>
                <c:pt idx="0">
                  <c:v>3858</c:v>
                </c:pt>
                <c:pt idx="1">
                  <c:v>4082</c:v>
                </c:pt>
                <c:pt idx="2">
                  <c:v>4618</c:v>
                </c:pt>
                <c:pt idx="3">
                  <c:v>5287</c:v>
                </c:pt>
                <c:pt idx="4">
                  <c:v>5547</c:v>
                </c:pt>
                <c:pt idx="5">
                  <c:v>5821</c:v>
                </c:pt>
                <c:pt idx="6">
                  <c:v>5964</c:v>
                </c:pt>
                <c:pt idx="7">
                  <c:v>6026</c:v>
                </c:pt>
                <c:pt idx="8">
                  <c:v>6098</c:v>
                </c:pt>
                <c:pt idx="9">
                  <c:v>6333</c:v>
                </c:pt>
                <c:pt idx="10">
                  <c:v>6244</c:v>
                </c:pt>
                <c:pt idx="11">
                  <c:v>6630</c:v>
                </c:pt>
                <c:pt idx="12">
                  <c:v>6879</c:v>
                </c:pt>
                <c:pt idx="13">
                  <c:v>7003</c:v>
                </c:pt>
                <c:pt idx="14">
                  <c:v>7059</c:v>
                </c:pt>
                <c:pt idx="15">
                  <c:v>7299</c:v>
                </c:pt>
                <c:pt idx="16">
                  <c:v>7309</c:v>
                </c:pt>
                <c:pt idx="17">
                  <c:v>7289</c:v>
                </c:pt>
                <c:pt idx="18">
                  <c:v>7311</c:v>
                </c:pt>
                <c:pt idx="19">
                  <c:v>7295</c:v>
                </c:pt>
                <c:pt idx="20">
                  <c:v>7416</c:v>
                </c:pt>
                <c:pt idx="21">
                  <c:v>7116</c:v>
                </c:pt>
                <c:pt idx="22">
                  <c:v>7161</c:v>
                </c:pt>
                <c:pt idx="23">
                  <c:v>7513</c:v>
                </c:pt>
              </c:numCache>
            </c:numRef>
          </c:val>
          <c:extLst>
            <c:ext xmlns:c16="http://schemas.microsoft.com/office/drawing/2014/chart" uri="{C3380CC4-5D6E-409C-BE32-E72D297353CC}">
              <c16:uniqueId val="{00000031-01A7-4076-8CC9-477F391CD67B}"/>
            </c:ext>
          </c:extLst>
        </c:ser>
        <c:ser>
          <c:idx val="2"/>
          <c:order val="2"/>
          <c:tx>
            <c:strRef>
              <c:f>'Aikasarja suuret kaupungit '!$A$57</c:f>
              <c:strCache>
                <c:ptCount val="1"/>
                <c:pt idx="0">
                  <c:v>Asumisoikeusasunnot</c:v>
                </c:pt>
              </c:strCache>
            </c:strRef>
          </c:tx>
          <c:spPr>
            <a:solidFill>
              <a:schemeClr val="accent3"/>
            </a:solidFill>
            <a:ln w="25400">
              <a:noFill/>
            </a:ln>
            <a:effectLst/>
          </c:spPr>
          <c:dLbls>
            <c:dLbl>
              <c:idx val="0"/>
              <c:layout>
                <c:manualLayout>
                  <c:x val="-7.3486356204698731E-18"/>
                  <c:y val="-5.5720914560094349E-2"/>
                </c:manualLayout>
              </c:layout>
              <c:tx>
                <c:rich>
                  <a:bodyPr/>
                  <a:lstStyle/>
                  <a:p>
                    <a:fld id="{55C5B850-01FF-4F9A-8899-F15E97DF08ED}"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2-01A7-4076-8CC9-477F391CD67B}"/>
                </c:ext>
              </c:extLst>
            </c:dLbl>
            <c:dLbl>
              <c:idx val="1"/>
              <c:delete val="1"/>
              <c:extLst>
                <c:ext xmlns:c15="http://schemas.microsoft.com/office/drawing/2012/chart" uri="{CE6537A1-D6FC-4f65-9D91-7224C49458BB}"/>
                <c:ext xmlns:c16="http://schemas.microsoft.com/office/drawing/2014/chart" uri="{C3380CC4-5D6E-409C-BE32-E72D297353CC}">
                  <c16:uniqueId val="{00000033-01A7-4076-8CC9-477F391CD67B}"/>
                </c:ext>
              </c:extLst>
            </c:dLbl>
            <c:dLbl>
              <c:idx val="2"/>
              <c:delete val="1"/>
              <c:extLst>
                <c:ext xmlns:c15="http://schemas.microsoft.com/office/drawing/2012/chart" uri="{CE6537A1-D6FC-4f65-9D91-7224C49458BB}"/>
                <c:ext xmlns:c16="http://schemas.microsoft.com/office/drawing/2014/chart" uri="{C3380CC4-5D6E-409C-BE32-E72D297353CC}">
                  <c16:uniqueId val="{00000034-01A7-4076-8CC9-477F391CD67B}"/>
                </c:ext>
              </c:extLst>
            </c:dLbl>
            <c:dLbl>
              <c:idx val="3"/>
              <c:delete val="1"/>
              <c:extLst>
                <c:ext xmlns:c15="http://schemas.microsoft.com/office/drawing/2012/chart" uri="{CE6537A1-D6FC-4f65-9D91-7224C49458BB}"/>
                <c:ext xmlns:c16="http://schemas.microsoft.com/office/drawing/2014/chart" uri="{C3380CC4-5D6E-409C-BE32-E72D297353CC}">
                  <c16:uniqueId val="{00000035-01A7-4076-8CC9-477F391CD67B}"/>
                </c:ext>
              </c:extLst>
            </c:dLbl>
            <c:dLbl>
              <c:idx val="4"/>
              <c:delete val="1"/>
              <c:extLst>
                <c:ext xmlns:c15="http://schemas.microsoft.com/office/drawing/2012/chart" uri="{CE6537A1-D6FC-4f65-9D91-7224C49458BB}"/>
                <c:ext xmlns:c16="http://schemas.microsoft.com/office/drawing/2014/chart" uri="{C3380CC4-5D6E-409C-BE32-E72D297353CC}">
                  <c16:uniqueId val="{00000036-01A7-4076-8CC9-477F391CD67B}"/>
                </c:ext>
              </c:extLst>
            </c:dLbl>
            <c:dLbl>
              <c:idx val="5"/>
              <c:delete val="1"/>
              <c:extLst>
                <c:ext xmlns:c15="http://schemas.microsoft.com/office/drawing/2012/chart" uri="{CE6537A1-D6FC-4f65-9D91-7224C49458BB}"/>
                <c:ext xmlns:c16="http://schemas.microsoft.com/office/drawing/2014/chart" uri="{C3380CC4-5D6E-409C-BE32-E72D297353CC}">
                  <c16:uniqueId val="{00000037-01A7-4076-8CC9-477F391CD67B}"/>
                </c:ext>
              </c:extLst>
            </c:dLbl>
            <c:dLbl>
              <c:idx val="6"/>
              <c:delete val="1"/>
              <c:extLst>
                <c:ext xmlns:c15="http://schemas.microsoft.com/office/drawing/2012/chart" uri="{CE6537A1-D6FC-4f65-9D91-7224C49458BB}"/>
                <c:ext xmlns:c16="http://schemas.microsoft.com/office/drawing/2014/chart" uri="{C3380CC4-5D6E-409C-BE32-E72D297353CC}">
                  <c16:uniqueId val="{00000038-01A7-4076-8CC9-477F391CD67B}"/>
                </c:ext>
              </c:extLst>
            </c:dLbl>
            <c:dLbl>
              <c:idx val="7"/>
              <c:delete val="1"/>
              <c:extLst>
                <c:ext xmlns:c15="http://schemas.microsoft.com/office/drawing/2012/chart" uri="{CE6537A1-D6FC-4f65-9D91-7224C49458BB}"/>
                <c:ext xmlns:c16="http://schemas.microsoft.com/office/drawing/2014/chart" uri="{C3380CC4-5D6E-409C-BE32-E72D297353CC}">
                  <c16:uniqueId val="{00000039-01A7-4076-8CC9-477F391CD67B}"/>
                </c:ext>
              </c:extLst>
            </c:dLbl>
            <c:dLbl>
              <c:idx val="8"/>
              <c:delete val="1"/>
              <c:extLst>
                <c:ext xmlns:c15="http://schemas.microsoft.com/office/drawing/2012/chart" uri="{CE6537A1-D6FC-4f65-9D91-7224C49458BB}"/>
                <c:ext xmlns:c16="http://schemas.microsoft.com/office/drawing/2014/chart" uri="{C3380CC4-5D6E-409C-BE32-E72D297353CC}">
                  <c16:uniqueId val="{0000003A-01A7-4076-8CC9-477F391CD67B}"/>
                </c:ext>
              </c:extLst>
            </c:dLbl>
            <c:dLbl>
              <c:idx val="9"/>
              <c:delete val="1"/>
              <c:extLst>
                <c:ext xmlns:c15="http://schemas.microsoft.com/office/drawing/2012/chart" uri="{CE6537A1-D6FC-4f65-9D91-7224C49458BB}"/>
                <c:ext xmlns:c16="http://schemas.microsoft.com/office/drawing/2014/chart" uri="{C3380CC4-5D6E-409C-BE32-E72D297353CC}">
                  <c16:uniqueId val="{0000003B-01A7-4076-8CC9-477F391CD67B}"/>
                </c:ext>
              </c:extLst>
            </c:dLbl>
            <c:dLbl>
              <c:idx val="10"/>
              <c:delete val="1"/>
              <c:extLst>
                <c:ext xmlns:c15="http://schemas.microsoft.com/office/drawing/2012/chart" uri="{CE6537A1-D6FC-4f65-9D91-7224C49458BB}"/>
                <c:ext xmlns:c16="http://schemas.microsoft.com/office/drawing/2014/chart" uri="{C3380CC4-5D6E-409C-BE32-E72D297353CC}">
                  <c16:uniqueId val="{0000003C-01A7-4076-8CC9-477F391CD67B}"/>
                </c:ext>
              </c:extLst>
            </c:dLbl>
            <c:dLbl>
              <c:idx val="11"/>
              <c:delete val="1"/>
              <c:extLst>
                <c:ext xmlns:c15="http://schemas.microsoft.com/office/drawing/2012/chart" uri="{CE6537A1-D6FC-4f65-9D91-7224C49458BB}"/>
                <c:ext xmlns:c16="http://schemas.microsoft.com/office/drawing/2014/chart" uri="{C3380CC4-5D6E-409C-BE32-E72D297353CC}">
                  <c16:uniqueId val="{0000003D-01A7-4076-8CC9-477F391CD67B}"/>
                </c:ext>
              </c:extLst>
            </c:dLbl>
            <c:dLbl>
              <c:idx val="12"/>
              <c:delete val="1"/>
              <c:extLst>
                <c:ext xmlns:c15="http://schemas.microsoft.com/office/drawing/2012/chart" uri="{CE6537A1-D6FC-4f65-9D91-7224C49458BB}"/>
                <c:ext xmlns:c16="http://schemas.microsoft.com/office/drawing/2014/chart" uri="{C3380CC4-5D6E-409C-BE32-E72D297353CC}">
                  <c16:uniqueId val="{0000003E-01A7-4076-8CC9-477F391CD67B}"/>
                </c:ext>
              </c:extLst>
            </c:dLbl>
            <c:dLbl>
              <c:idx val="13"/>
              <c:delete val="1"/>
              <c:extLst>
                <c:ext xmlns:c15="http://schemas.microsoft.com/office/drawing/2012/chart" uri="{CE6537A1-D6FC-4f65-9D91-7224C49458BB}"/>
                <c:ext xmlns:c16="http://schemas.microsoft.com/office/drawing/2014/chart" uri="{C3380CC4-5D6E-409C-BE32-E72D297353CC}">
                  <c16:uniqueId val="{0000003F-01A7-4076-8CC9-477F391CD67B}"/>
                </c:ext>
              </c:extLst>
            </c:dLbl>
            <c:dLbl>
              <c:idx val="14"/>
              <c:delete val="1"/>
              <c:extLst>
                <c:ext xmlns:c15="http://schemas.microsoft.com/office/drawing/2012/chart" uri="{CE6537A1-D6FC-4f65-9D91-7224C49458BB}"/>
                <c:ext xmlns:c16="http://schemas.microsoft.com/office/drawing/2014/chart" uri="{C3380CC4-5D6E-409C-BE32-E72D297353CC}">
                  <c16:uniqueId val="{00000040-01A7-4076-8CC9-477F391CD67B}"/>
                </c:ext>
              </c:extLst>
            </c:dLbl>
            <c:dLbl>
              <c:idx val="15"/>
              <c:delete val="1"/>
              <c:extLst>
                <c:ext xmlns:c15="http://schemas.microsoft.com/office/drawing/2012/chart" uri="{CE6537A1-D6FC-4f65-9D91-7224C49458BB}"/>
                <c:ext xmlns:c16="http://schemas.microsoft.com/office/drawing/2014/chart" uri="{C3380CC4-5D6E-409C-BE32-E72D297353CC}">
                  <c16:uniqueId val="{00000041-01A7-4076-8CC9-477F391CD67B}"/>
                </c:ext>
              </c:extLst>
            </c:dLbl>
            <c:dLbl>
              <c:idx val="16"/>
              <c:delete val="1"/>
              <c:extLst>
                <c:ext xmlns:c15="http://schemas.microsoft.com/office/drawing/2012/chart" uri="{CE6537A1-D6FC-4f65-9D91-7224C49458BB}"/>
                <c:ext xmlns:c16="http://schemas.microsoft.com/office/drawing/2014/chart" uri="{C3380CC4-5D6E-409C-BE32-E72D297353CC}">
                  <c16:uniqueId val="{00000042-01A7-4076-8CC9-477F391CD67B}"/>
                </c:ext>
              </c:extLst>
            </c:dLbl>
            <c:dLbl>
              <c:idx val="17"/>
              <c:delete val="1"/>
              <c:extLst>
                <c:ext xmlns:c15="http://schemas.microsoft.com/office/drawing/2012/chart" uri="{CE6537A1-D6FC-4f65-9D91-7224C49458BB}"/>
                <c:ext xmlns:c16="http://schemas.microsoft.com/office/drawing/2014/chart" uri="{C3380CC4-5D6E-409C-BE32-E72D297353CC}">
                  <c16:uniqueId val="{00000043-01A7-4076-8CC9-477F391CD67B}"/>
                </c:ext>
              </c:extLst>
            </c:dLbl>
            <c:dLbl>
              <c:idx val="18"/>
              <c:delete val="1"/>
              <c:extLst>
                <c:ext xmlns:c15="http://schemas.microsoft.com/office/drawing/2012/chart" uri="{CE6537A1-D6FC-4f65-9D91-7224C49458BB}"/>
                <c:ext xmlns:c16="http://schemas.microsoft.com/office/drawing/2014/chart" uri="{C3380CC4-5D6E-409C-BE32-E72D297353CC}">
                  <c16:uniqueId val="{00000044-01A7-4076-8CC9-477F391CD67B}"/>
                </c:ext>
              </c:extLst>
            </c:dLbl>
            <c:dLbl>
              <c:idx val="19"/>
              <c:delete val="1"/>
              <c:extLst>
                <c:ext xmlns:c15="http://schemas.microsoft.com/office/drawing/2012/chart" uri="{CE6537A1-D6FC-4f65-9D91-7224C49458BB}"/>
                <c:ext xmlns:c16="http://schemas.microsoft.com/office/drawing/2014/chart" uri="{C3380CC4-5D6E-409C-BE32-E72D297353CC}">
                  <c16:uniqueId val="{00000045-01A7-4076-8CC9-477F391CD67B}"/>
                </c:ext>
              </c:extLst>
            </c:dLbl>
            <c:dLbl>
              <c:idx val="20"/>
              <c:delete val="1"/>
              <c:extLst>
                <c:ext xmlns:c15="http://schemas.microsoft.com/office/drawing/2012/chart" uri="{CE6537A1-D6FC-4f65-9D91-7224C49458BB}"/>
                <c:ext xmlns:c16="http://schemas.microsoft.com/office/drawing/2014/chart" uri="{C3380CC4-5D6E-409C-BE32-E72D297353CC}">
                  <c16:uniqueId val="{00000046-01A7-4076-8CC9-477F391CD67B}"/>
                </c:ext>
              </c:extLst>
            </c:dLbl>
            <c:dLbl>
              <c:idx val="21"/>
              <c:delete val="1"/>
              <c:extLst>
                <c:ext xmlns:c15="http://schemas.microsoft.com/office/drawing/2012/chart" uri="{CE6537A1-D6FC-4f65-9D91-7224C49458BB}"/>
                <c:ext xmlns:c16="http://schemas.microsoft.com/office/drawing/2014/chart" uri="{C3380CC4-5D6E-409C-BE32-E72D297353CC}">
                  <c16:uniqueId val="{00000047-01A7-4076-8CC9-477F391CD67B}"/>
                </c:ext>
              </c:extLst>
            </c:dLbl>
            <c:dLbl>
              <c:idx val="22"/>
              <c:delete val="1"/>
              <c:extLst>
                <c:ext xmlns:c15="http://schemas.microsoft.com/office/drawing/2012/chart" uri="{CE6537A1-D6FC-4f65-9D91-7224C49458BB}"/>
                <c:ext xmlns:c16="http://schemas.microsoft.com/office/drawing/2014/chart" uri="{C3380CC4-5D6E-409C-BE32-E72D297353CC}">
                  <c16:uniqueId val="{00000048-01A7-4076-8CC9-477F391CD67B}"/>
                </c:ext>
              </c:extLst>
            </c:dLbl>
            <c:dLbl>
              <c:idx val="23"/>
              <c:layout>
                <c:manualLayout>
                  <c:x val="-3.2067144054700992E-3"/>
                  <c:y val="-2.6003093461377361E-2"/>
                </c:manualLayout>
              </c:layout>
              <c:tx>
                <c:rich>
                  <a:bodyPr/>
                  <a:lstStyle/>
                  <a:p>
                    <a:fld id="{DFE0D06D-94C3-465E-8E68-DC1961E882DD}"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9-01A7-4076-8CC9-477F391CD67B}"/>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'!$B$62:$Y$62</c:f>
              <c:numCache>
                <c:formatCode>#,##0</c:formatCode>
                <c:ptCount val="24"/>
                <c:pt idx="0">
                  <c:v>1721</c:v>
                </c:pt>
                <c:pt idx="1">
                  <c:v>2078</c:v>
                </c:pt>
                <c:pt idx="2">
                  <c:v>2276</c:v>
                </c:pt>
                <c:pt idx="3">
                  <c:v>2586</c:v>
                </c:pt>
                <c:pt idx="4">
                  <c:v>2711</c:v>
                </c:pt>
                <c:pt idx="5">
                  <c:v>2745</c:v>
                </c:pt>
                <c:pt idx="6">
                  <c:v>2793</c:v>
                </c:pt>
                <c:pt idx="7">
                  <c:v>2848</c:v>
                </c:pt>
                <c:pt idx="8">
                  <c:v>2848</c:v>
                </c:pt>
                <c:pt idx="9">
                  <c:v>2911</c:v>
                </c:pt>
                <c:pt idx="10">
                  <c:v>2944</c:v>
                </c:pt>
                <c:pt idx="11">
                  <c:v>3059</c:v>
                </c:pt>
                <c:pt idx="12">
                  <c:v>3128</c:v>
                </c:pt>
                <c:pt idx="13">
                  <c:v>3180</c:v>
                </c:pt>
                <c:pt idx="14">
                  <c:v>3180</c:v>
                </c:pt>
                <c:pt idx="15">
                  <c:v>3236</c:v>
                </c:pt>
                <c:pt idx="16">
                  <c:v>3410</c:v>
                </c:pt>
                <c:pt idx="17">
                  <c:v>3454</c:v>
                </c:pt>
                <c:pt idx="18">
                  <c:v>3565</c:v>
                </c:pt>
                <c:pt idx="19">
                  <c:v>3592</c:v>
                </c:pt>
                <c:pt idx="20">
                  <c:v>3662</c:v>
                </c:pt>
                <c:pt idx="21">
                  <c:v>3643</c:v>
                </c:pt>
                <c:pt idx="22">
                  <c:v>3718</c:v>
                </c:pt>
                <c:pt idx="23">
                  <c:v>3956</c:v>
                </c:pt>
              </c:numCache>
            </c:numRef>
          </c:val>
          <c:extLst>
            <c:ext xmlns:c16="http://schemas.microsoft.com/office/drawing/2014/chart" uri="{C3380CC4-5D6E-409C-BE32-E72D297353CC}">
              <c16:uniqueId val="{0000004A-01A7-4076-8CC9-477F391CD67B}"/>
            </c:ext>
          </c:extLst>
        </c:ser>
        <c:dLbls>
          <c:showLegendKey val="0"/>
          <c:showVal val="0"/>
          <c:showCatName val="0"/>
          <c:showSerName val="0"/>
          <c:showPercent val="0"/>
          <c:showBubbleSize val="0"/>
        </c:dLbls>
        <c:axId val="732139456"/>
        <c:axId val="732139128"/>
        <c:extLst/>
      </c:areaChart>
      <c:lineChart>
        <c:grouping val="standard"/>
        <c:varyColors val="0"/>
        <c:ser>
          <c:idx val="3"/>
          <c:order val="3"/>
          <c:tx>
            <c:strRef>
              <c:f>'Aikasarja suuret kaupungit '!$A$83</c:f>
              <c:strCache>
                <c:ptCount val="1"/>
                <c:pt idx="0">
                  <c:v>Vapaarah. vuokra-asunnot</c:v>
                </c:pt>
              </c:strCache>
            </c:strRef>
          </c:tx>
          <c:spPr>
            <a:ln w="38100" cap="rnd">
              <a:solidFill>
                <a:schemeClr val="tx1"/>
              </a:solidFill>
              <a:round/>
            </a:ln>
            <a:effectLst/>
          </c:spPr>
          <c:marker>
            <c:symbol val="none"/>
          </c:marker>
          <c:dLbls>
            <c:dLbl>
              <c:idx val="0"/>
              <c:layout>
                <c:manualLayout>
                  <c:x val="-3.6934911272484876E-2"/>
                  <c:y val="-7.8935622307553702E-2"/>
                </c:manualLayout>
              </c:layout>
              <c:tx>
                <c:rich>
                  <a:bodyPr/>
                  <a:lstStyle/>
                  <a:p>
                    <a:fld id="{C8FA03A0-067A-4762-9998-07CF67ED6721}"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B-01A7-4076-8CC9-477F391CD67B}"/>
                </c:ext>
              </c:extLst>
            </c:dLbl>
            <c:dLbl>
              <c:idx val="1"/>
              <c:delete val="1"/>
              <c:extLst>
                <c:ext xmlns:c15="http://schemas.microsoft.com/office/drawing/2012/chart" uri="{CE6537A1-D6FC-4f65-9D91-7224C49458BB}"/>
                <c:ext xmlns:c16="http://schemas.microsoft.com/office/drawing/2014/chart" uri="{C3380CC4-5D6E-409C-BE32-E72D297353CC}">
                  <c16:uniqueId val="{0000004C-01A7-4076-8CC9-477F391CD67B}"/>
                </c:ext>
              </c:extLst>
            </c:dLbl>
            <c:dLbl>
              <c:idx val="2"/>
              <c:delete val="1"/>
              <c:extLst>
                <c:ext xmlns:c15="http://schemas.microsoft.com/office/drawing/2012/chart" uri="{CE6537A1-D6FC-4f65-9D91-7224C49458BB}"/>
                <c:ext xmlns:c16="http://schemas.microsoft.com/office/drawing/2014/chart" uri="{C3380CC4-5D6E-409C-BE32-E72D297353CC}">
                  <c16:uniqueId val="{0000004D-01A7-4076-8CC9-477F391CD67B}"/>
                </c:ext>
              </c:extLst>
            </c:dLbl>
            <c:dLbl>
              <c:idx val="3"/>
              <c:delete val="1"/>
              <c:extLst>
                <c:ext xmlns:c15="http://schemas.microsoft.com/office/drawing/2012/chart" uri="{CE6537A1-D6FC-4f65-9D91-7224C49458BB}"/>
                <c:ext xmlns:c16="http://schemas.microsoft.com/office/drawing/2014/chart" uri="{C3380CC4-5D6E-409C-BE32-E72D297353CC}">
                  <c16:uniqueId val="{0000004E-01A7-4076-8CC9-477F391CD67B}"/>
                </c:ext>
              </c:extLst>
            </c:dLbl>
            <c:dLbl>
              <c:idx val="4"/>
              <c:delete val="1"/>
              <c:extLst>
                <c:ext xmlns:c15="http://schemas.microsoft.com/office/drawing/2012/chart" uri="{CE6537A1-D6FC-4f65-9D91-7224C49458BB}"/>
                <c:ext xmlns:c16="http://schemas.microsoft.com/office/drawing/2014/chart" uri="{C3380CC4-5D6E-409C-BE32-E72D297353CC}">
                  <c16:uniqueId val="{0000004F-01A7-4076-8CC9-477F391CD67B}"/>
                </c:ext>
              </c:extLst>
            </c:dLbl>
            <c:dLbl>
              <c:idx val="5"/>
              <c:delete val="1"/>
              <c:extLst>
                <c:ext xmlns:c15="http://schemas.microsoft.com/office/drawing/2012/chart" uri="{CE6537A1-D6FC-4f65-9D91-7224C49458BB}"/>
                <c:ext xmlns:c16="http://schemas.microsoft.com/office/drawing/2014/chart" uri="{C3380CC4-5D6E-409C-BE32-E72D297353CC}">
                  <c16:uniqueId val="{00000050-01A7-4076-8CC9-477F391CD67B}"/>
                </c:ext>
              </c:extLst>
            </c:dLbl>
            <c:dLbl>
              <c:idx val="6"/>
              <c:delete val="1"/>
              <c:extLst>
                <c:ext xmlns:c15="http://schemas.microsoft.com/office/drawing/2012/chart" uri="{CE6537A1-D6FC-4f65-9D91-7224C49458BB}"/>
                <c:ext xmlns:c16="http://schemas.microsoft.com/office/drawing/2014/chart" uri="{C3380CC4-5D6E-409C-BE32-E72D297353CC}">
                  <c16:uniqueId val="{00000051-01A7-4076-8CC9-477F391CD67B}"/>
                </c:ext>
              </c:extLst>
            </c:dLbl>
            <c:dLbl>
              <c:idx val="7"/>
              <c:delete val="1"/>
              <c:extLst>
                <c:ext xmlns:c15="http://schemas.microsoft.com/office/drawing/2012/chart" uri="{CE6537A1-D6FC-4f65-9D91-7224C49458BB}"/>
                <c:ext xmlns:c16="http://schemas.microsoft.com/office/drawing/2014/chart" uri="{C3380CC4-5D6E-409C-BE32-E72D297353CC}">
                  <c16:uniqueId val="{00000052-01A7-4076-8CC9-477F391CD67B}"/>
                </c:ext>
              </c:extLst>
            </c:dLbl>
            <c:dLbl>
              <c:idx val="8"/>
              <c:delete val="1"/>
              <c:extLst>
                <c:ext xmlns:c15="http://schemas.microsoft.com/office/drawing/2012/chart" uri="{CE6537A1-D6FC-4f65-9D91-7224C49458BB}"/>
                <c:ext xmlns:c16="http://schemas.microsoft.com/office/drawing/2014/chart" uri="{C3380CC4-5D6E-409C-BE32-E72D297353CC}">
                  <c16:uniqueId val="{00000053-01A7-4076-8CC9-477F391CD67B}"/>
                </c:ext>
              </c:extLst>
            </c:dLbl>
            <c:dLbl>
              <c:idx val="9"/>
              <c:delete val="1"/>
              <c:extLst>
                <c:ext xmlns:c15="http://schemas.microsoft.com/office/drawing/2012/chart" uri="{CE6537A1-D6FC-4f65-9D91-7224C49458BB}"/>
                <c:ext xmlns:c16="http://schemas.microsoft.com/office/drawing/2014/chart" uri="{C3380CC4-5D6E-409C-BE32-E72D297353CC}">
                  <c16:uniqueId val="{00000054-01A7-4076-8CC9-477F391CD67B}"/>
                </c:ext>
              </c:extLst>
            </c:dLbl>
            <c:dLbl>
              <c:idx val="10"/>
              <c:delete val="1"/>
              <c:extLst>
                <c:ext xmlns:c15="http://schemas.microsoft.com/office/drawing/2012/chart" uri="{CE6537A1-D6FC-4f65-9D91-7224C49458BB}"/>
                <c:ext xmlns:c16="http://schemas.microsoft.com/office/drawing/2014/chart" uri="{C3380CC4-5D6E-409C-BE32-E72D297353CC}">
                  <c16:uniqueId val="{00000055-01A7-4076-8CC9-477F391CD67B}"/>
                </c:ext>
              </c:extLst>
            </c:dLbl>
            <c:dLbl>
              <c:idx val="11"/>
              <c:delete val="1"/>
              <c:extLst>
                <c:ext xmlns:c15="http://schemas.microsoft.com/office/drawing/2012/chart" uri="{CE6537A1-D6FC-4f65-9D91-7224C49458BB}"/>
                <c:ext xmlns:c16="http://schemas.microsoft.com/office/drawing/2014/chart" uri="{C3380CC4-5D6E-409C-BE32-E72D297353CC}">
                  <c16:uniqueId val="{00000056-01A7-4076-8CC9-477F391CD67B}"/>
                </c:ext>
              </c:extLst>
            </c:dLbl>
            <c:dLbl>
              <c:idx val="12"/>
              <c:delete val="1"/>
              <c:extLst>
                <c:ext xmlns:c15="http://schemas.microsoft.com/office/drawing/2012/chart" uri="{CE6537A1-D6FC-4f65-9D91-7224C49458BB}"/>
                <c:ext xmlns:c16="http://schemas.microsoft.com/office/drawing/2014/chart" uri="{C3380CC4-5D6E-409C-BE32-E72D297353CC}">
                  <c16:uniqueId val="{00000057-01A7-4076-8CC9-477F391CD67B}"/>
                </c:ext>
              </c:extLst>
            </c:dLbl>
            <c:dLbl>
              <c:idx val="13"/>
              <c:delete val="1"/>
              <c:extLst>
                <c:ext xmlns:c15="http://schemas.microsoft.com/office/drawing/2012/chart" uri="{CE6537A1-D6FC-4f65-9D91-7224C49458BB}"/>
                <c:ext xmlns:c16="http://schemas.microsoft.com/office/drawing/2014/chart" uri="{C3380CC4-5D6E-409C-BE32-E72D297353CC}">
                  <c16:uniqueId val="{00000058-01A7-4076-8CC9-477F391CD67B}"/>
                </c:ext>
              </c:extLst>
            </c:dLbl>
            <c:dLbl>
              <c:idx val="14"/>
              <c:delete val="1"/>
              <c:extLst>
                <c:ext xmlns:c15="http://schemas.microsoft.com/office/drawing/2012/chart" uri="{CE6537A1-D6FC-4f65-9D91-7224C49458BB}"/>
                <c:ext xmlns:c16="http://schemas.microsoft.com/office/drawing/2014/chart" uri="{C3380CC4-5D6E-409C-BE32-E72D297353CC}">
                  <c16:uniqueId val="{00000059-01A7-4076-8CC9-477F391CD67B}"/>
                </c:ext>
              </c:extLst>
            </c:dLbl>
            <c:dLbl>
              <c:idx val="15"/>
              <c:delete val="1"/>
              <c:extLst>
                <c:ext xmlns:c15="http://schemas.microsoft.com/office/drawing/2012/chart" uri="{CE6537A1-D6FC-4f65-9D91-7224C49458BB}"/>
                <c:ext xmlns:c16="http://schemas.microsoft.com/office/drawing/2014/chart" uri="{C3380CC4-5D6E-409C-BE32-E72D297353CC}">
                  <c16:uniqueId val="{0000005A-01A7-4076-8CC9-477F391CD67B}"/>
                </c:ext>
              </c:extLst>
            </c:dLbl>
            <c:dLbl>
              <c:idx val="16"/>
              <c:delete val="1"/>
              <c:extLst>
                <c:ext xmlns:c15="http://schemas.microsoft.com/office/drawing/2012/chart" uri="{CE6537A1-D6FC-4f65-9D91-7224C49458BB}"/>
                <c:ext xmlns:c16="http://schemas.microsoft.com/office/drawing/2014/chart" uri="{C3380CC4-5D6E-409C-BE32-E72D297353CC}">
                  <c16:uniqueId val="{0000005B-01A7-4076-8CC9-477F391CD67B}"/>
                </c:ext>
              </c:extLst>
            </c:dLbl>
            <c:dLbl>
              <c:idx val="17"/>
              <c:delete val="1"/>
              <c:extLst>
                <c:ext xmlns:c15="http://schemas.microsoft.com/office/drawing/2012/chart" uri="{CE6537A1-D6FC-4f65-9D91-7224C49458BB}"/>
                <c:ext xmlns:c16="http://schemas.microsoft.com/office/drawing/2014/chart" uri="{C3380CC4-5D6E-409C-BE32-E72D297353CC}">
                  <c16:uniqueId val="{0000005C-01A7-4076-8CC9-477F391CD67B}"/>
                </c:ext>
              </c:extLst>
            </c:dLbl>
            <c:dLbl>
              <c:idx val="18"/>
              <c:delete val="1"/>
              <c:extLst>
                <c:ext xmlns:c15="http://schemas.microsoft.com/office/drawing/2012/chart" uri="{CE6537A1-D6FC-4f65-9D91-7224C49458BB}"/>
                <c:ext xmlns:c16="http://schemas.microsoft.com/office/drawing/2014/chart" uri="{C3380CC4-5D6E-409C-BE32-E72D297353CC}">
                  <c16:uniqueId val="{0000005D-01A7-4076-8CC9-477F391CD67B}"/>
                </c:ext>
              </c:extLst>
            </c:dLbl>
            <c:dLbl>
              <c:idx val="19"/>
              <c:delete val="1"/>
              <c:extLst>
                <c:ext xmlns:c15="http://schemas.microsoft.com/office/drawing/2012/chart" uri="{CE6537A1-D6FC-4f65-9D91-7224C49458BB}"/>
                <c:ext xmlns:c16="http://schemas.microsoft.com/office/drawing/2014/chart" uri="{C3380CC4-5D6E-409C-BE32-E72D297353CC}">
                  <c16:uniqueId val="{0000005E-01A7-4076-8CC9-477F391CD67B}"/>
                </c:ext>
              </c:extLst>
            </c:dLbl>
            <c:dLbl>
              <c:idx val="20"/>
              <c:delete val="1"/>
              <c:extLst>
                <c:ext xmlns:c15="http://schemas.microsoft.com/office/drawing/2012/chart" uri="{CE6537A1-D6FC-4f65-9D91-7224C49458BB}"/>
                <c:ext xmlns:c16="http://schemas.microsoft.com/office/drawing/2014/chart" uri="{C3380CC4-5D6E-409C-BE32-E72D297353CC}">
                  <c16:uniqueId val="{0000005F-01A7-4076-8CC9-477F391CD67B}"/>
                </c:ext>
              </c:extLst>
            </c:dLbl>
            <c:dLbl>
              <c:idx val="21"/>
              <c:delete val="1"/>
              <c:extLst>
                <c:ext xmlns:c15="http://schemas.microsoft.com/office/drawing/2012/chart" uri="{CE6537A1-D6FC-4f65-9D91-7224C49458BB}"/>
                <c:ext xmlns:c16="http://schemas.microsoft.com/office/drawing/2014/chart" uri="{C3380CC4-5D6E-409C-BE32-E72D297353CC}">
                  <c16:uniqueId val="{00000060-01A7-4076-8CC9-477F391CD67B}"/>
                </c:ext>
              </c:extLst>
            </c:dLbl>
            <c:dLbl>
              <c:idx val="22"/>
              <c:delete val="1"/>
              <c:extLst>
                <c:ext xmlns:c15="http://schemas.microsoft.com/office/drawing/2012/chart" uri="{CE6537A1-D6FC-4f65-9D91-7224C49458BB}"/>
                <c:ext xmlns:c16="http://schemas.microsoft.com/office/drawing/2014/chart" uri="{C3380CC4-5D6E-409C-BE32-E72D297353CC}">
                  <c16:uniqueId val="{00000061-01A7-4076-8CC9-477F391CD67B}"/>
                </c:ext>
              </c:extLst>
            </c:dLbl>
            <c:dLbl>
              <c:idx val="23"/>
              <c:layout>
                <c:manualLayout>
                  <c:x val="-2.7257072446495962E-2"/>
                  <c:y val="-8.5128191614232572E-18"/>
                </c:manualLayout>
              </c:layout>
              <c:tx>
                <c:rich>
                  <a:bodyPr/>
                  <a:lstStyle/>
                  <a:p>
                    <a:fld id="{539C17C1-8B23-43B7-BD98-8F4D0E2E502D}"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62-01A7-4076-8CC9-477F391CD67B}"/>
                </c:ext>
              </c:extLst>
            </c:dLbl>
            <c:spPr>
              <a:solidFill>
                <a:sysClr val="windowText" lastClr="000000">
                  <a:lumMod val="15000"/>
                  <a:lumOff val="85000"/>
                </a:sysClr>
              </a:solid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'Aikasarja suuret kaupungit '!$B$84:$Y$84</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'Aikasarja suuret kaupungit '!$B$88:$Y$88</c:f>
              <c:numCache>
                <c:formatCode>#,##0</c:formatCode>
                <c:ptCount val="24"/>
                <c:pt idx="0">
                  <c:v>25526</c:v>
                </c:pt>
                <c:pt idx="1">
                  <c:v>28211</c:v>
                </c:pt>
                <c:pt idx="2">
                  <c:v>29280</c:v>
                </c:pt>
                <c:pt idx="3">
                  <c:v>29250</c:v>
                </c:pt>
                <c:pt idx="4">
                  <c:v>30162</c:v>
                </c:pt>
                <c:pt idx="5">
                  <c:v>29751</c:v>
                </c:pt>
                <c:pt idx="6">
                  <c:v>29820</c:v>
                </c:pt>
                <c:pt idx="7">
                  <c:v>30441</c:v>
                </c:pt>
                <c:pt idx="8">
                  <c:v>31190</c:v>
                </c:pt>
                <c:pt idx="9">
                  <c:v>33279</c:v>
                </c:pt>
                <c:pt idx="10">
                  <c:v>34769</c:v>
                </c:pt>
                <c:pt idx="11">
                  <c:v>36134</c:v>
                </c:pt>
                <c:pt idx="12">
                  <c:v>37208</c:v>
                </c:pt>
                <c:pt idx="13">
                  <c:v>38731</c:v>
                </c:pt>
                <c:pt idx="14">
                  <c:v>39938</c:v>
                </c:pt>
                <c:pt idx="15">
                  <c:v>41381</c:v>
                </c:pt>
                <c:pt idx="16">
                  <c:v>43674</c:v>
                </c:pt>
                <c:pt idx="17">
                  <c:v>46408</c:v>
                </c:pt>
                <c:pt idx="18">
                  <c:v>49322</c:v>
                </c:pt>
                <c:pt idx="19">
                  <c:v>51916</c:v>
                </c:pt>
                <c:pt idx="20">
                  <c:v>54483</c:v>
                </c:pt>
                <c:pt idx="21">
                  <c:v>54041</c:v>
                </c:pt>
                <c:pt idx="22" formatCode="General">
                  <c:v>56529</c:v>
                </c:pt>
                <c:pt idx="23" formatCode="General">
                  <c:v>64431</c:v>
                </c:pt>
              </c:numCache>
            </c:numRef>
          </c:val>
          <c:smooth val="0"/>
          <c:extLst>
            <c:ext xmlns:c16="http://schemas.microsoft.com/office/drawing/2014/chart" uri="{C3380CC4-5D6E-409C-BE32-E72D297353CC}">
              <c16:uniqueId val="{00000063-01A7-4076-8CC9-477F391CD67B}"/>
            </c:ext>
          </c:extLst>
        </c:ser>
        <c:dLbls>
          <c:showLegendKey val="0"/>
          <c:showVal val="0"/>
          <c:showCatName val="0"/>
          <c:showSerName val="0"/>
          <c:showPercent val="0"/>
          <c:showBubbleSize val="0"/>
        </c:dLbls>
        <c:marker val="1"/>
        <c:smooth val="0"/>
        <c:axId val="477654592"/>
        <c:axId val="477652432"/>
      </c:lineChart>
      <c:valAx>
        <c:axId val="732139128"/>
        <c:scaling>
          <c:orientation val="minMax"/>
          <c:max val="70000"/>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732139456"/>
        <c:crosses val="max"/>
        <c:crossBetween val="between"/>
      </c:valAx>
      <c:catAx>
        <c:axId val="7321394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732139128"/>
        <c:crosses val="autoZero"/>
        <c:auto val="1"/>
        <c:lblAlgn val="ctr"/>
        <c:lblOffset val="100"/>
        <c:noMultiLvlLbl val="0"/>
      </c:catAx>
      <c:valAx>
        <c:axId val="477652432"/>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crossAx val="477654592"/>
        <c:crosses val="autoZero"/>
        <c:crossBetween val="between"/>
      </c:valAx>
      <c:catAx>
        <c:axId val="477654592"/>
        <c:scaling>
          <c:orientation val="minMax"/>
        </c:scaling>
        <c:delete val="1"/>
        <c:axPos val="b"/>
        <c:numFmt formatCode="General" sourceLinked="1"/>
        <c:majorTickMark val="out"/>
        <c:minorTickMark val="none"/>
        <c:tickLblPos val="nextTo"/>
        <c:crossAx val="477652432"/>
        <c:crosses val="autoZero"/>
        <c:auto val="1"/>
        <c:lblAlgn val="ctr"/>
        <c:lblOffset val="100"/>
        <c:noMultiLvlLbl val="0"/>
      </c:catAx>
      <c:spPr>
        <a:noFill/>
        <a:ln>
          <a:noFill/>
        </a:ln>
        <a:effectLst/>
      </c:spPr>
    </c:plotArea>
    <c:legend>
      <c:legendPos val="t"/>
      <c:layout>
        <c:manualLayout>
          <c:xMode val="edge"/>
          <c:yMode val="edge"/>
          <c:x val="9.0919404842443527E-2"/>
          <c:y val="3.6660266805193832E-2"/>
          <c:w val="0.58893623098353887"/>
          <c:h val="0.2592707316901952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Verdana" panose="020B0604030504040204" pitchFamily="34" charset="0"/>
          <a:ea typeface="Verdana" panose="020B060403050404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1742BE-B3C8-4D6B-A773-6C5C5CEB0D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723F570F-9DAB-4952-AC92-CD81D8AEED2D}">
      <dgm:prSet custT="1"/>
      <dgm:spPr/>
      <dgm:t>
        <a:bodyPr/>
        <a:lstStyle/>
        <a:p>
          <a:r>
            <a:rPr lang="en-US" sz="1800" b="1" err="1"/>
            <a:t>Eniten</a:t>
          </a:r>
          <a:r>
            <a:rPr lang="en-US" sz="1800" b="1"/>
            <a:t> </a:t>
          </a:r>
          <a:r>
            <a:rPr lang="en-US" sz="1800" b="1" err="1"/>
            <a:t>tyhjiä</a:t>
          </a:r>
          <a:r>
            <a:rPr lang="en-US" sz="1800" b="1"/>
            <a:t> </a:t>
          </a:r>
          <a:r>
            <a:rPr lang="en-US" sz="1800"/>
            <a:t>(</a:t>
          </a:r>
          <a:r>
            <a:rPr lang="en-US" sz="1800" err="1"/>
            <a:t>muutos</a:t>
          </a:r>
          <a:r>
            <a:rPr lang="en-US" sz="1800"/>
            <a:t>)</a:t>
          </a:r>
        </a:p>
      </dgm:t>
    </dgm:pt>
    <dgm:pt modelId="{B30F80CF-142B-4166-BFFC-1F72B26F9A81}" type="parTrans" cxnId="{FC452CCE-28BE-40D3-B52A-75631FA170A3}">
      <dgm:prSet/>
      <dgm:spPr/>
      <dgm:t>
        <a:bodyPr/>
        <a:lstStyle/>
        <a:p>
          <a:endParaRPr lang="en-US"/>
        </a:p>
      </dgm:t>
    </dgm:pt>
    <dgm:pt modelId="{5BB14F93-7D7C-49E2-8614-E336F5B566CF}" type="sibTrans" cxnId="{FC452CCE-28BE-40D3-B52A-75631FA170A3}">
      <dgm:prSet/>
      <dgm:spPr/>
      <dgm:t>
        <a:bodyPr/>
        <a:lstStyle/>
        <a:p>
          <a:endParaRPr lang="en-US"/>
        </a:p>
      </dgm:t>
    </dgm:pt>
    <dgm:pt modelId="{BDF7AEA7-D17C-40DF-B4E7-2ED0FA10E945}">
      <dgm:prSet custT="1"/>
      <dgm:spPr/>
      <dgm:t>
        <a:bodyPr/>
        <a:lstStyle/>
        <a:p>
          <a:r>
            <a:rPr lang="fi-FI" sz="1600"/>
            <a:t>Kouvola 	 419    (+188)</a:t>
          </a:r>
          <a:endParaRPr lang="en-US" sz="1600"/>
        </a:p>
      </dgm:t>
    </dgm:pt>
    <dgm:pt modelId="{D3EEE5D7-F957-4614-9B86-314776D60FE0}" type="parTrans" cxnId="{D62541AC-1591-46EC-8957-BAD7EA14B2FD}">
      <dgm:prSet/>
      <dgm:spPr/>
      <dgm:t>
        <a:bodyPr/>
        <a:lstStyle/>
        <a:p>
          <a:endParaRPr lang="en-US"/>
        </a:p>
      </dgm:t>
    </dgm:pt>
    <dgm:pt modelId="{E42035F4-9873-4EE1-B79B-A6C1DC3D2050}" type="sibTrans" cxnId="{D62541AC-1591-46EC-8957-BAD7EA14B2FD}">
      <dgm:prSet/>
      <dgm:spPr/>
      <dgm:t>
        <a:bodyPr/>
        <a:lstStyle/>
        <a:p>
          <a:endParaRPr lang="en-US"/>
        </a:p>
      </dgm:t>
    </dgm:pt>
    <dgm:pt modelId="{7B734ACF-5ACE-45B1-A1B7-AEF2694CBC8D}">
      <dgm:prSet custT="1"/>
      <dgm:spPr/>
      <dgm:t>
        <a:bodyPr/>
        <a:lstStyle/>
        <a:p>
          <a:r>
            <a:rPr lang="en-US" sz="1600"/>
            <a:t>Espoo	 367    (+336)</a:t>
          </a:r>
        </a:p>
      </dgm:t>
    </dgm:pt>
    <dgm:pt modelId="{8B04B9F6-B9EC-4FCB-A4FF-C8191BFC2DE3}" type="parTrans" cxnId="{92F4FA8B-C522-4D35-A8D0-25B678AE7466}">
      <dgm:prSet/>
      <dgm:spPr/>
      <dgm:t>
        <a:bodyPr/>
        <a:lstStyle/>
        <a:p>
          <a:endParaRPr lang="fi-FI"/>
        </a:p>
      </dgm:t>
    </dgm:pt>
    <dgm:pt modelId="{871639D2-6EF9-453A-B3BC-0AA217B331FF}" type="sibTrans" cxnId="{92F4FA8B-C522-4D35-A8D0-25B678AE7466}">
      <dgm:prSet/>
      <dgm:spPr/>
      <dgm:t>
        <a:bodyPr/>
        <a:lstStyle/>
        <a:p>
          <a:endParaRPr lang="fi-FI"/>
        </a:p>
      </dgm:t>
    </dgm:pt>
    <dgm:pt modelId="{189D904F-BC69-4C62-955D-C0D02C86FD08}">
      <dgm:prSet custT="1"/>
      <dgm:spPr/>
      <dgm:t>
        <a:bodyPr/>
        <a:lstStyle/>
        <a:p>
          <a:r>
            <a:rPr lang="en-US" sz="1600" err="1"/>
            <a:t>Savonlinna</a:t>
          </a:r>
          <a:r>
            <a:rPr lang="en-US" sz="1600"/>
            <a:t>   365        (+9)</a:t>
          </a:r>
          <a:endParaRPr lang="en-US" sz="3200"/>
        </a:p>
      </dgm:t>
    </dgm:pt>
    <dgm:pt modelId="{6BA6124D-FE0A-4127-972B-C3EF857F1FB2}" type="parTrans" cxnId="{0243AED0-0245-4D19-BD12-D4584807B064}">
      <dgm:prSet/>
      <dgm:spPr/>
      <dgm:t>
        <a:bodyPr/>
        <a:lstStyle/>
        <a:p>
          <a:endParaRPr lang="fi-FI"/>
        </a:p>
      </dgm:t>
    </dgm:pt>
    <dgm:pt modelId="{597FE659-4078-42C6-AD00-E15FB0FDDC8E}" type="sibTrans" cxnId="{0243AED0-0245-4D19-BD12-D4584807B064}">
      <dgm:prSet/>
      <dgm:spPr/>
      <dgm:t>
        <a:bodyPr/>
        <a:lstStyle/>
        <a:p>
          <a:endParaRPr lang="fi-FI"/>
        </a:p>
      </dgm:t>
    </dgm:pt>
    <dgm:pt modelId="{0B00A012-53C1-46FD-8B0D-314F8C1360D4}">
      <dgm:prSet custT="1"/>
      <dgm:spPr/>
      <dgm:t>
        <a:bodyPr/>
        <a:lstStyle/>
        <a:p>
          <a:r>
            <a:rPr lang="en-US" sz="1600"/>
            <a:t>Helsinki     1 347 (+1 206)</a:t>
          </a:r>
        </a:p>
      </dgm:t>
    </dgm:pt>
    <dgm:pt modelId="{9B18DC79-1227-4088-A37C-1A26FDC4C185}" type="sibTrans" cxnId="{D66E313C-0779-466B-925F-A1AA1C2F59A3}">
      <dgm:prSet/>
      <dgm:spPr/>
      <dgm:t>
        <a:bodyPr/>
        <a:lstStyle/>
        <a:p>
          <a:endParaRPr lang="fi-FI"/>
        </a:p>
      </dgm:t>
    </dgm:pt>
    <dgm:pt modelId="{44A2E96A-5F7B-4A2C-83FC-8158CE19EA05}" type="parTrans" cxnId="{D66E313C-0779-466B-925F-A1AA1C2F59A3}">
      <dgm:prSet/>
      <dgm:spPr/>
      <dgm:t>
        <a:bodyPr/>
        <a:lstStyle/>
        <a:p>
          <a:endParaRPr lang="fi-FI"/>
        </a:p>
      </dgm:t>
    </dgm:pt>
    <dgm:pt modelId="{0BB8AAF6-D4C3-483C-9998-3C5FCA6FA531}">
      <dgm:prSet custT="1"/>
      <dgm:spPr/>
      <dgm:t>
        <a:bodyPr/>
        <a:lstStyle/>
        <a:p>
          <a:endParaRPr lang="en-US" sz="3200"/>
        </a:p>
      </dgm:t>
    </dgm:pt>
    <dgm:pt modelId="{32FAD5B8-050A-4BC9-9E3E-8A6E2FC505FC}" type="parTrans" cxnId="{0BC2C916-C41D-438C-8382-7940C1F4A993}">
      <dgm:prSet/>
      <dgm:spPr/>
      <dgm:t>
        <a:bodyPr/>
        <a:lstStyle/>
        <a:p>
          <a:endParaRPr lang="fi-FI"/>
        </a:p>
      </dgm:t>
    </dgm:pt>
    <dgm:pt modelId="{BF3A217D-4027-4333-A84E-302A99D1FECF}" type="sibTrans" cxnId="{0BC2C916-C41D-438C-8382-7940C1F4A993}">
      <dgm:prSet/>
      <dgm:spPr/>
      <dgm:t>
        <a:bodyPr/>
        <a:lstStyle/>
        <a:p>
          <a:endParaRPr lang="fi-FI"/>
        </a:p>
      </dgm:t>
    </dgm:pt>
    <dgm:pt modelId="{D87674FD-4B9F-4868-93EF-8A4D997DE149}">
      <dgm:prSet custT="1"/>
      <dgm:spPr/>
      <dgm:t>
        <a:bodyPr/>
        <a:lstStyle/>
        <a:p>
          <a:endParaRPr lang="en-US" sz="3200"/>
        </a:p>
      </dgm:t>
    </dgm:pt>
    <dgm:pt modelId="{28CAE742-BE15-4EC9-A4F3-F3D7AF52DD27}" type="parTrans" cxnId="{33EADA6D-6FCD-4322-9122-F1D6957995EB}">
      <dgm:prSet/>
      <dgm:spPr/>
      <dgm:t>
        <a:bodyPr/>
        <a:lstStyle/>
        <a:p>
          <a:endParaRPr lang="fi-FI"/>
        </a:p>
      </dgm:t>
    </dgm:pt>
    <dgm:pt modelId="{87A9E2BE-561E-496B-A78E-4D6CB3D6014E}" type="sibTrans" cxnId="{33EADA6D-6FCD-4322-9122-F1D6957995EB}">
      <dgm:prSet/>
      <dgm:spPr/>
      <dgm:t>
        <a:bodyPr/>
        <a:lstStyle/>
        <a:p>
          <a:endParaRPr lang="fi-FI"/>
        </a:p>
      </dgm:t>
    </dgm:pt>
    <dgm:pt modelId="{268DE196-0DC5-4098-A05B-9150F1D01492}" type="pres">
      <dgm:prSet presAssocID="{DE1742BE-B3C8-4D6B-A773-6C5C5CEB0D59}" presName="diagram" presStyleCnt="0">
        <dgm:presLayoutVars>
          <dgm:dir/>
          <dgm:resizeHandles val="exact"/>
        </dgm:presLayoutVars>
      </dgm:prSet>
      <dgm:spPr/>
    </dgm:pt>
    <dgm:pt modelId="{A32F1603-BD5C-4319-928B-B986AC9AC3F8}" type="pres">
      <dgm:prSet presAssocID="{723F570F-9DAB-4952-AC92-CD81D8AEED2D}" presName="node" presStyleLbl="node1" presStyleIdx="0" presStyleCnt="1" custScaleX="157297" custScaleY="114518" custLinFactNeighborX="1797" custLinFactNeighborY="15728">
        <dgm:presLayoutVars>
          <dgm:bulletEnabled val="1"/>
        </dgm:presLayoutVars>
      </dgm:prSet>
      <dgm:spPr/>
    </dgm:pt>
  </dgm:ptLst>
  <dgm:cxnLst>
    <dgm:cxn modelId="{6DEDE108-52D7-4A54-9C73-23FE4D36001C}" type="presOf" srcId="{DE1742BE-B3C8-4D6B-A773-6C5C5CEB0D59}" destId="{268DE196-0DC5-4098-A05B-9150F1D01492}" srcOrd="0" destOrd="0" presId="urn:microsoft.com/office/officeart/2005/8/layout/default"/>
    <dgm:cxn modelId="{0C140C0F-9E41-47D0-B5CC-74852D50585F}" type="presOf" srcId="{189D904F-BC69-4C62-955D-C0D02C86FD08}" destId="{A32F1603-BD5C-4319-928B-B986AC9AC3F8}" srcOrd="0" destOrd="4" presId="urn:microsoft.com/office/officeart/2005/8/layout/default"/>
    <dgm:cxn modelId="{0BC2C916-C41D-438C-8382-7940C1F4A993}" srcId="{723F570F-9DAB-4952-AC92-CD81D8AEED2D}" destId="{0BB8AAF6-D4C3-483C-9998-3C5FCA6FA531}" srcOrd="5" destOrd="0" parTransId="{32FAD5B8-050A-4BC9-9E3E-8A6E2FC505FC}" sibTransId="{BF3A217D-4027-4333-A84E-302A99D1FECF}"/>
    <dgm:cxn modelId="{D66E313C-0779-466B-925F-A1AA1C2F59A3}" srcId="{723F570F-9DAB-4952-AC92-CD81D8AEED2D}" destId="{0B00A012-53C1-46FD-8B0D-314F8C1360D4}" srcOrd="0" destOrd="0" parTransId="{44A2E96A-5F7B-4A2C-83FC-8158CE19EA05}" sibTransId="{9B18DC79-1227-4088-A37C-1A26FDC4C185}"/>
    <dgm:cxn modelId="{B335C149-B8D4-449D-8FDC-0001BCC6B2F1}" type="presOf" srcId="{0B00A012-53C1-46FD-8B0D-314F8C1360D4}" destId="{A32F1603-BD5C-4319-928B-B986AC9AC3F8}" srcOrd="0" destOrd="1" presId="urn:microsoft.com/office/officeart/2005/8/layout/default"/>
    <dgm:cxn modelId="{AAA3F86C-D765-4E99-B028-09780DBCD6C4}" type="presOf" srcId="{D87674FD-4B9F-4868-93EF-8A4D997DE149}" destId="{A32F1603-BD5C-4319-928B-B986AC9AC3F8}" srcOrd="0" destOrd="5" presId="urn:microsoft.com/office/officeart/2005/8/layout/default"/>
    <dgm:cxn modelId="{33EADA6D-6FCD-4322-9122-F1D6957995EB}" srcId="{723F570F-9DAB-4952-AC92-CD81D8AEED2D}" destId="{D87674FD-4B9F-4868-93EF-8A4D997DE149}" srcOrd="4" destOrd="0" parTransId="{28CAE742-BE15-4EC9-A4F3-F3D7AF52DD27}" sibTransId="{87A9E2BE-561E-496B-A78E-4D6CB3D6014E}"/>
    <dgm:cxn modelId="{0909D872-79C9-4A40-AB4C-B956255B05C3}" type="presOf" srcId="{0BB8AAF6-D4C3-483C-9998-3C5FCA6FA531}" destId="{A32F1603-BD5C-4319-928B-B986AC9AC3F8}" srcOrd="0" destOrd="6" presId="urn:microsoft.com/office/officeart/2005/8/layout/default"/>
    <dgm:cxn modelId="{0223F581-B401-4A67-AF2C-8D1F1B37C8C5}" type="presOf" srcId="{BDF7AEA7-D17C-40DF-B4E7-2ED0FA10E945}" destId="{A32F1603-BD5C-4319-928B-B986AC9AC3F8}" srcOrd="0" destOrd="2" presId="urn:microsoft.com/office/officeart/2005/8/layout/default"/>
    <dgm:cxn modelId="{B2BD3285-B9FC-4D0B-B4B8-2411D6562050}" type="presOf" srcId="{7B734ACF-5ACE-45B1-A1B7-AEF2694CBC8D}" destId="{A32F1603-BD5C-4319-928B-B986AC9AC3F8}" srcOrd="0" destOrd="3" presId="urn:microsoft.com/office/officeart/2005/8/layout/default"/>
    <dgm:cxn modelId="{92F4FA8B-C522-4D35-A8D0-25B678AE7466}" srcId="{723F570F-9DAB-4952-AC92-CD81D8AEED2D}" destId="{7B734ACF-5ACE-45B1-A1B7-AEF2694CBC8D}" srcOrd="2" destOrd="0" parTransId="{8B04B9F6-B9EC-4FCB-A4FF-C8191BFC2DE3}" sibTransId="{871639D2-6EF9-453A-B3BC-0AA217B331FF}"/>
    <dgm:cxn modelId="{0D5AD7A4-BC1E-4F01-A210-17122B6DA38E}" type="presOf" srcId="{723F570F-9DAB-4952-AC92-CD81D8AEED2D}" destId="{A32F1603-BD5C-4319-928B-B986AC9AC3F8}" srcOrd="0" destOrd="0" presId="urn:microsoft.com/office/officeart/2005/8/layout/default"/>
    <dgm:cxn modelId="{D62541AC-1591-46EC-8957-BAD7EA14B2FD}" srcId="{723F570F-9DAB-4952-AC92-CD81D8AEED2D}" destId="{BDF7AEA7-D17C-40DF-B4E7-2ED0FA10E945}" srcOrd="1" destOrd="0" parTransId="{D3EEE5D7-F957-4614-9B86-314776D60FE0}" sibTransId="{E42035F4-9873-4EE1-B79B-A6C1DC3D2050}"/>
    <dgm:cxn modelId="{FC452CCE-28BE-40D3-B52A-75631FA170A3}" srcId="{DE1742BE-B3C8-4D6B-A773-6C5C5CEB0D59}" destId="{723F570F-9DAB-4952-AC92-CD81D8AEED2D}" srcOrd="0" destOrd="0" parTransId="{B30F80CF-142B-4166-BFFC-1F72B26F9A81}" sibTransId="{5BB14F93-7D7C-49E2-8614-E336F5B566CF}"/>
    <dgm:cxn modelId="{0243AED0-0245-4D19-BD12-D4584807B064}" srcId="{723F570F-9DAB-4952-AC92-CD81D8AEED2D}" destId="{189D904F-BC69-4C62-955D-C0D02C86FD08}" srcOrd="3" destOrd="0" parTransId="{6BA6124D-FE0A-4127-972B-C3EF857F1FB2}" sibTransId="{597FE659-4078-42C6-AD00-E15FB0FDDC8E}"/>
    <dgm:cxn modelId="{3BA96349-FB1D-4C7E-8043-E9E294CA6E5C}" type="presParOf" srcId="{268DE196-0DC5-4098-A05B-9150F1D01492}" destId="{A32F1603-BD5C-4319-928B-B986AC9AC3F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F1603-BD5C-4319-928B-B986AC9AC3F8}">
      <dsp:nvSpPr>
        <dsp:cNvPr id="0" name=""/>
        <dsp:cNvSpPr/>
      </dsp:nvSpPr>
      <dsp:spPr>
        <a:xfrm>
          <a:off x="4969" y="30775"/>
          <a:ext cx="3237350" cy="1414146"/>
        </a:xfrm>
        <a:prstGeom prst="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err="1"/>
            <a:t>Eniten</a:t>
          </a:r>
          <a:r>
            <a:rPr lang="en-US" sz="1800" b="1" kern="1200"/>
            <a:t> </a:t>
          </a:r>
          <a:r>
            <a:rPr lang="en-US" sz="1800" b="1" kern="1200" err="1"/>
            <a:t>tyhjiä</a:t>
          </a:r>
          <a:r>
            <a:rPr lang="en-US" sz="1800" b="1" kern="1200"/>
            <a:t> </a:t>
          </a:r>
          <a:r>
            <a:rPr lang="en-US" sz="1800" kern="1200"/>
            <a:t>(</a:t>
          </a:r>
          <a:r>
            <a:rPr lang="en-US" sz="1800" kern="1200" err="1"/>
            <a:t>muutos</a:t>
          </a:r>
          <a:r>
            <a:rPr lang="en-US" sz="1800" kern="1200"/>
            <a:t>)</a:t>
          </a:r>
        </a:p>
        <a:p>
          <a:pPr marL="171450" lvl="1" indent="-171450" algn="l" defTabSz="711200">
            <a:lnSpc>
              <a:spcPct val="90000"/>
            </a:lnSpc>
            <a:spcBef>
              <a:spcPct val="0"/>
            </a:spcBef>
            <a:spcAft>
              <a:spcPct val="15000"/>
            </a:spcAft>
            <a:buChar char="•"/>
          </a:pPr>
          <a:r>
            <a:rPr lang="en-US" sz="1600" kern="1200"/>
            <a:t>Helsinki     1 347 (+1 206)</a:t>
          </a:r>
        </a:p>
        <a:p>
          <a:pPr marL="171450" lvl="1" indent="-171450" algn="l" defTabSz="711200">
            <a:lnSpc>
              <a:spcPct val="90000"/>
            </a:lnSpc>
            <a:spcBef>
              <a:spcPct val="0"/>
            </a:spcBef>
            <a:spcAft>
              <a:spcPct val="15000"/>
            </a:spcAft>
            <a:buChar char="•"/>
          </a:pPr>
          <a:r>
            <a:rPr lang="fi-FI" sz="1600" kern="1200"/>
            <a:t>Kouvola 	 419    (+188)</a:t>
          </a:r>
          <a:endParaRPr lang="en-US" sz="1600" kern="1200"/>
        </a:p>
        <a:p>
          <a:pPr marL="171450" lvl="1" indent="-171450" algn="l" defTabSz="711200">
            <a:lnSpc>
              <a:spcPct val="90000"/>
            </a:lnSpc>
            <a:spcBef>
              <a:spcPct val="0"/>
            </a:spcBef>
            <a:spcAft>
              <a:spcPct val="15000"/>
            </a:spcAft>
            <a:buChar char="•"/>
          </a:pPr>
          <a:r>
            <a:rPr lang="en-US" sz="1600" kern="1200"/>
            <a:t>Espoo	 367    (+336)</a:t>
          </a:r>
        </a:p>
        <a:p>
          <a:pPr marL="171450" lvl="1" indent="-171450" algn="l" defTabSz="711200">
            <a:lnSpc>
              <a:spcPct val="90000"/>
            </a:lnSpc>
            <a:spcBef>
              <a:spcPct val="0"/>
            </a:spcBef>
            <a:spcAft>
              <a:spcPct val="15000"/>
            </a:spcAft>
            <a:buChar char="•"/>
          </a:pPr>
          <a:r>
            <a:rPr lang="en-US" sz="1600" kern="1200" err="1"/>
            <a:t>Savonlinna</a:t>
          </a:r>
          <a:r>
            <a:rPr lang="en-US" sz="1600" kern="1200"/>
            <a:t>   365        (+9)</a:t>
          </a:r>
          <a:endParaRPr lang="en-US" sz="3200" kern="1200"/>
        </a:p>
        <a:p>
          <a:pPr marL="285750" lvl="1" indent="-285750" algn="l" defTabSz="1422400">
            <a:lnSpc>
              <a:spcPct val="90000"/>
            </a:lnSpc>
            <a:spcBef>
              <a:spcPct val="0"/>
            </a:spcBef>
            <a:spcAft>
              <a:spcPct val="15000"/>
            </a:spcAft>
            <a:buChar char="•"/>
          </a:pPr>
          <a:endParaRPr lang="en-US" sz="3200" kern="1200"/>
        </a:p>
        <a:p>
          <a:pPr marL="285750" lvl="1" indent="-285750" algn="l" defTabSz="1422400">
            <a:lnSpc>
              <a:spcPct val="90000"/>
            </a:lnSpc>
            <a:spcBef>
              <a:spcPct val="0"/>
            </a:spcBef>
            <a:spcAft>
              <a:spcPct val="15000"/>
            </a:spcAft>
            <a:buChar char="•"/>
          </a:pPr>
          <a:endParaRPr lang="en-US" sz="3200" kern="1200"/>
        </a:p>
      </dsp:txBody>
      <dsp:txXfrm>
        <a:off x="4969" y="30775"/>
        <a:ext cx="3237350" cy="14141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8.png"/></Relationships>
</file>

<file path=ppt/drawings/drawing1.xml><?xml version="1.0" encoding="utf-8"?>
<c:userShapes xmlns:c="http://schemas.openxmlformats.org/drawingml/2006/chart">
  <cdr:relSizeAnchor xmlns:cdr="http://schemas.openxmlformats.org/drawingml/2006/chartDrawing">
    <cdr:from>
      <cdr:x>0.22222</cdr:x>
      <cdr:y>0.07245</cdr:y>
    </cdr:from>
    <cdr:to>
      <cdr:x>0.45068</cdr:x>
      <cdr:y>0.23452</cdr:y>
    </cdr:to>
    <cdr:pic>
      <cdr:nvPicPr>
        <cdr:cNvPr id="2" name="chart">
          <a:extLst xmlns:a="http://schemas.openxmlformats.org/drawingml/2006/main">
            <a:ext uri="{FF2B5EF4-FFF2-40B4-BE49-F238E27FC236}">
              <a16:creationId xmlns:a16="http://schemas.microsoft.com/office/drawing/2014/main" id="{33A5CF49-CDF8-75EC-5B97-9DA695D8F09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08112" y="258894"/>
          <a:ext cx="1036410" cy="57917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0.52112</cdr:x>
      <cdr:y>0.38235</cdr:y>
    </cdr:from>
    <cdr:to>
      <cdr:x>0.93368</cdr:x>
      <cdr:y>0.5691</cdr:y>
    </cdr:to>
    <cdr:sp macro="" textlink="">
      <cdr:nvSpPr>
        <cdr:cNvPr id="2" name="Tekstiruutu 1">
          <a:extLst xmlns:a="http://schemas.openxmlformats.org/drawingml/2006/main">
            <a:ext uri="{FF2B5EF4-FFF2-40B4-BE49-F238E27FC236}">
              <a16:creationId xmlns:a16="http://schemas.microsoft.com/office/drawing/2014/main" id="{2AC9E83B-DEB7-4F0E-A7AE-42220F183B25}"/>
            </a:ext>
          </a:extLst>
        </cdr:cNvPr>
        <cdr:cNvSpPr txBox="1"/>
      </cdr:nvSpPr>
      <cdr:spPr>
        <a:xfrm xmlns:a="http://schemas.openxmlformats.org/drawingml/2006/main">
          <a:off x="3456384" y="1872208"/>
          <a:ext cx="2736304"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7713042-B061-451A-B854-5D814EF29D4B}"/>
              </a:ext>
            </a:extLst>
          </p:cNvPr>
          <p:cNvSpPr>
            <a:spLocks noGrp="1" noChangeArrowheads="1"/>
          </p:cNvSpPr>
          <p:nvPr>
            <p:ph type="hdr" sz="quarter"/>
          </p:nvPr>
        </p:nvSpPr>
        <p:spPr bwMode="auto">
          <a:xfrm>
            <a:off x="0"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i-FI"/>
          </a:p>
        </p:txBody>
      </p:sp>
      <p:sp>
        <p:nvSpPr>
          <p:cNvPr id="9219" name="Rectangle 3">
            <a:extLst>
              <a:ext uri="{FF2B5EF4-FFF2-40B4-BE49-F238E27FC236}">
                <a16:creationId xmlns:a16="http://schemas.microsoft.com/office/drawing/2014/main" id="{715FA8C8-505F-49A5-9E96-078D540D22FA}"/>
              </a:ext>
            </a:extLst>
          </p:cNvPr>
          <p:cNvSpPr>
            <a:spLocks noGrp="1" noChangeArrowheads="1"/>
          </p:cNvSpPr>
          <p:nvPr>
            <p:ph type="dt" sz="quarter" idx="1"/>
          </p:nvPr>
        </p:nvSpPr>
        <p:spPr bwMode="auto">
          <a:xfrm>
            <a:off x="3779151"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i-FI"/>
          </a:p>
        </p:txBody>
      </p:sp>
      <p:sp>
        <p:nvSpPr>
          <p:cNvPr id="9220" name="Rectangle 4">
            <a:extLst>
              <a:ext uri="{FF2B5EF4-FFF2-40B4-BE49-F238E27FC236}">
                <a16:creationId xmlns:a16="http://schemas.microsoft.com/office/drawing/2014/main" id="{7275750E-FFF6-427E-9B19-1CE3F7B2F2AF}"/>
              </a:ext>
            </a:extLst>
          </p:cNvPr>
          <p:cNvSpPr>
            <a:spLocks noGrp="1" noChangeArrowheads="1"/>
          </p:cNvSpPr>
          <p:nvPr>
            <p:ph type="ftr" sz="quarter" idx="2"/>
          </p:nvPr>
        </p:nvSpPr>
        <p:spPr bwMode="auto">
          <a:xfrm>
            <a:off x="0" y="9430308"/>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i-FI"/>
          </a:p>
        </p:txBody>
      </p:sp>
      <p:sp>
        <p:nvSpPr>
          <p:cNvPr id="9221" name="Rectangle 5">
            <a:extLst>
              <a:ext uri="{FF2B5EF4-FFF2-40B4-BE49-F238E27FC236}">
                <a16:creationId xmlns:a16="http://schemas.microsoft.com/office/drawing/2014/main" id="{FF938D83-45F2-40F3-AAFB-F9C9C284931B}"/>
              </a:ext>
            </a:extLst>
          </p:cNvPr>
          <p:cNvSpPr>
            <a:spLocks noGrp="1" noChangeArrowheads="1"/>
          </p:cNvSpPr>
          <p:nvPr>
            <p:ph type="sldNum" sz="quarter" idx="3"/>
          </p:nvPr>
        </p:nvSpPr>
        <p:spPr bwMode="auto">
          <a:xfrm>
            <a:off x="3779151" y="9430308"/>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0DA2D77-438A-4F25-9DD4-9870E4043770}" type="slidenum">
              <a:rPr lang="fi-FI" altLang="fi-FI"/>
              <a:pPr/>
              <a:t>‹#›</a:t>
            </a:fld>
            <a:endParaRPr lang="fi-FI" alt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EF84FA5-98DA-426C-B271-6252CB8F4820}"/>
              </a:ext>
            </a:extLst>
          </p:cNvPr>
          <p:cNvSpPr>
            <a:spLocks noGrp="1" noChangeArrowheads="1"/>
          </p:cNvSpPr>
          <p:nvPr>
            <p:ph type="hdr" sz="quarter"/>
          </p:nvPr>
        </p:nvSpPr>
        <p:spPr bwMode="auto">
          <a:xfrm>
            <a:off x="0"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i-FI"/>
          </a:p>
        </p:txBody>
      </p:sp>
      <p:sp>
        <p:nvSpPr>
          <p:cNvPr id="5123" name="Rectangle 3">
            <a:extLst>
              <a:ext uri="{FF2B5EF4-FFF2-40B4-BE49-F238E27FC236}">
                <a16:creationId xmlns:a16="http://schemas.microsoft.com/office/drawing/2014/main" id="{0B9D8D4E-8494-4AE7-BC27-D1260D4B2683}"/>
              </a:ext>
            </a:extLst>
          </p:cNvPr>
          <p:cNvSpPr>
            <a:spLocks noGrp="1" noChangeArrowheads="1"/>
          </p:cNvSpPr>
          <p:nvPr>
            <p:ph type="dt" idx="1"/>
          </p:nvPr>
        </p:nvSpPr>
        <p:spPr bwMode="auto">
          <a:xfrm>
            <a:off x="3779151"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i-FI"/>
          </a:p>
        </p:txBody>
      </p:sp>
      <p:sp>
        <p:nvSpPr>
          <p:cNvPr id="14340" name="Rectangle 4">
            <a:extLst>
              <a:ext uri="{FF2B5EF4-FFF2-40B4-BE49-F238E27FC236}">
                <a16:creationId xmlns:a16="http://schemas.microsoft.com/office/drawing/2014/main" id="{EE80E2CB-20D5-4AD8-9C6F-294169D6E6DF}"/>
              </a:ext>
            </a:extLst>
          </p:cNvPr>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0C94CC89-B8BD-4863-9826-784A573206B2}"/>
              </a:ext>
            </a:extLst>
          </p:cNvPr>
          <p:cNvSpPr>
            <a:spLocks noGrp="1" noChangeArrowheads="1"/>
          </p:cNvSpPr>
          <p:nvPr>
            <p:ph type="body" sz="quarter" idx="3"/>
          </p:nvPr>
        </p:nvSpPr>
        <p:spPr bwMode="auto">
          <a:xfrm>
            <a:off x="889214" y="4715155"/>
            <a:ext cx="4890665"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5126" name="Rectangle 6">
            <a:extLst>
              <a:ext uri="{FF2B5EF4-FFF2-40B4-BE49-F238E27FC236}">
                <a16:creationId xmlns:a16="http://schemas.microsoft.com/office/drawing/2014/main" id="{5F90B07E-12C7-415A-8844-A1F2986717BA}"/>
              </a:ext>
            </a:extLst>
          </p:cNvPr>
          <p:cNvSpPr>
            <a:spLocks noGrp="1" noChangeArrowheads="1"/>
          </p:cNvSpPr>
          <p:nvPr>
            <p:ph type="ftr" sz="quarter" idx="4"/>
          </p:nvPr>
        </p:nvSpPr>
        <p:spPr bwMode="auto">
          <a:xfrm>
            <a:off x="0" y="9430308"/>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i-FI"/>
          </a:p>
        </p:txBody>
      </p:sp>
      <p:sp>
        <p:nvSpPr>
          <p:cNvPr id="5127" name="Rectangle 7">
            <a:extLst>
              <a:ext uri="{FF2B5EF4-FFF2-40B4-BE49-F238E27FC236}">
                <a16:creationId xmlns:a16="http://schemas.microsoft.com/office/drawing/2014/main" id="{6432A987-C2D4-4DDA-9979-BC83693058B2}"/>
              </a:ext>
            </a:extLst>
          </p:cNvPr>
          <p:cNvSpPr>
            <a:spLocks noGrp="1" noChangeArrowheads="1"/>
          </p:cNvSpPr>
          <p:nvPr>
            <p:ph type="sldNum" sz="quarter" idx="5"/>
          </p:nvPr>
        </p:nvSpPr>
        <p:spPr bwMode="auto">
          <a:xfrm>
            <a:off x="3779151" y="9430308"/>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95759A8-CFBA-4690-B245-C4B9E89593F9}" type="slidenum">
              <a:rPr lang="fi-FI" altLang="fi-FI"/>
              <a:pPr/>
              <a:t>‹#›</a:t>
            </a:fld>
            <a:endParaRPr lang="fi-FI" alt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95759A8-CFBA-4690-B245-C4B9E89593F9}" type="slidenum">
              <a:rPr lang="fi-FI" altLang="fi-FI" smtClean="0"/>
              <a:pPr/>
              <a:t>1</a:t>
            </a:fld>
            <a:endParaRPr lang="fi-FI" altLang="fi-FI"/>
          </a:p>
        </p:txBody>
      </p:sp>
    </p:spTree>
    <p:extLst>
      <p:ext uri="{BB962C8B-B14F-4D97-AF65-F5344CB8AC3E}">
        <p14:creationId xmlns:p14="http://schemas.microsoft.com/office/powerpoint/2010/main" val="76151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5759A8-CFBA-4690-B245-C4B9E89593F9}" type="slidenum">
              <a:rPr kumimoji="0" lang="fi-FI" altLang="fi-FI"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393423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A9BF91D-46DF-494F-8D11-D95487DA6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C4043E-F162-4109-8C62-E4E3C4239E4F}"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
        <p:nvSpPr>
          <p:cNvPr id="17411" name="Rectangle 2">
            <a:extLst>
              <a:ext uri="{FF2B5EF4-FFF2-40B4-BE49-F238E27FC236}">
                <a16:creationId xmlns:a16="http://schemas.microsoft.com/office/drawing/2014/main" id="{709E98AB-01CE-4FF6-A1FC-2EFAEE8D9BE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80C5A8F7-22D5-4510-BC71-F92567901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kaksipalstaisen esitysdian malli</a:t>
            </a:r>
          </a:p>
        </p:txBody>
      </p:sp>
    </p:spTree>
    <p:extLst>
      <p:ext uri="{BB962C8B-B14F-4D97-AF65-F5344CB8AC3E}">
        <p14:creationId xmlns:p14="http://schemas.microsoft.com/office/powerpoint/2010/main" val="229353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5759A8-CFBA-4690-B245-C4B9E89593F9}" type="slidenum">
              <a:rPr kumimoji="0" lang="fi-FI" altLang="fi-FI"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2256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5759A8-CFBA-4690-B245-C4B9E89593F9}" type="slidenum">
              <a:rPr kumimoji="0" lang="fi-FI" altLang="fi-FI"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08506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732FD03-3E66-4F2C-84FF-000733642E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8349AA-31AC-40A8-BE86-37C799C1AFE6}"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endParaRPr>
          </a:p>
        </p:txBody>
      </p:sp>
      <p:sp>
        <p:nvSpPr>
          <p:cNvPr id="16387" name="Rectangle 2">
            <a:extLst>
              <a:ext uri="{FF2B5EF4-FFF2-40B4-BE49-F238E27FC236}">
                <a16:creationId xmlns:a16="http://schemas.microsoft.com/office/drawing/2014/main" id="{79BC51DC-A4EF-4335-94B9-A09DC03ADCDC}"/>
              </a:ext>
            </a:extLst>
          </p:cNvPr>
          <p:cNvSpPr>
            <a:spLocks noGrp="1" noRot="1" noChangeAspect="1" noChangeArrowheads="1" noTextEdit="1"/>
          </p:cNvSpPr>
          <p:nvPr>
            <p:ph type="sldImg"/>
          </p:nvPr>
        </p:nvSpPr>
        <p:spPr/>
      </p:sp>
      <p:sp>
        <p:nvSpPr>
          <p:cNvPr id="16388" name="Rectangle 3">
            <a:extLst>
              <a:ext uri="{FF2B5EF4-FFF2-40B4-BE49-F238E27FC236}">
                <a16:creationId xmlns:a16="http://schemas.microsoft.com/office/drawing/2014/main" id="{0C0E09A3-DA42-41CD-AEE6-C168778CA5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yksipalstaisen esitysdian malli</a:t>
            </a:r>
          </a:p>
        </p:txBody>
      </p:sp>
    </p:spTree>
    <p:extLst>
      <p:ext uri="{BB962C8B-B14F-4D97-AF65-F5344CB8AC3E}">
        <p14:creationId xmlns:p14="http://schemas.microsoft.com/office/powerpoint/2010/main" val="406456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A9BF91D-46DF-494F-8D11-D95487DA60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C4043E-F162-4109-8C62-E4E3C4239E4F}"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endParaRPr>
          </a:p>
        </p:txBody>
      </p:sp>
      <p:sp>
        <p:nvSpPr>
          <p:cNvPr id="17411" name="Rectangle 2">
            <a:extLst>
              <a:ext uri="{FF2B5EF4-FFF2-40B4-BE49-F238E27FC236}">
                <a16:creationId xmlns:a16="http://schemas.microsoft.com/office/drawing/2014/main" id="{709E98AB-01CE-4FF6-A1FC-2EFAEE8D9BE0}"/>
              </a:ext>
            </a:extLst>
          </p:cNvPr>
          <p:cNvSpPr>
            <a:spLocks noGrp="1" noRot="1" noChangeAspect="1" noChangeArrowheads="1" noTextEdit="1"/>
          </p:cNvSpPr>
          <p:nvPr>
            <p:ph type="sldImg"/>
          </p:nvPr>
        </p:nvSpPr>
        <p:spPr/>
      </p:sp>
      <p:sp>
        <p:nvSpPr>
          <p:cNvPr id="17412" name="Rectangle 3">
            <a:extLst>
              <a:ext uri="{FF2B5EF4-FFF2-40B4-BE49-F238E27FC236}">
                <a16:creationId xmlns:a16="http://schemas.microsoft.com/office/drawing/2014/main" id="{80C5A8F7-22D5-4510-BC71-F92567901F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kaksipalstaisen esitysdian malli</a:t>
            </a:r>
          </a:p>
        </p:txBody>
      </p:sp>
    </p:spTree>
    <p:extLst>
      <p:ext uri="{BB962C8B-B14F-4D97-AF65-F5344CB8AC3E}">
        <p14:creationId xmlns:p14="http://schemas.microsoft.com/office/powerpoint/2010/main" val="75615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732FD03-3E66-4F2C-84FF-000733642E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8349AA-31AC-40A8-BE86-37C799C1AFE6}"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Arial"/>
            </a:endParaRPr>
          </a:p>
        </p:txBody>
      </p:sp>
      <p:sp>
        <p:nvSpPr>
          <p:cNvPr id="16387" name="Rectangle 2">
            <a:extLst>
              <a:ext uri="{FF2B5EF4-FFF2-40B4-BE49-F238E27FC236}">
                <a16:creationId xmlns:a16="http://schemas.microsoft.com/office/drawing/2014/main" id="{79BC51DC-A4EF-4335-94B9-A09DC03ADCDC}"/>
              </a:ext>
            </a:extLst>
          </p:cNvPr>
          <p:cNvSpPr>
            <a:spLocks noGrp="1" noRot="1" noChangeAspect="1" noChangeArrowheads="1" noTextEdit="1"/>
          </p:cNvSpPr>
          <p:nvPr>
            <p:ph type="sldImg"/>
          </p:nvPr>
        </p:nvSpPr>
        <p:spPr/>
      </p:sp>
      <p:sp>
        <p:nvSpPr>
          <p:cNvPr id="16388" name="Rectangle 3">
            <a:extLst>
              <a:ext uri="{FF2B5EF4-FFF2-40B4-BE49-F238E27FC236}">
                <a16:creationId xmlns:a16="http://schemas.microsoft.com/office/drawing/2014/main" id="{0C0E09A3-DA42-41CD-AEE6-C168778CA5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yksipalstaisen esitysdian malli</a:t>
            </a:r>
          </a:p>
        </p:txBody>
      </p:sp>
    </p:spTree>
    <p:extLst>
      <p:ext uri="{BB962C8B-B14F-4D97-AF65-F5344CB8AC3E}">
        <p14:creationId xmlns:p14="http://schemas.microsoft.com/office/powerpoint/2010/main" val="361811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732FD03-3E66-4F2C-84FF-000733642E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8349AA-31AC-40A8-BE86-37C799C1AFE6}"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
        <p:nvSpPr>
          <p:cNvPr id="16387" name="Rectangle 2">
            <a:extLst>
              <a:ext uri="{FF2B5EF4-FFF2-40B4-BE49-F238E27FC236}">
                <a16:creationId xmlns:a16="http://schemas.microsoft.com/office/drawing/2014/main" id="{79BC51DC-A4EF-4335-94B9-A09DC03ADCDC}"/>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0C0E09A3-DA42-41CD-AEE6-C168778CA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yksipalstaisen esitysdian malli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A12AC8-B290-4DA3-AAB8-5643B83CD4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47D41E-BE11-4DC8-B2EF-43EA9603299C}"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
        <p:nvSpPr>
          <p:cNvPr id="25603" name="Rectangle 2">
            <a:extLst>
              <a:ext uri="{FF2B5EF4-FFF2-40B4-BE49-F238E27FC236}">
                <a16:creationId xmlns:a16="http://schemas.microsoft.com/office/drawing/2014/main" id="{A03FD1F6-1EA9-4DFF-832C-448FBB56FC4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C24E119-05A9-4B88-9449-8EDBD2ED2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endParaRPr lang="fi-FI" altLang="fi-FI">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image" Target="../media/image20.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0.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1.xml"/><Relationship Id="rId4" Type="http://schemas.openxmlformats.org/officeDocument/2006/relationships/image" Target="../media/image20.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0.jpe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2.xml"/><Relationship Id="rId4" Type="http://schemas.openxmlformats.org/officeDocument/2006/relationships/image" Target="../media/image20.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2.xml"/><Relationship Id="rId4" Type="http://schemas.openxmlformats.org/officeDocument/2006/relationships/image" Target="../media/image10.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0D8772-7F78-4B0A-8281-C8DDD3A31600}"/>
              </a:ext>
            </a:extLst>
          </p:cNvPr>
          <p:cNvSpPr>
            <a:spLocks noGrp="1"/>
          </p:cNvSpPr>
          <p:nvPr>
            <p:ph type="ctrTitle"/>
          </p:nvPr>
        </p:nvSpPr>
        <p:spPr>
          <a:xfrm>
            <a:off x="1143000" y="841772"/>
            <a:ext cx="6858000" cy="1790700"/>
          </a:xfrm>
        </p:spPr>
        <p:txBody>
          <a:bodyPr anchor="b">
            <a:normAutofit/>
          </a:bodyPr>
          <a:lstStyle>
            <a:lvl1pPr algn="ctr">
              <a:defRPr sz="3600"/>
            </a:lvl1pPr>
          </a:lstStyle>
          <a:p>
            <a:r>
              <a:rPr lang="fi-FI"/>
              <a:t>Muokkaa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2D867103-5D6F-475F-B115-86AC6B0C42C0}"/>
              </a:ext>
            </a:extLst>
          </p:cNvPr>
          <p:cNvSpPr>
            <a:spLocks noGrp="1"/>
          </p:cNvSpPr>
          <p:nvPr>
            <p:ph type="subTitle" idx="1"/>
          </p:nvPr>
        </p:nvSpPr>
        <p:spPr>
          <a:xfrm>
            <a:off x="1143000" y="2701528"/>
            <a:ext cx="6858000" cy="1241822"/>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a:t>
            </a:r>
            <a:r>
              <a:rPr lang="fi-FI" err="1"/>
              <a:t>napsautt</a:t>
            </a:r>
            <a:r>
              <a:rPr lang="fi-FI"/>
              <a:t>.</a:t>
            </a:r>
          </a:p>
        </p:txBody>
      </p:sp>
      <p:sp>
        <p:nvSpPr>
          <p:cNvPr id="4" name="Päivämäärän paikkamerkki 3">
            <a:extLst>
              <a:ext uri="{FF2B5EF4-FFF2-40B4-BE49-F238E27FC236}">
                <a16:creationId xmlns:a16="http://schemas.microsoft.com/office/drawing/2014/main" id="{1898B99D-CB58-42D3-9D3F-811A9F328005}"/>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24580F70-203C-48B9-B86B-3F170A0919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327724-2610-4894-BE73-37F17D15CD08}"/>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53237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1A615-306C-472A-A62F-3ABCBCE1F16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E5346E58-5567-4D22-9E14-25E5009191F4}"/>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8273952-65D3-452C-B639-828C2581725C}"/>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78DE3BB1-A00A-4C93-BB3B-94C4E3A363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E9C561-1A8E-4936-860F-8935A68A5B03}"/>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363542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2200"/>
            </a:lvl1pPr>
          </a:lstStyle>
          <a:p>
            <a:r>
              <a:rPr lang="en-US"/>
              <a:t>Click to edit Master title style</a:t>
            </a:r>
            <a:endParaRPr lang="fi-FI"/>
          </a:p>
        </p:txBody>
      </p:sp>
      <p:sp>
        <p:nvSpPr>
          <p:cNvPr id="3" name="Sisällön paikkamerkki 2"/>
          <p:cNvSpPr>
            <a:spLocks noGrp="1"/>
          </p:cNvSpPr>
          <p:nvPr>
            <p:ph idx="1"/>
          </p:nvPr>
        </p:nvSpPr>
        <p:spPr>
          <a:xfrm>
            <a:off x="2339752" y="1347615"/>
            <a:ext cx="6194648" cy="3338686"/>
          </a:xfrm>
        </p:spPr>
        <p:txBody>
          <a:bodyPr/>
          <a:lstStyle>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p:txBody>
          <a:bodyPr/>
          <a:lstStyle>
            <a:lvl1pPr>
              <a:defRPr/>
            </a:lvl1pPr>
          </a:lstStyle>
          <a:p>
            <a:pPr>
              <a:defRPr/>
            </a:pPr>
            <a:fld id="{83217F9A-5279-4A99-98DC-50C5833EE471}" type="datetime1">
              <a:rPr lang="fi-FI"/>
              <a:pPr>
                <a:defRPr/>
              </a:pPr>
              <a:t>2.10.2024</a:t>
            </a:fld>
            <a:endParaRPr lang="fi-FI"/>
          </a:p>
        </p:txBody>
      </p:sp>
      <p:sp>
        <p:nvSpPr>
          <p:cNvPr id="7" name="Tekstin paikkamerkki 6">
            <a:extLst>
              <a:ext uri="{FF2B5EF4-FFF2-40B4-BE49-F238E27FC236}">
                <a16:creationId xmlns:a16="http://schemas.microsoft.com/office/drawing/2014/main" id="{930B0BB3-3E52-4E26-B212-095745F29EAE}"/>
              </a:ext>
            </a:extLst>
          </p:cNvPr>
          <p:cNvSpPr>
            <a:spLocks noGrp="1"/>
          </p:cNvSpPr>
          <p:nvPr>
            <p:ph type="body" sz="quarter" idx="12"/>
          </p:nvPr>
        </p:nvSpPr>
        <p:spPr>
          <a:xfrm>
            <a:off x="395536" y="1347615"/>
            <a:ext cx="1600200" cy="3338512"/>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16838849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6018115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6" y="2932038"/>
            <a:ext cx="8964488" cy="1656090"/>
          </a:xfrm>
          <a:prstGeom prst="rect">
            <a:avLst/>
          </a:prstGeom>
        </p:spPr>
      </p:pic>
    </p:spTree>
    <p:extLst>
      <p:ext uri="{BB962C8B-B14F-4D97-AF65-F5344CB8AC3E}">
        <p14:creationId xmlns:p14="http://schemas.microsoft.com/office/powerpoint/2010/main" val="3830688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Tree>
    <p:extLst>
      <p:ext uri="{BB962C8B-B14F-4D97-AF65-F5344CB8AC3E}">
        <p14:creationId xmlns:p14="http://schemas.microsoft.com/office/powerpoint/2010/main" val="27735426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0236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2076822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1"/>
                </a:solidFill>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2.10.2024</a:t>
            </a:fld>
            <a:r>
              <a:rPr lang="fi-FI"/>
              <a:t> </a:t>
            </a:r>
          </a:p>
          <a:p>
            <a:pPr>
              <a:defRPr/>
            </a:pPr>
            <a:r>
              <a:rPr lang="fi-FI"/>
              <a:t>Tekijän nimi</a:t>
            </a:r>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421626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3_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271022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4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2571266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9445326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1_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2" y="555526"/>
            <a:ext cx="6700323" cy="432048"/>
          </a:xfrm>
        </p:spPr>
        <p:txBody>
          <a:bodyPr/>
          <a:lstStyle>
            <a:lvl1pPr>
              <a:defRPr>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2"/>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871483" y="1419622"/>
            <a:ext cx="3815318"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3" y="1912540"/>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175921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4565A12-E98B-470C-83EA-24542F276BED}"/>
              </a:ext>
            </a:extLst>
          </p:cNvPr>
          <p:cNvSpPr>
            <a:spLocks noGrp="1"/>
          </p:cNvSpPr>
          <p:nvPr>
            <p:ph type="title" orient="vert"/>
          </p:nvPr>
        </p:nvSpPr>
        <p:spPr>
          <a:xfrm>
            <a:off x="6543675" y="273844"/>
            <a:ext cx="1971675" cy="4358879"/>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E3FCEA4F-1056-4412-943E-7D4079CBBB08}"/>
              </a:ext>
            </a:extLst>
          </p:cNvPr>
          <p:cNvSpPr>
            <a:spLocks noGrp="1"/>
          </p:cNvSpPr>
          <p:nvPr>
            <p:ph type="body" orient="vert" idx="1"/>
          </p:nvPr>
        </p:nvSpPr>
        <p:spPr>
          <a:xfrm>
            <a:off x="628650" y="273844"/>
            <a:ext cx="5800725" cy="4358879"/>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143863-E033-47FE-9651-9E511F2740AF}"/>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0F608B87-5FE7-4282-830A-FBD5F8C485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3656DD-BCA4-46DD-9F00-A950D3EAF43C}"/>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487549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1_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55526"/>
            <a:ext cx="6270848" cy="342900"/>
          </a:xfrm>
        </p:spPr>
        <p:txBody>
          <a:bodyPr/>
          <a:lstStyle>
            <a:lvl1pPr>
              <a:defRPr>
                <a:solidFill>
                  <a:schemeClr val="accent1"/>
                </a:solidFill>
              </a:defRPr>
            </a:lvl1p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3384127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4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914353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3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1564873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49275"/>
            <a:ext cx="5112568" cy="438299"/>
          </a:xfrm>
        </p:spPr>
        <p:txBody>
          <a:bodyPr/>
          <a:lstStyle>
            <a:lvl1pPr>
              <a:defRPr>
                <a:solidFill>
                  <a:schemeClr val="accent1"/>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0" y="1563638"/>
            <a:ext cx="5040560" cy="3096344"/>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933176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1_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solidFill>
                  <a:schemeClr val="accent1"/>
                </a:solidFill>
              </a:defRPr>
            </a:lvl1pPr>
          </a:lstStyle>
          <a:p>
            <a:r>
              <a:rPr lang="fi-FI"/>
              <a:t>Muokkaa ots. perustyyl. napsautt.</a:t>
            </a:r>
          </a:p>
        </p:txBody>
      </p:sp>
      <p:sp>
        <p:nvSpPr>
          <p:cNvPr id="3" name="Sisällön paikkamerkki 2"/>
          <p:cNvSpPr>
            <a:spLocks noGrp="1"/>
          </p:cNvSpPr>
          <p:nvPr>
            <p:ph idx="1"/>
          </p:nvPr>
        </p:nvSpPr>
        <p:spPr>
          <a:xfrm>
            <a:off x="3575050"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2349078"/>
            <a:ext cx="3008313" cy="2094881"/>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2342437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Otsikollinen kuv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p>
        </p:txBody>
      </p:sp>
      <p:sp>
        <p:nvSpPr>
          <p:cNvPr id="4" name="Tekstin paikkamerkki 3"/>
          <p:cNvSpPr>
            <a:spLocks noGrp="1"/>
          </p:cNvSpPr>
          <p:nvPr>
            <p:ph type="body" sz="half" idx="2"/>
          </p:nvPr>
        </p:nvSpPr>
        <p:spPr>
          <a:xfrm>
            <a:off x="5457340" y="3075806"/>
            <a:ext cx="3291854" cy="863314"/>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3997424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6"/>
            <a:ext cx="5486400" cy="425054"/>
          </a:xfrm>
        </p:spPr>
        <p:txBody>
          <a:bodyPr anchor="b"/>
          <a:lstStyle>
            <a:lvl1pPr algn="l">
              <a:defRPr sz="2000" b="0">
                <a:solidFill>
                  <a:schemeClr val="accent1"/>
                </a:solidFill>
              </a:defRPr>
            </a:lvl1pPr>
          </a:lstStyle>
          <a:p>
            <a:r>
              <a:rPr lang="fi-FI"/>
              <a:t>Muokkaa ots. perustyyl. napsautt.</a:t>
            </a:r>
          </a:p>
        </p:txBody>
      </p:sp>
      <p:sp>
        <p:nvSpPr>
          <p:cNvPr id="4" name="Tekstin paikkamerkki 3"/>
          <p:cNvSpPr>
            <a:spLocks noGrp="1"/>
          </p:cNvSpPr>
          <p:nvPr>
            <p:ph type="body" sz="half" idx="2"/>
          </p:nvPr>
        </p:nvSpPr>
        <p:spPr>
          <a:xfrm>
            <a:off x="1979712" y="3912319"/>
            <a:ext cx="5486400" cy="60364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2633977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1_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3240969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1_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15631369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AndTx" preserve="1">
  <p:cSld name="7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6" y="572666"/>
            <a:ext cx="6484468" cy="342900"/>
          </a:xfrm>
        </p:spPr>
        <p:txBody>
          <a:bodyPr/>
          <a:lstStyle/>
          <a:p>
            <a:r>
              <a:rPr lang="fi-FI"/>
              <a:t>Muokkaa ots. perustyyl. napsautt.</a:t>
            </a:r>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159438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16706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973134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0" y="1491630"/>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2"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8" y="1563638"/>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0"/>
            <a:ext cx="3458344" cy="158275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103550"/>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4" y="174365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0"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0"/>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6"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2"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1092618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4" y="1596512"/>
            <a:ext cx="4392488"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467544" y="1567547"/>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199"/>
            <a:ext cx="1548172" cy="1198401"/>
          </a:xfrm>
        </p:spPr>
        <p:txBody>
          <a:bodyPr anchor="ctr"/>
          <a:lstStyle>
            <a:lvl1pPr marL="0" indent="0">
              <a:buNone/>
              <a:defRPr sz="1400" cap="all"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6" y="3414852"/>
            <a:ext cx="1548172" cy="864096"/>
          </a:xfrm>
        </p:spPr>
        <p:txBody>
          <a:bodyPr anchor="ctr"/>
          <a:lstStyle>
            <a:lvl1pPr marL="0" indent="0">
              <a:buNone/>
              <a:defRPr sz="1400" cap="all"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6" y="3088000"/>
            <a:ext cx="1548172" cy="707886"/>
          </a:xfrm>
          <a:prstGeom prst="rect">
            <a:avLst/>
          </a:prstGeom>
          <a:noFill/>
        </p:spPr>
        <p:txBody>
          <a:bodyPr wrap="square" rtlCol="0">
            <a:spAutoFit/>
          </a:bodyPr>
          <a:lstStyle/>
          <a:p>
            <a:pPr algn="ctr"/>
            <a:r>
              <a:rPr lang="fi-FI" sz="4000">
                <a:solidFill>
                  <a:schemeClr val="accent4"/>
                </a:solidFill>
              </a:rPr>
              <a:t>”</a:t>
            </a:r>
          </a:p>
        </p:txBody>
      </p:sp>
    </p:spTree>
    <p:extLst>
      <p:ext uri="{BB962C8B-B14F-4D97-AF65-F5344CB8AC3E}">
        <p14:creationId xmlns:p14="http://schemas.microsoft.com/office/powerpoint/2010/main" val="6003213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dgm" preserve="1">
  <p:cSld name="1_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20295271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2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6"/>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p>
        </p:txBody>
      </p:sp>
      <p:sp>
        <p:nvSpPr>
          <p:cNvPr id="3" name="Tekstin paikkamerkki 2"/>
          <p:cNvSpPr>
            <a:spLocks noGrp="1"/>
          </p:cNvSpPr>
          <p:nvPr>
            <p:ph type="body" idx="1"/>
          </p:nvPr>
        </p:nvSpPr>
        <p:spPr>
          <a:xfrm>
            <a:off x="685800" y="2562592"/>
            <a:ext cx="7772400" cy="586405"/>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1346334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4"/>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p>
        </p:txBody>
      </p:sp>
      <p:sp>
        <p:nvSpPr>
          <p:cNvPr id="3" name="Kaavion paikkamerkki 2"/>
          <p:cNvSpPr>
            <a:spLocks noGrp="1"/>
          </p:cNvSpPr>
          <p:nvPr>
            <p:ph type="chart" sz="half" idx="1"/>
          </p:nvPr>
        </p:nvSpPr>
        <p:spPr>
          <a:xfrm>
            <a:off x="2169654" y="1573929"/>
            <a:ext cx="4738464" cy="2711857"/>
          </a:xfrm>
        </p:spPr>
        <p:txBody>
          <a:bodyPr/>
          <a:lstStyle>
            <a:lvl1pPr>
              <a:defRPr sz="1800">
                <a:solidFill>
                  <a:schemeClr val="tx1"/>
                </a:solidFill>
              </a:defRPr>
            </a:lvl1pPr>
          </a:lstStyle>
          <a:p>
            <a:pPr lvl="0"/>
            <a:r>
              <a:rPr lang="fi-FI" noProof="0"/>
              <a:t>Lisää kaavio napsauttamalla kuvaketta</a:t>
            </a:r>
          </a:p>
        </p:txBody>
      </p:sp>
      <p:sp>
        <p:nvSpPr>
          <p:cNvPr id="4" name="Tekstin paikkamerkki 3"/>
          <p:cNvSpPr>
            <a:spLocks noGrp="1"/>
          </p:cNvSpPr>
          <p:nvPr>
            <p:ph type="body" sz="half" idx="2"/>
          </p:nvPr>
        </p:nvSpPr>
        <p:spPr>
          <a:xfrm>
            <a:off x="395536" y="1577195"/>
            <a:ext cx="1440160" cy="2708591"/>
          </a:xfrm>
        </p:spPr>
        <p:txBody>
          <a:bodyPr/>
          <a:lstStyle>
            <a:lvl1pPr marL="0" indent="0">
              <a:buNone/>
              <a:defRPr sz="1400">
                <a:solidFill>
                  <a:schemeClr val="tx1"/>
                </a:solidFill>
              </a:defRPr>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7" y="3747799"/>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8" y="2177417"/>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7" y="507054"/>
            <a:ext cx="1584771" cy="703262"/>
          </a:xfrm>
        </p:spPr>
        <p:txBody>
          <a:bodyPr/>
          <a:lstStyle>
            <a:lvl1pPr marL="0" indent="0">
              <a:buNone/>
              <a:defRPr sz="1600" b="0" cap="all" baseline="0">
                <a:solidFill>
                  <a:schemeClr val="tx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Tree>
    <p:extLst>
      <p:ext uri="{BB962C8B-B14F-4D97-AF65-F5344CB8AC3E}">
        <p14:creationId xmlns:p14="http://schemas.microsoft.com/office/powerpoint/2010/main" val="581228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195736" y="549274"/>
            <a:ext cx="5256584"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209800" y="1497882"/>
            <a:ext cx="3915657"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29" y="0"/>
            <a:ext cx="1524571" cy="5143500"/>
          </a:xfrm>
        </p:spPr>
        <p:txBody>
          <a:bodyPr/>
          <a:lstStyle/>
          <a:p>
            <a:r>
              <a:rPr lang="fi-FI"/>
              <a:t>Lisää kuva napsauttamalla kuvaketta</a:t>
            </a:r>
          </a:p>
        </p:txBody>
      </p:sp>
    </p:spTree>
    <p:extLst>
      <p:ext uri="{BB962C8B-B14F-4D97-AF65-F5344CB8AC3E}">
        <p14:creationId xmlns:p14="http://schemas.microsoft.com/office/powerpoint/2010/main" val="41633044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6E8610BA-9893-4FB9-8C32-82EDA26F73B0}"/>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1">
                    <a:lumMod val="75000"/>
                  </a:schemeClr>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D0B0FF25-31BF-4D47-BF98-5C85CD933B24}"/>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chemeClr val="accent1"/>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7620414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1F63CC31-B64E-485A-B860-48329D41D388}"/>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3"/>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6EF38B67-0C3E-4E35-9D07-04D4212B6C6B}"/>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chemeClr val="accent2"/>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81195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444CB9D8-CA82-4F72-9112-7DFE1D5864C4}"/>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6"/>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206C6063-574A-4F27-A211-C0F7540FE4CF}"/>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rgbClr val="C73D82"/>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592446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0" y="3064030"/>
            <a:ext cx="1418522" cy="864096"/>
          </a:xfrm>
        </p:spPr>
        <p:txBody>
          <a:bodyPr anchor="ctr"/>
          <a:lstStyle>
            <a:lvl1pPr marL="0" indent="0" algn="ctr">
              <a:buNone/>
              <a:defRPr sz="1600" cap="all" baseline="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0" y="1815666"/>
            <a:ext cx="1038597" cy="864096"/>
          </a:xfrm>
        </p:spPr>
        <p:txBody>
          <a:bodyPr anchor="ctr"/>
          <a:lstStyle>
            <a:lvl1pPr marL="0" indent="0" algn="ct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Tree>
    <p:extLst>
      <p:ext uri="{BB962C8B-B14F-4D97-AF65-F5344CB8AC3E}">
        <p14:creationId xmlns:p14="http://schemas.microsoft.com/office/powerpoint/2010/main" val="388092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2"/>
                </a:solidFill>
              </a:defRPr>
            </a:lvl1pPr>
          </a:lstStyle>
          <a:p>
            <a:r>
              <a:rPr lang="fi-FI"/>
              <a:t>Muokkaa alaotsikon perustyyliä </a:t>
            </a:r>
            <a:r>
              <a:rPr lang="fi-FI" err="1"/>
              <a:t>napsautt</a:t>
            </a:r>
            <a:r>
              <a:rPr lang="fi-FI"/>
              <a: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2.10.2024</a:t>
            </a:fld>
            <a:endParaRPr lang="fi-FI"/>
          </a:p>
          <a:p>
            <a:pPr>
              <a:defRPr/>
            </a:pPr>
            <a:r>
              <a:rPr lang="fi-FI"/>
              <a:t>Tekijän nimi</a:t>
            </a:r>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40137714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6"/>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2" y="3219822"/>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79602" y="4371950"/>
            <a:ext cx="910827" cy="261610"/>
          </a:xfrm>
          <a:prstGeom prst="rect">
            <a:avLst/>
          </a:prstGeom>
          <a:noFill/>
        </p:spPr>
        <p:txBody>
          <a:bodyPr wrap="none" rtlCol="0">
            <a:spAutoFit/>
          </a:bodyPr>
          <a:lstStyle/>
          <a:p>
            <a:pPr algn="ctr"/>
            <a:r>
              <a:rPr lang="fi-FI" sz="1100" spc="40" baseline="0">
                <a:solidFill>
                  <a:schemeClr val="tx2"/>
                </a:solidFill>
              </a:rPr>
              <a:t>www.ara.fi</a:t>
            </a:r>
          </a:p>
        </p:txBody>
      </p:sp>
    </p:spTree>
    <p:extLst>
      <p:ext uri="{BB962C8B-B14F-4D97-AF65-F5344CB8AC3E}">
        <p14:creationId xmlns:p14="http://schemas.microsoft.com/office/powerpoint/2010/main" val="1483757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lvl1pPr>
          </a:lstStyle>
          <a:p>
            <a:fld id="{FB4FBFD7-5F73-4DAC-964D-4EA32EDD11B4}" type="datetime1">
              <a:rPr lang="fi-FI"/>
              <a:pPr/>
              <a:t>2.10.2024</a:t>
            </a:fld>
            <a:endParaRPr lang="fi-FI"/>
          </a:p>
        </p:txBody>
      </p:sp>
      <p:sp>
        <p:nvSpPr>
          <p:cNvPr id="5" name="Otsikko 4"/>
          <p:cNvSpPr>
            <a:spLocks noGrp="1"/>
          </p:cNvSpPr>
          <p:nvPr>
            <p:ph type="title"/>
          </p:nvPr>
        </p:nvSpPr>
        <p:spPr>
          <a:xfrm>
            <a:off x="2209801" y="149295"/>
            <a:ext cx="6322640" cy="532246"/>
          </a:xfrm>
        </p:spPr>
        <p:txBody>
          <a:bodyPr/>
          <a:lstStyle>
            <a:lvl1pPr algn="ctr">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1625756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6_Mukautettu asettelu">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9B3BD9F9-2161-4745-94EC-FCD011BD8E5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56" y="2932038"/>
            <a:ext cx="8964488" cy="1656090"/>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tx2"/>
                </a:solidFill>
              </a:defRPr>
            </a:lvl1pPr>
          </a:lstStyle>
          <a:p>
            <a:pPr>
              <a:defRPr/>
            </a:pPr>
            <a:fld id="{2D1A6D07-1BBA-498B-B1BA-E05C573A5E63}" type="datetime1">
              <a:rPr lang="fi-FI" smtClean="0"/>
              <a:pPr>
                <a:defRPr/>
              </a:pPr>
              <a:t>2.10.2024</a:t>
            </a:fld>
            <a:endParaRPr lang="fi-FI"/>
          </a:p>
        </p:txBody>
      </p:sp>
      <p:pic>
        <p:nvPicPr>
          <p:cNvPr id="7" name="Kuva 6" descr="Asumisen rahoitus- ja kehittämiskeskuksen (ARA) logo.">
            <a:extLst>
              <a:ext uri="{FF2B5EF4-FFF2-40B4-BE49-F238E27FC236}">
                <a16:creationId xmlns:a16="http://schemas.microsoft.com/office/drawing/2014/main" id="{DAA24E8F-1C4C-4916-B5A1-58CBA78FDE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0" y="635557"/>
            <a:ext cx="2263944" cy="640049"/>
          </a:xfrm>
          <a:prstGeom prst="rect">
            <a:avLst/>
          </a:prstGeom>
        </p:spPr>
      </p:pic>
      <p:pic>
        <p:nvPicPr>
          <p:cNvPr id="8" name="Kuva 7" descr="Asumisen rahoitus- ja kehittämiskeskuksen (ARA) logo.">
            <a:extLst>
              <a:ext uri="{FF2B5EF4-FFF2-40B4-BE49-F238E27FC236}">
                <a16:creationId xmlns:a16="http://schemas.microsoft.com/office/drawing/2014/main" id="{04CA107F-3205-41F4-A64B-1E8E66372C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552" y="525748"/>
            <a:ext cx="2432272" cy="696237"/>
          </a:xfrm>
          <a:prstGeom prst="rect">
            <a:avLst/>
          </a:prstGeom>
        </p:spPr>
      </p:pic>
      <p:sp>
        <p:nvSpPr>
          <p:cNvPr id="4" name="Otsikko 3">
            <a:extLst>
              <a:ext uri="{FF2B5EF4-FFF2-40B4-BE49-F238E27FC236}">
                <a16:creationId xmlns:a16="http://schemas.microsoft.com/office/drawing/2014/main" id="{440B5A12-F6CE-44E2-A68B-96CB4412EB9A}"/>
              </a:ext>
            </a:extLst>
          </p:cNvPr>
          <p:cNvSpPr>
            <a:spLocks noGrp="1"/>
          </p:cNvSpPr>
          <p:nvPr>
            <p:ph type="title"/>
          </p:nvPr>
        </p:nvSpPr>
        <p:spPr>
          <a:xfrm>
            <a:off x="3348187" y="2067694"/>
            <a:ext cx="4968552" cy="675338"/>
          </a:xfrm>
        </p:spPr>
        <p:txBody>
          <a:bodyPr/>
          <a:lstStyle>
            <a:lvl1pPr>
              <a:defRPr baseline="0">
                <a:solidFill>
                  <a:schemeClr val="accent4"/>
                </a:solidFill>
              </a:defRPr>
            </a:lvl1pPr>
          </a:lstStyle>
          <a:p>
            <a:r>
              <a:rPr lang="en-US"/>
              <a:t>Click to edit Master title style</a:t>
            </a:r>
            <a:endParaRPr lang="fi-FI"/>
          </a:p>
        </p:txBody>
      </p:sp>
      <p:sp>
        <p:nvSpPr>
          <p:cNvPr id="17" name="Tekstin paikkamerkki 16">
            <a:extLst>
              <a:ext uri="{FF2B5EF4-FFF2-40B4-BE49-F238E27FC236}">
                <a16:creationId xmlns:a16="http://schemas.microsoft.com/office/drawing/2014/main" id="{A2FACFD3-8ECA-468B-B622-0A50C201AB71}"/>
              </a:ext>
            </a:extLst>
          </p:cNvPr>
          <p:cNvSpPr>
            <a:spLocks noGrp="1"/>
          </p:cNvSpPr>
          <p:nvPr>
            <p:ph type="body" sz="quarter" idx="13"/>
          </p:nvPr>
        </p:nvSpPr>
        <p:spPr>
          <a:xfrm>
            <a:off x="3348038" y="2859088"/>
            <a:ext cx="4968875" cy="360362"/>
          </a:xfrm>
        </p:spPr>
        <p:txBody>
          <a:bodyPr/>
          <a:lstStyle>
            <a:lvl1pPr marL="0" indent="0">
              <a:buNone/>
              <a:defRPr sz="1600" baseline="0">
                <a:solidFill>
                  <a:schemeClr val="tx1">
                    <a:lumMod val="90000"/>
                    <a:lumOff val="10000"/>
                  </a:schemeClr>
                </a:solidFill>
                <a:latin typeface="+mj-lt"/>
              </a:defRPr>
            </a:lvl1pPr>
            <a:lvl2pPr marL="457200" indent="0">
              <a:buNone/>
              <a:defRPr sz="1400" baseline="0">
                <a:latin typeface="+mj-lt"/>
              </a:defRPr>
            </a:lvl2pPr>
            <a:lvl3pPr marL="914400" indent="0">
              <a:buNone/>
              <a:defRPr sz="1200" baseline="0">
                <a:latin typeface="+mj-lt"/>
              </a:defRPr>
            </a:lvl3pPr>
            <a:lvl4pPr marL="1371600" indent="0">
              <a:buNone/>
              <a:defRPr sz="1100" baseline="0">
                <a:latin typeface="+mj-lt"/>
              </a:defRPr>
            </a:lvl4pPr>
            <a:lvl5pPr marL="1828800" indent="0">
              <a:buNone/>
              <a:defRPr sz="1100" baseline="0">
                <a:latin typeface="+mj-lt"/>
              </a:defRPr>
            </a:lvl5pPr>
          </a:lstStyle>
          <a:p>
            <a:pPr lvl="0"/>
            <a:r>
              <a:rPr lang="en-US"/>
              <a:t>Click to edit Master text styles</a:t>
            </a:r>
          </a:p>
        </p:txBody>
      </p:sp>
    </p:spTree>
    <p:extLst>
      <p:ext uri="{BB962C8B-B14F-4D97-AF65-F5344CB8AC3E}">
        <p14:creationId xmlns:p14="http://schemas.microsoft.com/office/powerpoint/2010/main" val="1920992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123728" y="581133"/>
            <a:ext cx="6346870" cy="342900"/>
          </a:xfrm>
        </p:spPr>
        <p:txBody>
          <a:bodyPr/>
          <a:lstStyle/>
          <a:p>
            <a:r>
              <a:rPr lang="en-US"/>
              <a:t>Click to edit Master title style</a:t>
            </a:r>
            <a:endParaRPr lang="fi-FI"/>
          </a:p>
        </p:txBody>
      </p:sp>
      <p:sp>
        <p:nvSpPr>
          <p:cNvPr id="4" name="Sisällön paikkamerkki 3"/>
          <p:cNvSpPr>
            <a:spLocks noGrp="1"/>
          </p:cNvSpPr>
          <p:nvPr>
            <p:ph sz="half" idx="2"/>
          </p:nvPr>
        </p:nvSpPr>
        <p:spPr>
          <a:xfrm>
            <a:off x="4789125" y="1419622"/>
            <a:ext cx="3678560" cy="2971800"/>
          </a:xfrm>
        </p:spPr>
        <p:txBody>
          <a:bodyPr/>
          <a:lstStyle>
            <a:lvl1pPr algn="l" rtl="0" eaLnBrk="1" fontAlgn="base" hangingPunct="1">
              <a:spcBef>
                <a:spcPct val="20000"/>
              </a:spcBef>
              <a:spcAft>
                <a:spcPct val="0"/>
              </a:spcAft>
              <a:buClr>
                <a:schemeClr val="folHlink"/>
              </a:buClr>
              <a:defRPr lang="fi-FI" sz="1800" smtClean="0">
                <a:solidFill>
                  <a:schemeClr val="tx1"/>
                </a:solidFill>
                <a:latin typeface="+mn-lt"/>
                <a:ea typeface="+mn-ea"/>
                <a:cs typeface="+mn-cs"/>
              </a:defRPr>
            </a:lvl1pPr>
            <a:lvl2pPr algn="l" rtl="0" eaLnBrk="1" fontAlgn="base" hangingPunct="1">
              <a:spcBef>
                <a:spcPct val="20000"/>
              </a:spcBef>
              <a:spcAft>
                <a:spcPct val="0"/>
              </a:spcAft>
              <a:buClr>
                <a:schemeClr val="folHlink"/>
              </a:buClr>
              <a:defRPr lang="fi-FI" sz="1600" smtClean="0">
                <a:solidFill>
                  <a:schemeClr val="tx1"/>
                </a:solidFill>
                <a:latin typeface="+mn-lt"/>
                <a:ea typeface="+mn-ea"/>
                <a:cs typeface="+mn-cs"/>
              </a:defRPr>
            </a:lvl2pPr>
            <a:lvl3pPr algn="l" rtl="0" eaLnBrk="1" fontAlgn="base" hangingPunct="1">
              <a:spcBef>
                <a:spcPct val="20000"/>
              </a:spcBef>
              <a:spcAft>
                <a:spcPct val="0"/>
              </a:spcAft>
              <a:buClr>
                <a:schemeClr val="folHlink"/>
              </a:buClr>
              <a:defRPr lang="fi-FI" sz="1400" smtClean="0">
                <a:solidFill>
                  <a:schemeClr val="tx1"/>
                </a:solidFill>
                <a:latin typeface="+mn-lt"/>
                <a:ea typeface="+mn-ea"/>
                <a:cs typeface="+mn-cs"/>
              </a:defRPr>
            </a:lvl3pPr>
            <a:lvl4pPr algn="l" rtl="0" eaLnBrk="1" fontAlgn="base" hangingPunct="1">
              <a:spcBef>
                <a:spcPct val="20000"/>
              </a:spcBef>
              <a:spcAft>
                <a:spcPct val="0"/>
              </a:spcAft>
              <a:buClr>
                <a:schemeClr val="folHlink"/>
              </a:buClr>
              <a:defRPr lang="fi-FI" sz="1200" smtClean="0">
                <a:solidFill>
                  <a:schemeClr val="tx1"/>
                </a:solidFill>
                <a:latin typeface="+mn-lt"/>
                <a:ea typeface="+mn-ea"/>
                <a:cs typeface="+mn-cs"/>
              </a:defRPr>
            </a:lvl4pPr>
            <a:lvl5pPr algn="l" rtl="0" eaLnBrk="1" fontAlgn="base" hangingPunct="1">
              <a:spcBef>
                <a:spcPct val="20000"/>
              </a:spcBef>
              <a:spcAft>
                <a:spcPct val="0"/>
              </a:spcAft>
              <a:buClr>
                <a:schemeClr val="folHlink"/>
              </a:buClr>
              <a:defRPr lang="fi-FI" sz="12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3">
            <a:extLst>
              <a:ext uri="{FF2B5EF4-FFF2-40B4-BE49-F238E27FC236}">
                <a16:creationId xmlns:a16="http://schemas.microsoft.com/office/drawing/2014/main" id="{81239D2D-06C7-43FF-B16F-FCA25975111C}"/>
              </a:ext>
            </a:extLst>
          </p:cNvPr>
          <p:cNvSpPr>
            <a:spLocks noGrp="1"/>
          </p:cNvSpPr>
          <p:nvPr>
            <p:ph sz="half" idx="11"/>
          </p:nvPr>
        </p:nvSpPr>
        <p:spPr>
          <a:xfrm>
            <a:off x="733942" y="1419622"/>
            <a:ext cx="3474995" cy="2971800"/>
          </a:xfrm>
        </p:spPr>
        <p:txBody>
          <a:bodyPr/>
          <a:lstStyle>
            <a:lvl1pPr algn="l" rtl="0" eaLnBrk="1" fontAlgn="base" hangingPunct="1">
              <a:spcBef>
                <a:spcPct val="20000"/>
              </a:spcBef>
              <a:spcAft>
                <a:spcPct val="0"/>
              </a:spcAft>
              <a:buClr>
                <a:schemeClr val="folHlink"/>
              </a:buClr>
              <a:defRPr lang="fi-FI" sz="1800" smtClean="0">
                <a:solidFill>
                  <a:schemeClr val="tx1"/>
                </a:solidFill>
                <a:latin typeface="+mn-lt"/>
                <a:ea typeface="+mn-ea"/>
                <a:cs typeface="+mn-cs"/>
              </a:defRPr>
            </a:lvl1pPr>
            <a:lvl2pPr algn="l" rtl="0" eaLnBrk="1" fontAlgn="base" hangingPunct="1">
              <a:spcBef>
                <a:spcPct val="20000"/>
              </a:spcBef>
              <a:spcAft>
                <a:spcPct val="0"/>
              </a:spcAft>
              <a:buClr>
                <a:schemeClr val="folHlink"/>
              </a:buClr>
              <a:defRPr lang="fi-FI" sz="1600" smtClean="0">
                <a:solidFill>
                  <a:schemeClr val="tx1"/>
                </a:solidFill>
                <a:latin typeface="+mn-lt"/>
                <a:ea typeface="+mn-ea"/>
                <a:cs typeface="+mn-cs"/>
              </a:defRPr>
            </a:lvl2pPr>
            <a:lvl3pPr algn="l" rtl="0" eaLnBrk="1" fontAlgn="base" hangingPunct="1">
              <a:spcBef>
                <a:spcPct val="20000"/>
              </a:spcBef>
              <a:spcAft>
                <a:spcPct val="0"/>
              </a:spcAft>
              <a:buClr>
                <a:schemeClr val="folHlink"/>
              </a:buClr>
              <a:defRPr lang="fi-FI" sz="1400" smtClean="0">
                <a:solidFill>
                  <a:schemeClr val="tx1"/>
                </a:solidFill>
                <a:latin typeface="+mn-lt"/>
                <a:ea typeface="+mn-ea"/>
                <a:cs typeface="+mn-cs"/>
              </a:defRPr>
            </a:lvl3pPr>
            <a:lvl4pPr algn="l" rtl="0" eaLnBrk="1" fontAlgn="base" hangingPunct="1">
              <a:spcBef>
                <a:spcPct val="20000"/>
              </a:spcBef>
              <a:spcAft>
                <a:spcPct val="0"/>
              </a:spcAft>
              <a:buClr>
                <a:schemeClr val="folHlink"/>
              </a:buClr>
              <a:defRPr lang="fi-FI" sz="1200" smtClean="0">
                <a:solidFill>
                  <a:schemeClr val="tx1"/>
                </a:solidFill>
                <a:latin typeface="+mn-lt"/>
                <a:ea typeface="+mn-ea"/>
                <a:cs typeface="+mn-cs"/>
              </a:defRPr>
            </a:lvl4pPr>
            <a:lvl5pPr algn="l" rtl="0" eaLnBrk="1" fontAlgn="base" hangingPunct="1">
              <a:spcBef>
                <a:spcPct val="20000"/>
              </a:spcBef>
              <a:spcAft>
                <a:spcPct val="0"/>
              </a:spcAft>
              <a:buClr>
                <a:schemeClr val="folHlink"/>
              </a:buClr>
              <a:defRPr lang="fi-FI" sz="12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86642691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364788" y="342900"/>
            <a:ext cx="7996136" cy="3852153"/>
          </a:xfrm>
        </p:spPr>
        <p:txBody>
          <a:bodyPr/>
          <a:lstStyle>
            <a:lvl1pPr algn="l">
              <a:lnSpc>
                <a:spcPct val="85000"/>
              </a:lnSpc>
              <a:defRPr sz="3938">
                <a:latin typeface="+mj-lt"/>
              </a:defRPr>
            </a:lvl1p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r>
              <a:rPr lang="fi-FI"/>
              <a:t>23.5.2018</a:t>
            </a:r>
          </a:p>
        </p:txBody>
      </p:sp>
      <p:sp>
        <p:nvSpPr>
          <p:cNvPr id="4"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5" name="Dian numeron paikkamerkki 5"/>
          <p:cNvSpPr>
            <a:spLocks noGrp="1"/>
          </p:cNvSpPr>
          <p:nvPr>
            <p:ph type="sldNum" sz="quarter" idx="12"/>
          </p:nvPr>
        </p:nvSpPr>
        <p:spPr/>
        <p:txBody>
          <a:bodyPr/>
          <a:lstStyle>
            <a:lvl1pPr>
              <a:defRPr/>
            </a:lvl1pPr>
          </a:lstStyle>
          <a:p>
            <a:pPr>
              <a:defRPr/>
            </a:pPr>
            <a:fld id="{FD24FB26-7E00-4A22-9911-D00CE4C1E628}" type="slidenum">
              <a:rPr lang="fi-FI"/>
              <a:pPr>
                <a:defRPr/>
              </a:pPr>
              <a:t>‹#›</a:t>
            </a:fld>
            <a:endParaRPr lang="fi-FI"/>
          </a:p>
        </p:txBody>
      </p:sp>
    </p:spTree>
    <p:extLst>
      <p:ext uri="{BB962C8B-B14F-4D97-AF65-F5344CB8AC3E}">
        <p14:creationId xmlns:p14="http://schemas.microsoft.com/office/powerpoint/2010/main" val="11530933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042437E2-5A94-428F-88CD-6FC10E9FBFE1}" type="slidenum">
              <a:rPr lang="fi-FI"/>
              <a:pPr>
                <a:defRPr/>
              </a:pPr>
              <a:t>‹#›</a:t>
            </a:fld>
            <a:endParaRPr lang="fi-FI"/>
          </a:p>
        </p:txBody>
      </p:sp>
    </p:spTree>
    <p:extLst>
      <p:ext uri="{BB962C8B-B14F-4D97-AF65-F5344CB8AC3E}">
        <p14:creationId xmlns:p14="http://schemas.microsoft.com/office/powerpoint/2010/main" val="765619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80882E59-0719-4F73-8E39-E2E5D394FA82}" type="slidenum">
              <a:rPr lang="fi-FI"/>
              <a:pPr>
                <a:defRPr/>
              </a:pPr>
              <a:t>‹#›</a:t>
            </a:fld>
            <a:endParaRPr lang="fi-FI"/>
          </a:p>
        </p:txBody>
      </p:sp>
    </p:spTree>
    <p:extLst>
      <p:ext uri="{BB962C8B-B14F-4D97-AF65-F5344CB8AC3E}">
        <p14:creationId xmlns:p14="http://schemas.microsoft.com/office/powerpoint/2010/main" val="7649801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6236BEAF-C74D-4E50-ACD7-561D5761E76E}" type="slidenum">
              <a:rPr lang="fi-FI"/>
              <a:pPr>
                <a:defRPr/>
              </a:pPr>
              <a:t>‹#›</a:t>
            </a:fld>
            <a:endParaRPr lang="fi-FI"/>
          </a:p>
        </p:txBody>
      </p:sp>
    </p:spTree>
    <p:extLst>
      <p:ext uri="{BB962C8B-B14F-4D97-AF65-F5344CB8AC3E}">
        <p14:creationId xmlns:p14="http://schemas.microsoft.com/office/powerpoint/2010/main" val="8726003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E93E47D0-DA2B-493B-85A1-12CFA9A4D57B}" type="slidenum">
              <a:rPr lang="fi-FI"/>
              <a:pPr>
                <a:defRPr/>
              </a:pPr>
              <a:t>‹#›</a:t>
            </a:fld>
            <a:endParaRPr lang="fi-FI"/>
          </a:p>
        </p:txBody>
      </p:sp>
    </p:spTree>
    <p:extLst>
      <p:ext uri="{BB962C8B-B14F-4D97-AF65-F5344CB8AC3E}">
        <p14:creationId xmlns:p14="http://schemas.microsoft.com/office/powerpoint/2010/main" val="875395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EBE32BFC-7E9D-4DCD-9C2C-C1AA3FFFB1B8}" type="slidenum">
              <a:rPr lang="fi-FI"/>
              <a:pPr>
                <a:defRPr/>
              </a:pPr>
              <a:t>‹#›</a:t>
            </a:fld>
            <a:endParaRPr lang="fi-FI"/>
          </a:p>
        </p:txBody>
      </p:sp>
    </p:spTree>
    <p:extLst>
      <p:ext uri="{BB962C8B-B14F-4D97-AF65-F5344CB8AC3E}">
        <p14:creationId xmlns:p14="http://schemas.microsoft.com/office/powerpoint/2010/main" val="155807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3882891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8B5AE140-6DF7-4EA6-9F69-0E07747F541B}" type="slidenum">
              <a:rPr lang="fi-FI"/>
              <a:pPr>
                <a:defRPr/>
              </a:pPr>
              <a:t>‹#›</a:t>
            </a:fld>
            <a:endParaRPr lang="fi-FI"/>
          </a:p>
        </p:txBody>
      </p:sp>
    </p:spTree>
    <p:extLst>
      <p:ext uri="{BB962C8B-B14F-4D97-AF65-F5344CB8AC3E}">
        <p14:creationId xmlns:p14="http://schemas.microsoft.com/office/powerpoint/2010/main" val="18474302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95DC7FD-4844-4196-A1E6-0DA8C416035C}" type="slidenum">
              <a:rPr lang="fi-FI"/>
              <a:pPr>
                <a:defRPr/>
              </a:pPr>
              <a:t>‹#›</a:t>
            </a:fld>
            <a:endParaRPr lang="fi-FI"/>
          </a:p>
        </p:txBody>
      </p:sp>
    </p:spTree>
    <p:extLst>
      <p:ext uri="{BB962C8B-B14F-4D97-AF65-F5344CB8AC3E}">
        <p14:creationId xmlns:p14="http://schemas.microsoft.com/office/powerpoint/2010/main" val="14313259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r>
              <a:rPr lang="fi-FI"/>
              <a:t>23.5.2018</a:t>
            </a:r>
          </a:p>
        </p:txBody>
      </p:sp>
      <p:sp>
        <p:nvSpPr>
          <p:cNvPr id="5"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6" name="Dian numeron paikkamerkki 5"/>
          <p:cNvSpPr>
            <a:spLocks noGrp="1"/>
          </p:cNvSpPr>
          <p:nvPr>
            <p:ph type="sldNum" sz="quarter" idx="12"/>
          </p:nvPr>
        </p:nvSpPr>
        <p:spPr/>
        <p:txBody>
          <a:bodyPr/>
          <a:lstStyle>
            <a:lvl1pPr>
              <a:defRPr/>
            </a:lvl1pPr>
          </a:lstStyle>
          <a:p>
            <a:pPr>
              <a:defRPr/>
            </a:pPr>
            <a:fld id="{636680AB-CB2C-4656-ACA8-B880AB46F354}" type="slidenum">
              <a:rPr lang="fi-FI"/>
              <a:pPr>
                <a:defRPr/>
              </a:pPr>
              <a:t>‹#›</a:t>
            </a:fld>
            <a:endParaRPr lang="fi-FI"/>
          </a:p>
        </p:txBody>
      </p:sp>
    </p:spTree>
    <p:extLst>
      <p:ext uri="{BB962C8B-B14F-4D97-AF65-F5344CB8AC3E}">
        <p14:creationId xmlns:p14="http://schemas.microsoft.com/office/powerpoint/2010/main" val="6403585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8264129" y="0"/>
            <a:ext cx="891778" cy="51435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F8DADF48-F68A-4833-990F-C4AEDF073A5A}" type="slidenum">
              <a:rPr lang="fi-FI"/>
              <a:pPr>
                <a:defRPr/>
              </a:pPr>
              <a:t>‹#›</a:t>
            </a:fld>
            <a:endParaRPr lang="fi-FI"/>
          </a:p>
        </p:txBody>
      </p:sp>
    </p:spTree>
    <p:extLst>
      <p:ext uri="{BB962C8B-B14F-4D97-AF65-F5344CB8AC3E}">
        <p14:creationId xmlns:p14="http://schemas.microsoft.com/office/powerpoint/2010/main" val="27733806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p:cNvSpPr>
            <a:spLocks noChangeAspect="1"/>
          </p:cNvSpPr>
          <p:nvPr/>
        </p:nvSpPr>
        <p:spPr bwMode="auto">
          <a:xfrm>
            <a:off x="8308182" y="0"/>
            <a:ext cx="834629" cy="5143500"/>
          </a:xfrm>
          <a:custGeom>
            <a:avLst/>
            <a:gdLst>
              <a:gd name="T0" fmla="*/ 30426 w 2304"/>
              <a:gd name="T1" fmla="*/ 0 h 14300"/>
              <a:gd name="T2" fmla="*/ 18352 w 2304"/>
              <a:gd name="T3" fmla="*/ 11990 h 14300"/>
              <a:gd name="T4" fmla="*/ 286395 w 2304"/>
              <a:gd name="T5" fmla="*/ 276718 h 14300"/>
              <a:gd name="T6" fmla="*/ 18352 w 2304"/>
              <a:gd name="T7" fmla="*/ 540967 h 14300"/>
              <a:gd name="T8" fmla="*/ 268042 w 2304"/>
              <a:gd name="T9" fmla="*/ 787951 h 14300"/>
              <a:gd name="T10" fmla="*/ 0 w 2304"/>
              <a:gd name="T11" fmla="*/ 1052199 h 14300"/>
              <a:gd name="T12" fmla="*/ 268042 w 2304"/>
              <a:gd name="T13" fmla="*/ 1316928 h 14300"/>
              <a:gd name="T14" fmla="*/ 0 w 2304"/>
              <a:gd name="T15" fmla="*/ 1581656 h 14300"/>
              <a:gd name="T16" fmla="*/ 268042 w 2304"/>
              <a:gd name="T17" fmla="*/ 1846385 h 14300"/>
              <a:gd name="T18" fmla="*/ 0 w 2304"/>
              <a:gd name="T19" fmla="*/ 2111113 h 14300"/>
              <a:gd name="T20" fmla="*/ 268042 w 2304"/>
              <a:gd name="T21" fmla="*/ 2375841 h 14300"/>
              <a:gd name="T22" fmla="*/ 0 w 2304"/>
              <a:gd name="T23" fmla="*/ 2640570 h 14300"/>
              <a:gd name="T24" fmla="*/ 268042 w 2304"/>
              <a:gd name="T25" fmla="*/ 2905298 h 14300"/>
              <a:gd name="T26" fmla="*/ 0 w 2304"/>
              <a:gd name="T27" fmla="*/ 3170027 h 14300"/>
              <a:gd name="T28" fmla="*/ 281082 w 2304"/>
              <a:gd name="T29" fmla="*/ 3447704 h 14300"/>
              <a:gd name="T30" fmla="*/ 18352 w 2304"/>
              <a:gd name="T31" fmla="*/ 3706677 h 14300"/>
              <a:gd name="T32" fmla="*/ 286395 w 2304"/>
              <a:gd name="T33" fmla="*/ 3971405 h 14300"/>
              <a:gd name="T34" fmla="*/ 18352 w 2304"/>
              <a:gd name="T35" fmla="*/ 4236134 h 14300"/>
              <a:gd name="T36" fmla="*/ 286395 w 2304"/>
              <a:gd name="T37" fmla="*/ 4500862 h 14300"/>
              <a:gd name="T38" fmla="*/ 18352 w 2304"/>
              <a:gd name="T39" fmla="*/ 4765591 h 14300"/>
              <a:gd name="T40" fmla="*/ 286395 w 2304"/>
              <a:gd name="T41" fmla="*/ 5030319 h 14300"/>
              <a:gd name="T42" fmla="*/ 18352 w 2304"/>
              <a:gd name="T43" fmla="*/ 5295047 h 14300"/>
              <a:gd name="T44" fmla="*/ 268042 w 2304"/>
              <a:gd name="T45" fmla="*/ 5541552 h 14300"/>
              <a:gd name="T46" fmla="*/ 0 w 2304"/>
              <a:gd name="T47" fmla="*/ 5806280 h 14300"/>
              <a:gd name="T48" fmla="*/ 268042 w 2304"/>
              <a:gd name="T49" fmla="*/ 6071009 h 14300"/>
              <a:gd name="T50" fmla="*/ 0 w 2304"/>
              <a:gd name="T51" fmla="*/ 6335737 h 14300"/>
              <a:gd name="T52" fmla="*/ 268042 w 2304"/>
              <a:gd name="T53" fmla="*/ 6600465 h 14300"/>
              <a:gd name="T54" fmla="*/ 7244 w 2304"/>
              <a:gd name="T55" fmla="*/ 6858000 h 14300"/>
              <a:gd name="T56" fmla="*/ 1112737 w 2304"/>
              <a:gd name="T57" fmla="*/ 6858000 h 14300"/>
              <a:gd name="T58" fmla="*/ 1112737 w 2304"/>
              <a:gd name="T59" fmla="*/ 0 h 14300"/>
              <a:gd name="T60" fmla="*/ 30426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675EEC30-5BFC-46B3-A7AE-00FAFC414996}" type="slidenum">
              <a:rPr lang="fi-FI"/>
              <a:pPr>
                <a:defRPr/>
              </a:pPr>
              <a:t>‹#›</a:t>
            </a:fld>
            <a:endParaRPr lang="fi-FI"/>
          </a:p>
        </p:txBody>
      </p:sp>
    </p:spTree>
    <p:extLst>
      <p:ext uri="{BB962C8B-B14F-4D97-AF65-F5344CB8AC3E}">
        <p14:creationId xmlns:p14="http://schemas.microsoft.com/office/powerpoint/2010/main" val="10376997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8223648" y="0"/>
            <a:ext cx="921544" cy="51435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01972A35-D5CA-427A-95FA-F8C540E9585C}" type="slidenum">
              <a:rPr lang="fi-FI"/>
              <a:pPr>
                <a:defRPr/>
              </a:pPr>
              <a:t>‹#›</a:t>
            </a:fld>
            <a:endParaRPr lang="fi-FI"/>
          </a:p>
        </p:txBody>
      </p:sp>
    </p:spTree>
    <p:extLst>
      <p:ext uri="{BB962C8B-B14F-4D97-AF65-F5344CB8AC3E}">
        <p14:creationId xmlns:p14="http://schemas.microsoft.com/office/powerpoint/2010/main" val="28562715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8165307" y="0"/>
            <a:ext cx="978694" cy="51435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6A3CB203-0F92-4C76-A4AB-B72569CDA1BC}" type="slidenum">
              <a:rPr lang="fi-FI"/>
              <a:pPr>
                <a:defRPr/>
              </a:pPr>
              <a:t>‹#›</a:t>
            </a:fld>
            <a:endParaRPr lang="fi-FI"/>
          </a:p>
        </p:txBody>
      </p:sp>
    </p:spTree>
    <p:extLst>
      <p:ext uri="{BB962C8B-B14F-4D97-AF65-F5344CB8AC3E}">
        <p14:creationId xmlns:p14="http://schemas.microsoft.com/office/powerpoint/2010/main" val="2235860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8177213" y="0"/>
            <a:ext cx="967979" cy="51435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8938C649-569B-4C05-B595-4239DDF6ADD0}" type="slidenum">
              <a:rPr lang="fi-FI"/>
              <a:pPr>
                <a:defRPr/>
              </a:pPr>
              <a:t>‹#›</a:t>
            </a:fld>
            <a:endParaRPr lang="fi-FI"/>
          </a:p>
        </p:txBody>
      </p:sp>
    </p:spTree>
    <p:extLst>
      <p:ext uri="{BB962C8B-B14F-4D97-AF65-F5344CB8AC3E}">
        <p14:creationId xmlns:p14="http://schemas.microsoft.com/office/powerpoint/2010/main" val="17422781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42900" y="896400"/>
            <a:ext cx="4023000"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29150" y="896400"/>
            <a:ext cx="4023000"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07254C73-8E32-4E16-B2BB-5D9C0D2509BE}" type="slidenum">
              <a:rPr lang="fi-FI"/>
              <a:pPr>
                <a:defRPr/>
              </a:pPr>
              <a:t>‹#›</a:t>
            </a:fld>
            <a:endParaRPr lang="fi-FI"/>
          </a:p>
        </p:txBody>
      </p:sp>
    </p:spTree>
    <p:extLst>
      <p:ext uri="{BB962C8B-B14F-4D97-AF65-F5344CB8AC3E}">
        <p14:creationId xmlns:p14="http://schemas.microsoft.com/office/powerpoint/2010/main" val="36038391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42900" y="1451854"/>
            <a:ext cx="4023000" cy="318134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29150" y="1451854"/>
            <a:ext cx="4023000" cy="318134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342901" y="1166839"/>
            <a:ext cx="4023122" cy="306902"/>
          </a:xfrm>
        </p:spPr>
        <p:txBody>
          <a:bodyPr/>
          <a:lstStyle>
            <a:lvl1pPr marL="0" indent="0">
              <a:buNone/>
              <a:defRPr>
                <a:latin typeface="Arial Black" panose="020B0A04020102020204" pitchFamily="34" charset="0"/>
              </a:defRPr>
            </a:lvl1pPr>
          </a:lstStyle>
          <a:p>
            <a:pPr lvl="0"/>
            <a:r>
              <a:rPr lang="fi-FI"/>
              <a:t>Muokkaa tekstin perustyylejä</a:t>
            </a:r>
          </a:p>
        </p:txBody>
      </p:sp>
      <p:sp>
        <p:nvSpPr>
          <p:cNvPr id="11" name="Tekstin paikkamerkki 9"/>
          <p:cNvSpPr>
            <a:spLocks noGrp="1"/>
          </p:cNvSpPr>
          <p:nvPr>
            <p:ph type="body" sz="quarter" idx="14"/>
          </p:nvPr>
        </p:nvSpPr>
        <p:spPr>
          <a:xfrm>
            <a:off x="4630501" y="1166839"/>
            <a:ext cx="4023122" cy="306902"/>
          </a:xfrm>
        </p:spPr>
        <p:txBody>
          <a:bodyPr/>
          <a:lstStyle>
            <a:lvl1pPr marL="0" indent="0">
              <a:buNone/>
              <a:defRPr>
                <a:latin typeface="Arial Black" panose="020B0A04020102020204" pitchFamily="34" charset="0"/>
              </a:defRPr>
            </a:lvl1pPr>
          </a:lstStyle>
          <a:p>
            <a:pPr lvl="0"/>
            <a:r>
              <a:rPr lang="fi-FI"/>
              <a:t>Muokkaa tekstin perustyylejä</a:t>
            </a:r>
          </a:p>
        </p:txBody>
      </p:sp>
      <p:sp>
        <p:nvSpPr>
          <p:cNvPr id="7" name="Päivämäärän paikkamerkki 3"/>
          <p:cNvSpPr>
            <a:spLocks noGrp="1"/>
          </p:cNvSpPr>
          <p:nvPr>
            <p:ph type="dt" sz="half" idx="15"/>
          </p:nvPr>
        </p:nvSpPr>
        <p:spPr/>
        <p:txBody>
          <a:bodyPr/>
          <a:lstStyle>
            <a:lvl1pPr>
              <a:defRPr/>
            </a:lvl1pPr>
          </a:lstStyle>
          <a:p>
            <a:pPr>
              <a:defRPr/>
            </a:pPr>
            <a:r>
              <a:rPr lang="fi-FI"/>
              <a:t>23.5.2018</a:t>
            </a:r>
          </a:p>
        </p:txBody>
      </p:sp>
      <p:sp>
        <p:nvSpPr>
          <p:cNvPr id="8" name="Alatunnisteen paikkamerkki 4"/>
          <p:cNvSpPr>
            <a:spLocks noGrp="1"/>
          </p:cNvSpPr>
          <p:nvPr>
            <p:ph type="ftr" sz="quarter" idx="16"/>
          </p:nvPr>
        </p:nvSpPr>
        <p:spPr/>
        <p:txBody>
          <a:bodyPr/>
          <a:lstStyle>
            <a:lvl1pPr>
              <a:defRPr/>
            </a:lvl1pPr>
          </a:lstStyle>
          <a:p>
            <a:pPr>
              <a:defRPr/>
            </a:pPr>
            <a:r>
              <a:rPr lang="fi-FI"/>
              <a:t>City Executive Office</a:t>
            </a:r>
          </a:p>
        </p:txBody>
      </p:sp>
      <p:sp>
        <p:nvSpPr>
          <p:cNvPr id="9" name="Dian numeron paikkamerkki 5"/>
          <p:cNvSpPr>
            <a:spLocks noGrp="1"/>
          </p:cNvSpPr>
          <p:nvPr>
            <p:ph type="sldNum" sz="quarter" idx="17"/>
          </p:nvPr>
        </p:nvSpPr>
        <p:spPr/>
        <p:txBody>
          <a:bodyPr/>
          <a:lstStyle>
            <a:lvl1pPr>
              <a:defRPr/>
            </a:lvl1pPr>
          </a:lstStyle>
          <a:p>
            <a:pPr>
              <a:defRPr/>
            </a:pPr>
            <a:fld id="{068B7F0F-C921-43F6-B506-51447772CDC3}" type="slidenum">
              <a:rPr lang="fi-FI"/>
              <a:pPr>
                <a:defRPr/>
              </a:pPr>
              <a:t>‹#›</a:t>
            </a:fld>
            <a:endParaRPr lang="fi-FI"/>
          </a:p>
        </p:txBody>
      </p:sp>
    </p:spTree>
    <p:extLst>
      <p:ext uri="{BB962C8B-B14F-4D97-AF65-F5344CB8AC3E}">
        <p14:creationId xmlns:p14="http://schemas.microsoft.com/office/powerpoint/2010/main" val="209241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Tree>
    <p:extLst>
      <p:ext uri="{BB962C8B-B14F-4D97-AF65-F5344CB8AC3E}">
        <p14:creationId xmlns:p14="http://schemas.microsoft.com/office/powerpoint/2010/main" val="18591011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342900" y="306423"/>
            <a:ext cx="4778714" cy="590711"/>
          </a:xfrm>
        </p:spPr>
        <p:txBody>
          <a:bodyPr/>
          <a:lstStyle/>
          <a:p>
            <a:r>
              <a:rPr lang="fi-FI"/>
              <a:t>Muokkaa perustyyl. napsautt.</a:t>
            </a:r>
          </a:p>
        </p:txBody>
      </p:sp>
      <p:sp>
        <p:nvSpPr>
          <p:cNvPr id="3" name="Sisällön paikkamerkki 2"/>
          <p:cNvSpPr>
            <a:spLocks noGrp="1"/>
          </p:cNvSpPr>
          <p:nvPr>
            <p:ph sz="half" idx="1"/>
          </p:nvPr>
        </p:nvSpPr>
        <p:spPr>
          <a:xfrm>
            <a:off x="342900" y="896400"/>
            <a:ext cx="4778714"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5348288" y="0"/>
            <a:ext cx="3795713" cy="51435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r>
              <a:rPr lang="fi-FI"/>
              <a:t>23.5.2018</a:t>
            </a:r>
          </a:p>
        </p:txBody>
      </p:sp>
      <p:sp>
        <p:nvSpPr>
          <p:cNvPr id="6" name="Alatunnisteen paikkamerkki 4"/>
          <p:cNvSpPr>
            <a:spLocks noGrp="1"/>
          </p:cNvSpPr>
          <p:nvPr>
            <p:ph type="ftr" sz="quarter" idx="15"/>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6"/>
          </p:nvPr>
        </p:nvSpPr>
        <p:spPr/>
        <p:txBody>
          <a:bodyPr/>
          <a:lstStyle>
            <a:lvl1pPr>
              <a:defRPr/>
            </a:lvl1pPr>
          </a:lstStyle>
          <a:p>
            <a:pPr>
              <a:defRPr/>
            </a:pPr>
            <a:fld id="{A8025F69-156C-4F1A-BBE0-81494DC869E0}" type="slidenum">
              <a:rPr lang="fi-FI"/>
              <a:pPr>
                <a:defRPr/>
              </a:pPr>
              <a:t>‹#›</a:t>
            </a:fld>
            <a:endParaRPr lang="fi-FI"/>
          </a:p>
        </p:txBody>
      </p:sp>
    </p:spTree>
    <p:extLst>
      <p:ext uri="{BB962C8B-B14F-4D97-AF65-F5344CB8AC3E}">
        <p14:creationId xmlns:p14="http://schemas.microsoft.com/office/powerpoint/2010/main" val="17536820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p>
        </p:txBody>
      </p:sp>
      <p:sp>
        <p:nvSpPr>
          <p:cNvPr id="4" name="Päivämäärän paikkamerkki 3"/>
          <p:cNvSpPr>
            <a:spLocks noGrp="1"/>
          </p:cNvSpPr>
          <p:nvPr>
            <p:ph type="dt" sz="half" idx="14"/>
          </p:nvPr>
        </p:nvSpPr>
        <p:spPr/>
        <p:txBody>
          <a:bodyPr/>
          <a:lstStyle>
            <a:lvl1pPr>
              <a:defRPr/>
            </a:lvl1pPr>
          </a:lstStyle>
          <a:p>
            <a:pPr>
              <a:defRPr/>
            </a:pPr>
            <a:r>
              <a:rPr lang="fi-FI"/>
              <a:t>23.5.2018</a:t>
            </a:r>
          </a:p>
        </p:txBody>
      </p:sp>
      <p:sp>
        <p:nvSpPr>
          <p:cNvPr id="5" name="Alatunnisteen paikkamerkki 4"/>
          <p:cNvSpPr>
            <a:spLocks noGrp="1"/>
          </p:cNvSpPr>
          <p:nvPr>
            <p:ph type="ftr" sz="quarter" idx="15"/>
          </p:nvPr>
        </p:nvSpPr>
        <p:spPr/>
        <p:txBody>
          <a:bodyPr/>
          <a:lstStyle>
            <a:lvl1pPr>
              <a:defRPr/>
            </a:lvl1pPr>
          </a:lstStyle>
          <a:p>
            <a:pPr>
              <a:defRPr/>
            </a:pPr>
            <a:r>
              <a:rPr lang="fi-FI"/>
              <a:t>City Executive Office</a:t>
            </a:r>
          </a:p>
        </p:txBody>
      </p:sp>
      <p:sp>
        <p:nvSpPr>
          <p:cNvPr id="6" name="Dian numeron paikkamerkki 5"/>
          <p:cNvSpPr>
            <a:spLocks noGrp="1"/>
          </p:cNvSpPr>
          <p:nvPr>
            <p:ph type="sldNum" sz="quarter" idx="16"/>
          </p:nvPr>
        </p:nvSpPr>
        <p:spPr/>
        <p:txBody>
          <a:bodyPr/>
          <a:lstStyle>
            <a:lvl1pPr>
              <a:defRPr/>
            </a:lvl1pPr>
          </a:lstStyle>
          <a:p>
            <a:pPr>
              <a:defRPr/>
            </a:pPr>
            <a:fld id="{598DDD3F-2B55-418C-B5EB-74F392B148EC}" type="slidenum">
              <a:rPr lang="fi-FI"/>
              <a:pPr>
                <a:defRPr/>
              </a:pPr>
              <a:t>‹#›</a:t>
            </a:fld>
            <a:endParaRPr lang="fi-FI"/>
          </a:p>
        </p:txBody>
      </p:sp>
    </p:spTree>
    <p:extLst>
      <p:ext uri="{BB962C8B-B14F-4D97-AF65-F5344CB8AC3E}">
        <p14:creationId xmlns:p14="http://schemas.microsoft.com/office/powerpoint/2010/main" val="367298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9050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p>
        </p:txBody>
      </p:sp>
      <p:sp>
        <p:nvSpPr>
          <p:cNvPr id="10" name="Picture Placeholder 7"/>
          <p:cNvSpPr>
            <a:spLocks noGrp="1"/>
          </p:cNvSpPr>
          <p:nvPr>
            <p:ph type="pic" sz="quarter" idx="14"/>
          </p:nvPr>
        </p:nvSpPr>
        <p:spPr>
          <a:xfrm>
            <a:off x="319405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620395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p:cNvSpPr>
            <a:spLocks noGrp="1"/>
          </p:cNvSpPr>
          <p:nvPr>
            <p:ph type="dt" sz="half" idx="16"/>
          </p:nvPr>
        </p:nvSpPr>
        <p:spPr/>
        <p:txBody>
          <a:bodyPr/>
          <a:lstStyle>
            <a:lvl1pPr>
              <a:defRPr/>
            </a:lvl1pPr>
          </a:lstStyle>
          <a:p>
            <a:pPr>
              <a:defRPr/>
            </a:pPr>
            <a:r>
              <a:rPr lang="fi-FI"/>
              <a:t>23.5.2018</a:t>
            </a:r>
          </a:p>
        </p:txBody>
      </p:sp>
      <p:sp>
        <p:nvSpPr>
          <p:cNvPr id="7" name="Alatunnisteen paikkamerkki 4"/>
          <p:cNvSpPr>
            <a:spLocks noGrp="1"/>
          </p:cNvSpPr>
          <p:nvPr>
            <p:ph type="ftr" sz="quarter" idx="17"/>
          </p:nvPr>
        </p:nvSpPr>
        <p:spPr/>
        <p:txBody>
          <a:bodyPr/>
          <a:lstStyle>
            <a:lvl1pPr>
              <a:defRPr/>
            </a:lvl1pPr>
          </a:lstStyle>
          <a:p>
            <a:pPr>
              <a:defRPr/>
            </a:pPr>
            <a:r>
              <a:rPr lang="fi-FI"/>
              <a:t>City Executive Office</a:t>
            </a:r>
          </a:p>
        </p:txBody>
      </p:sp>
      <p:sp>
        <p:nvSpPr>
          <p:cNvPr id="9" name="Dian numeron paikkamerkki 5"/>
          <p:cNvSpPr>
            <a:spLocks noGrp="1"/>
          </p:cNvSpPr>
          <p:nvPr>
            <p:ph type="sldNum" sz="quarter" idx="18"/>
          </p:nvPr>
        </p:nvSpPr>
        <p:spPr/>
        <p:txBody>
          <a:bodyPr/>
          <a:lstStyle>
            <a:lvl1pPr>
              <a:defRPr/>
            </a:lvl1pPr>
          </a:lstStyle>
          <a:p>
            <a:pPr>
              <a:defRPr/>
            </a:pPr>
            <a:fld id="{F2A9B02D-CD85-42D3-8244-914751425B81}" type="slidenum">
              <a:rPr lang="fi-FI"/>
              <a:pPr>
                <a:defRPr/>
              </a:pPr>
              <a:t>‹#›</a:t>
            </a:fld>
            <a:endParaRPr lang="fi-FI"/>
          </a:p>
        </p:txBody>
      </p:sp>
    </p:spTree>
    <p:extLst>
      <p:ext uri="{BB962C8B-B14F-4D97-AF65-F5344CB8AC3E}">
        <p14:creationId xmlns:p14="http://schemas.microsoft.com/office/powerpoint/2010/main" val="15555579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3034904"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6099244" y="0"/>
            <a:ext cx="3044757"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3034904" y="0"/>
            <a:ext cx="3064339" cy="407148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p>
        </p:txBody>
      </p:sp>
      <p:sp>
        <p:nvSpPr>
          <p:cNvPr id="6" name="Päivämäärän paikkamerkki 3"/>
          <p:cNvSpPr>
            <a:spLocks noGrp="1"/>
          </p:cNvSpPr>
          <p:nvPr>
            <p:ph type="dt" sz="half" idx="16"/>
          </p:nvPr>
        </p:nvSpPr>
        <p:spPr/>
        <p:txBody>
          <a:bodyPr/>
          <a:lstStyle>
            <a:lvl1pPr>
              <a:defRPr/>
            </a:lvl1pPr>
          </a:lstStyle>
          <a:p>
            <a:pPr>
              <a:defRPr/>
            </a:pPr>
            <a:r>
              <a:rPr lang="fi-FI"/>
              <a:t>23.5.2018</a:t>
            </a:r>
          </a:p>
        </p:txBody>
      </p:sp>
      <p:sp>
        <p:nvSpPr>
          <p:cNvPr id="7" name="Alatunnisteen paikkamerkki 4"/>
          <p:cNvSpPr>
            <a:spLocks noGrp="1"/>
          </p:cNvSpPr>
          <p:nvPr>
            <p:ph type="ftr" sz="quarter" idx="17"/>
          </p:nvPr>
        </p:nvSpPr>
        <p:spPr/>
        <p:txBody>
          <a:bodyPr/>
          <a:lstStyle>
            <a:lvl1pPr>
              <a:defRPr/>
            </a:lvl1pPr>
          </a:lstStyle>
          <a:p>
            <a:pPr>
              <a:defRPr/>
            </a:pPr>
            <a:r>
              <a:rPr lang="fi-FI"/>
              <a:t>City Executive Office</a:t>
            </a:r>
          </a:p>
        </p:txBody>
      </p:sp>
      <p:sp>
        <p:nvSpPr>
          <p:cNvPr id="10" name="Dian numeron paikkamerkki 5"/>
          <p:cNvSpPr>
            <a:spLocks noGrp="1"/>
          </p:cNvSpPr>
          <p:nvPr>
            <p:ph type="sldNum" sz="quarter" idx="18"/>
          </p:nvPr>
        </p:nvSpPr>
        <p:spPr/>
        <p:txBody>
          <a:bodyPr/>
          <a:lstStyle>
            <a:lvl1pPr>
              <a:defRPr/>
            </a:lvl1pPr>
          </a:lstStyle>
          <a:p>
            <a:pPr>
              <a:defRPr/>
            </a:pPr>
            <a:fld id="{01463799-D3B0-4C90-BFD9-2C013AFCCFE4}" type="slidenum">
              <a:rPr lang="fi-FI"/>
              <a:pPr>
                <a:defRPr/>
              </a:pPr>
              <a:t>‹#›</a:t>
            </a:fld>
            <a:endParaRPr lang="fi-FI"/>
          </a:p>
        </p:txBody>
      </p:sp>
    </p:spTree>
    <p:extLst>
      <p:ext uri="{BB962C8B-B14F-4D97-AF65-F5344CB8AC3E}">
        <p14:creationId xmlns:p14="http://schemas.microsoft.com/office/powerpoint/2010/main" val="2661787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3034904"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6099244" y="1"/>
            <a:ext cx="3044757"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3034904" y="1"/>
            <a:ext cx="3064339" cy="2035969"/>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035514"/>
            <a:ext cx="3034904"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6099244" y="2035514"/>
            <a:ext cx="3044757"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3034904" y="2035514"/>
            <a:ext cx="3064339" cy="2035969"/>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p>
        </p:txBody>
      </p:sp>
      <p:sp>
        <p:nvSpPr>
          <p:cNvPr id="10" name="Päivämäärän paikkamerkki 3"/>
          <p:cNvSpPr>
            <a:spLocks noGrp="1"/>
          </p:cNvSpPr>
          <p:nvPr>
            <p:ph type="dt" sz="half" idx="19"/>
          </p:nvPr>
        </p:nvSpPr>
        <p:spPr/>
        <p:txBody>
          <a:bodyPr/>
          <a:lstStyle>
            <a:lvl1pPr>
              <a:defRPr/>
            </a:lvl1pPr>
          </a:lstStyle>
          <a:p>
            <a:pPr>
              <a:defRPr/>
            </a:pPr>
            <a:r>
              <a:rPr lang="fi-FI"/>
              <a:t>23.5.2018</a:t>
            </a:r>
          </a:p>
        </p:txBody>
      </p:sp>
      <p:sp>
        <p:nvSpPr>
          <p:cNvPr id="15" name="Alatunnisteen paikkamerkki 4"/>
          <p:cNvSpPr>
            <a:spLocks noGrp="1"/>
          </p:cNvSpPr>
          <p:nvPr>
            <p:ph type="ftr" sz="quarter" idx="20"/>
          </p:nvPr>
        </p:nvSpPr>
        <p:spPr/>
        <p:txBody>
          <a:bodyPr/>
          <a:lstStyle>
            <a:lvl1pPr>
              <a:defRPr/>
            </a:lvl1pPr>
          </a:lstStyle>
          <a:p>
            <a:pPr>
              <a:defRPr/>
            </a:pPr>
            <a:r>
              <a:rPr lang="fi-FI"/>
              <a:t>City Executive Office</a:t>
            </a:r>
          </a:p>
        </p:txBody>
      </p:sp>
      <p:sp>
        <p:nvSpPr>
          <p:cNvPr id="16" name="Dian numeron paikkamerkki 5"/>
          <p:cNvSpPr>
            <a:spLocks noGrp="1"/>
          </p:cNvSpPr>
          <p:nvPr>
            <p:ph type="sldNum" sz="quarter" idx="21"/>
          </p:nvPr>
        </p:nvSpPr>
        <p:spPr/>
        <p:txBody>
          <a:bodyPr/>
          <a:lstStyle>
            <a:lvl1pPr>
              <a:defRPr/>
            </a:lvl1pPr>
          </a:lstStyle>
          <a:p>
            <a:pPr>
              <a:defRPr/>
            </a:pPr>
            <a:fld id="{4370F4F7-5C05-496F-9325-18CAA89F279D}" type="slidenum">
              <a:rPr lang="fi-FI"/>
              <a:pPr>
                <a:defRPr/>
              </a:pPr>
              <a:t>‹#›</a:t>
            </a:fld>
            <a:endParaRPr lang="fi-FI"/>
          </a:p>
        </p:txBody>
      </p:sp>
    </p:spTree>
    <p:extLst>
      <p:ext uri="{BB962C8B-B14F-4D97-AF65-F5344CB8AC3E}">
        <p14:creationId xmlns:p14="http://schemas.microsoft.com/office/powerpoint/2010/main" val="17162283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1" y="3899298"/>
            <a:ext cx="9145191" cy="1234678"/>
          </a:xfrm>
          <a:custGeom>
            <a:avLst/>
            <a:gdLst>
              <a:gd name="T0" fmla="*/ 12193200 w 25400"/>
              <a:gd name="T1" fmla="*/ 87335 h 3411"/>
              <a:gd name="T2" fmla="*/ 11746276 w 25400"/>
              <a:gd name="T3" fmla="*/ 217131 h 3411"/>
              <a:gd name="T4" fmla="*/ 11704992 w 25400"/>
              <a:gd name="T5" fmla="*/ 217131 h 3411"/>
              <a:gd name="T6" fmla="*/ 10892272 w 25400"/>
              <a:gd name="T7" fmla="*/ 0 h 3411"/>
              <a:gd name="T8" fmla="*/ 10079552 w 25400"/>
              <a:gd name="T9" fmla="*/ 217131 h 3411"/>
              <a:gd name="T10" fmla="*/ 9266832 w 25400"/>
              <a:gd name="T11" fmla="*/ 0 h 3411"/>
              <a:gd name="T12" fmla="*/ 8454112 w 25400"/>
              <a:gd name="T13" fmla="*/ 217131 h 3411"/>
              <a:gd name="T14" fmla="*/ 7641872 w 25400"/>
              <a:gd name="T15" fmla="*/ 0 h 3411"/>
              <a:gd name="T16" fmla="*/ 6829152 w 25400"/>
              <a:gd name="T17" fmla="*/ 217131 h 3411"/>
              <a:gd name="T18" fmla="*/ 6016432 w 25400"/>
              <a:gd name="T19" fmla="*/ 0 h 3411"/>
              <a:gd name="T20" fmla="*/ 5203712 w 25400"/>
              <a:gd name="T21" fmla="*/ 217131 h 3411"/>
              <a:gd name="T22" fmla="*/ 4390992 w 25400"/>
              <a:gd name="T23" fmla="*/ 0 h 3411"/>
              <a:gd name="T24" fmla="*/ 3578272 w 25400"/>
              <a:gd name="T25" fmla="*/ 217131 h 3411"/>
              <a:gd name="T26" fmla="*/ 2765552 w 25400"/>
              <a:gd name="T27" fmla="*/ 0 h 3411"/>
              <a:gd name="T28" fmla="*/ 1952832 w 25400"/>
              <a:gd name="T29" fmla="*/ 217131 h 3411"/>
              <a:gd name="T30" fmla="*/ 1140592 w 25400"/>
              <a:gd name="T31" fmla="*/ 0 h 3411"/>
              <a:gd name="T32" fmla="*/ 327872 w 25400"/>
              <a:gd name="T33" fmla="*/ 217131 h 3411"/>
              <a:gd name="T34" fmla="*/ 0 w 25400"/>
              <a:gd name="T35" fmla="*/ 148614 h 3411"/>
              <a:gd name="T36" fmla="*/ 0 w 25400"/>
              <a:gd name="T37" fmla="*/ 1645854 h 3411"/>
              <a:gd name="T38" fmla="*/ 12193200 w 25400"/>
              <a:gd name="T39" fmla="*/ 1645854 h 3411"/>
              <a:gd name="T40" fmla="*/ 12193200 w 25400"/>
              <a:gd name="T41" fmla="*/ 87335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4" name="Ryhmä 8"/>
          <p:cNvGrpSpPr>
            <a:grpSpLocks/>
          </p:cNvGrpSpPr>
          <p:nvPr/>
        </p:nvGrpSpPr>
        <p:grpSpPr bwMode="auto">
          <a:xfrm>
            <a:off x="348853" y="4666060"/>
            <a:ext cx="603647" cy="280988"/>
            <a:chOff x="228601" y="704851"/>
            <a:chExt cx="11734800" cy="5449888"/>
          </a:xfrm>
        </p:grpSpPr>
        <p:sp>
          <p:nvSpPr>
            <p:cNvPr id="5"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6"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7"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8"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9"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0"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1"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12"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3"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4"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5"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gr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p>
        </p:txBody>
      </p:sp>
      <p:sp>
        <p:nvSpPr>
          <p:cNvPr id="16" name="Päivämäärän paikkamerkki 2"/>
          <p:cNvSpPr>
            <a:spLocks noGrp="1"/>
          </p:cNvSpPr>
          <p:nvPr>
            <p:ph type="dt" sz="half" idx="10"/>
          </p:nvPr>
        </p:nvSpPr>
        <p:spPr/>
        <p:txBody>
          <a:bodyPr/>
          <a:lstStyle>
            <a:lvl1pPr>
              <a:defRPr/>
            </a:lvl1pPr>
          </a:lstStyle>
          <a:p>
            <a:pPr>
              <a:defRPr/>
            </a:pPr>
            <a:r>
              <a:rPr lang="fi-FI"/>
              <a:t>23.5.2018</a:t>
            </a:r>
          </a:p>
        </p:txBody>
      </p:sp>
      <p:sp>
        <p:nvSpPr>
          <p:cNvPr id="17" name="Alatunnisteen paikkamerkki 3"/>
          <p:cNvSpPr>
            <a:spLocks noGrp="1"/>
          </p:cNvSpPr>
          <p:nvPr>
            <p:ph type="ftr" sz="quarter" idx="11"/>
          </p:nvPr>
        </p:nvSpPr>
        <p:spPr/>
        <p:txBody>
          <a:bodyPr/>
          <a:lstStyle>
            <a:lvl1pPr>
              <a:defRPr/>
            </a:lvl1pPr>
          </a:lstStyle>
          <a:p>
            <a:pPr>
              <a:defRPr/>
            </a:pPr>
            <a:r>
              <a:rPr lang="fi-FI"/>
              <a:t>City Executive Office</a:t>
            </a:r>
          </a:p>
        </p:txBody>
      </p:sp>
      <p:sp>
        <p:nvSpPr>
          <p:cNvPr id="18" name="Dian numeron paikkamerkki 4"/>
          <p:cNvSpPr>
            <a:spLocks noGrp="1"/>
          </p:cNvSpPr>
          <p:nvPr>
            <p:ph type="sldNum" sz="quarter" idx="12"/>
          </p:nvPr>
        </p:nvSpPr>
        <p:spPr/>
        <p:txBody>
          <a:bodyPr/>
          <a:lstStyle>
            <a:lvl1pPr>
              <a:defRPr/>
            </a:lvl1pPr>
          </a:lstStyle>
          <a:p>
            <a:pPr>
              <a:defRPr/>
            </a:pPr>
            <a:fld id="{460A4B44-0BD8-440B-8392-8E5D51143D64}" type="slidenum">
              <a:rPr lang="fi-FI"/>
              <a:pPr>
                <a:defRPr/>
              </a:pPr>
              <a:t>‹#›</a:t>
            </a:fld>
            <a:endParaRPr lang="fi-FI"/>
          </a:p>
        </p:txBody>
      </p:sp>
    </p:spTree>
    <p:extLst>
      <p:ext uri="{BB962C8B-B14F-4D97-AF65-F5344CB8AC3E}">
        <p14:creationId xmlns:p14="http://schemas.microsoft.com/office/powerpoint/2010/main" val="17374374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6536532" y="2538412"/>
            <a:ext cx="2595563" cy="2606279"/>
          </a:xfrm>
          <a:custGeom>
            <a:avLst/>
            <a:gdLst>
              <a:gd name="T0" fmla="*/ 0 w 7208"/>
              <a:gd name="T1" fmla="*/ 3474385 h 7249"/>
              <a:gd name="T2" fmla="*/ 3459636 w 7208"/>
              <a:gd name="T3" fmla="*/ 3474385 h 7249"/>
              <a:gd name="T4" fmla="*/ 3459636 w 7208"/>
              <a:gd name="T5" fmla="*/ 0 h 7249"/>
              <a:gd name="T6" fmla="*/ 3210051 w 7208"/>
              <a:gd name="T7" fmla="*/ 476895 h 7249"/>
              <a:gd name="T8" fmla="*/ 3210051 w 7208"/>
              <a:gd name="T9" fmla="*/ 476895 h 7249"/>
              <a:gd name="T10" fmla="*/ 2482414 w 7208"/>
              <a:gd name="T11" fmla="*/ 898193 h 7249"/>
              <a:gd name="T12" fmla="*/ 2482414 w 7208"/>
              <a:gd name="T13" fmla="*/ 898193 h 7249"/>
              <a:gd name="T14" fmla="*/ 2060519 w 7208"/>
              <a:gd name="T15" fmla="*/ 1624319 h 7249"/>
              <a:gd name="T16" fmla="*/ 2060519 w 7208"/>
              <a:gd name="T17" fmla="*/ 1624319 h 7249"/>
              <a:gd name="T18" fmla="*/ 1333361 w 7208"/>
              <a:gd name="T19" fmla="*/ 2045617 h 7249"/>
              <a:gd name="T20" fmla="*/ 1333361 w 7208"/>
              <a:gd name="T21" fmla="*/ 2045617 h 7249"/>
              <a:gd name="T22" fmla="*/ 911466 w 7208"/>
              <a:gd name="T23" fmla="*/ 2771743 h 7249"/>
              <a:gd name="T24" fmla="*/ 911466 w 7208"/>
              <a:gd name="T25" fmla="*/ 2771743 h 7249"/>
              <a:gd name="T26" fmla="*/ 184309 w 7208"/>
              <a:gd name="T27" fmla="*/ 3193041 h 7249"/>
              <a:gd name="T28" fmla="*/ 184309 w 7208"/>
              <a:gd name="T29" fmla="*/ 3193041 h 7249"/>
              <a:gd name="T30" fmla="*/ 0 w 7208"/>
              <a:gd name="T31" fmla="*/ 347438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4" name="Ryhmä 36"/>
          <p:cNvGrpSpPr/>
          <p:nvPr/>
        </p:nvGrpSpPr>
        <p:grpSpPr bwMode="black">
          <a:xfrm>
            <a:off x="354114" y="4671384"/>
            <a:ext cx="603250" cy="280162"/>
            <a:chOff x="228601" y="704851"/>
            <a:chExt cx="11734800" cy="5449888"/>
          </a:xfrm>
          <a:solidFill>
            <a:schemeClr val="bg1"/>
          </a:solidFill>
        </p:grpSpPr>
        <p:sp>
          <p:nvSpPr>
            <p:cNvPr id="5"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title"/>
          </p:nvPr>
        </p:nvSpPr>
        <p:spPr>
          <a:xfrm>
            <a:off x="7806450" y="4092913"/>
            <a:ext cx="1065178" cy="503163"/>
          </a:xfrm>
        </p:spPr>
        <p:txBody>
          <a:bodyPr anchor="ctr"/>
          <a:lstStyle>
            <a:lvl1pPr algn="ctr">
              <a:defRPr sz="788" b="0">
                <a:latin typeface="+mn-lt"/>
              </a:defRPr>
            </a:lvl1pPr>
          </a:lstStyle>
          <a:p>
            <a:r>
              <a:rPr lang="fi-FI"/>
              <a:t>Muokkaa perustyyl. napsautt.</a:t>
            </a:r>
          </a:p>
        </p:txBody>
      </p:sp>
    </p:spTree>
    <p:extLst>
      <p:ext uri="{BB962C8B-B14F-4D97-AF65-F5344CB8AC3E}">
        <p14:creationId xmlns:p14="http://schemas.microsoft.com/office/powerpoint/2010/main" val="35183590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9144000" cy="51435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8368411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r>
              <a:rPr lang="fi-FI"/>
              <a:t>23.5.2018</a:t>
            </a:r>
          </a:p>
        </p:txBody>
      </p:sp>
      <p:sp>
        <p:nvSpPr>
          <p:cNvPr id="4"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5" name="Dian numeron paikkamerkki 5"/>
          <p:cNvSpPr>
            <a:spLocks noGrp="1"/>
          </p:cNvSpPr>
          <p:nvPr>
            <p:ph type="sldNum" sz="quarter" idx="12"/>
          </p:nvPr>
        </p:nvSpPr>
        <p:spPr/>
        <p:txBody>
          <a:bodyPr/>
          <a:lstStyle>
            <a:lvl1pPr>
              <a:defRPr/>
            </a:lvl1pPr>
          </a:lstStyle>
          <a:p>
            <a:pPr>
              <a:defRPr/>
            </a:pPr>
            <a:fld id="{5DE0608E-57C9-4105-8BFE-8D610E92F928}" type="slidenum">
              <a:rPr lang="fi-FI"/>
              <a:pPr>
                <a:defRPr/>
              </a:pPr>
              <a:t>‹#›</a:t>
            </a:fld>
            <a:endParaRPr lang="fi-FI"/>
          </a:p>
        </p:txBody>
      </p:sp>
    </p:spTree>
    <p:extLst>
      <p:ext uri="{BB962C8B-B14F-4D97-AF65-F5344CB8AC3E}">
        <p14:creationId xmlns:p14="http://schemas.microsoft.com/office/powerpoint/2010/main" val="34477396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r>
              <a:rPr lang="fi-FI"/>
              <a:t>23.5.2018</a:t>
            </a:r>
          </a:p>
        </p:txBody>
      </p:sp>
      <p:sp>
        <p:nvSpPr>
          <p:cNvPr id="3"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4" name="Dian numeron paikkamerkki 5"/>
          <p:cNvSpPr>
            <a:spLocks noGrp="1"/>
          </p:cNvSpPr>
          <p:nvPr>
            <p:ph type="sldNum" sz="quarter" idx="12"/>
          </p:nvPr>
        </p:nvSpPr>
        <p:spPr/>
        <p:txBody>
          <a:bodyPr/>
          <a:lstStyle>
            <a:lvl1pPr>
              <a:defRPr/>
            </a:lvl1pPr>
          </a:lstStyle>
          <a:p>
            <a:pPr>
              <a:defRPr/>
            </a:pPr>
            <a:fld id="{A92046E8-B6F8-4790-ACA4-98D4B953E1D9}" type="slidenum">
              <a:rPr lang="fi-FI"/>
              <a:pPr>
                <a:defRPr/>
              </a:pPr>
              <a:t>‹#›</a:t>
            </a:fld>
            <a:endParaRPr lang="fi-FI"/>
          </a:p>
        </p:txBody>
      </p:sp>
    </p:spTree>
    <p:extLst>
      <p:ext uri="{BB962C8B-B14F-4D97-AF65-F5344CB8AC3E}">
        <p14:creationId xmlns:p14="http://schemas.microsoft.com/office/powerpoint/2010/main" val="3936120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solidFill>
                  <a:schemeClr val="accent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Tree>
    <p:extLst>
      <p:ext uri="{BB962C8B-B14F-4D97-AF65-F5344CB8AC3E}">
        <p14:creationId xmlns:p14="http://schemas.microsoft.com/office/powerpoint/2010/main" val="10055524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7044929" cy="5143500"/>
          </a:xfrm>
          <a:custGeom>
            <a:avLst/>
            <a:gdLst>
              <a:gd name="T0" fmla="*/ 2504148 w 19559"/>
              <a:gd name="T1" fmla="*/ 6858000 h 14300"/>
              <a:gd name="T2" fmla="*/ 2712107 w 19559"/>
              <a:gd name="T3" fmla="*/ 6505508 h 14300"/>
              <a:gd name="T4" fmla="*/ 3439722 w 19559"/>
              <a:gd name="T5" fmla="*/ 6083957 h 14300"/>
              <a:gd name="T6" fmla="*/ 3861883 w 19559"/>
              <a:gd name="T7" fmla="*/ 5357393 h 14300"/>
              <a:gd name="T8" fmla="*/ 4589498 w 19559"/>
              <a:gd name="T9" fmla="*/ 4935842 h 14300"/>
              <a:gd name="T10" fmla="*/ 5011659 w 19559"/>
              <a:gd name="T11" fmla="*/ 4209277 h 14300"/>
              <a:gd name="T12" fmla="*/ 5739754 w 19559"/>
              <a:gd name="T13" fmla="*/ 3787726 h 14300"/>
              <a:gd name="T14" fmla="*/ 6161915 w 19559"/>
              <a:gd name="T15" fmla="*/ 3060682 h 14300"/>
              <a:gd name="T16" fmla="*/ 6889530 w 19559"/>
              <a:gd name="T17" fmla="*/ 2639131 h 14300"/>
              <a:gd name="T18" fmla="*/ 7311690 w 19559"/>
              <a:gd name="T19" fmla="*/ 1912567 h 14300"/>
              <a:gd name="T20" fmla="*/ 8039305 w 19559"/>
              <a:gd name="T21" fmla="*/ 1491016 h 14300"/>
              <a:gd name="T22" fmla="*/ 8461466 w 19559"/>
              <a:gd name="T23" fmla="*/ 764451 h 14300"/>
              <a:gd name="T24" fmla="*/ 9188601 w 19559"/>
              <a:gd name="T25" fmla="*/ 343380 h 14300"/>
              <a:gd name="T26" fmla="*/ 9393678 w 19559"/>
              <a:gd name="T27" fmla="*/ 0 h 14300"/>
              <a:gd name="T28" fmla="*/ 0 w 19559"/>
              <a:gd name="T29" fmla="*/ 0 h 14300"/>
              <a:gd name="T30" fmla="*/ 0 w 19559"/>
              <a:gd name="T31" fmla="*/ 6858000 h 14300"/>
              <a:gd name="T32" fmla="*/ 2504148 w 19559"/>
              <a:gd name="T33" fmla="*/ 685800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1126418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9144000" cy="5143500"/>
          </a:xfrm>
          <a:custGeom>
            <a:avLst/>
            <a:gdLst>
              <a:gd name="T0" fmla="*/ 5313600 w 25400"/>
              <a:gd name="T1" fmla="*/ 6858000 h 14300"/>
              <a:gd name="T2" fmla="*/ 5521440 w 25400"/>
              <a:gd name="T3" fmla="*/ 6505508 h 14300"/>
              <a:gd name="T4" fmla="*/ 6248640 w 25400"/>
              <a:gd name="T5" fmla="*/ 6083957 h 14300"/>
              <a:gd name="T6" fmla="*/ 6670560 w 25400"/>
              <a:gd name="T7" fmla="*/ 5357393 h 14300"/>
              <a:gd name="T8" fmla="*/ 7397760 w 25400"/>
              <a:gd name="T9" fmla="*/ 4935842 h 14300"/>
              <a:gd name="T10" fmla="*/ 7819680 w 25400"/>
              <a:gd name="T11" fmla="*/ 4209277 h 14300"/>
              <a:gd name="T12" fmla="*/ 8547360 w 25400"/>
              <a:gd name="T13" fmla="*/ 3787726 h 14300"/>
              <a:gd name="T14" fmla="*/ 8969280 w 25400"/>
              <a:gd name="T15" fmla="*/ 3060682 h 14300"/>
              <a:gd name="T16" fmla="*/ 9696480 w 25400"/>
              <a:gd name="T17" fmla="*/ 2639131 h 14300"/>
              <a:gd name="T18" fmla="*/ 10118400 w 25400"/>
              <a:gd name="T19" fmla="*/ 1912567 h 14300"/>
              <a:gd name="T20" fmla="*/ 10845600 w 25400"/>
              <a:gd name="T21" fmla="*/ 1491016 h 14300"/>
              <a:gd name="T22" fmla="*/ 11267520 w 25400"/>
              <a:gd name="T23" fmla="*/ 764451 h 14300"/>
              <a:gd name="T24" fmla="*/ 11994240 w 25400"/>
              <a:gd name="T25" fmla="*/ 343380 h 14300"/>
              <a:gd name="T26" fmla="*/ 12192000 w 25400"/>
              <a:gd name="T27" fmla="*/ 23020 h 14300"/>
              <a:gd name="T28" fmla="*/ 12192000 w 25400"/>
              <a:gd name="T29" fmla="*/ 0 h 14300"/>
              <a:gd name="T30" fmla="*/ 0 w 25400"/>
              <a:gd name="T31" fmla="*/ 0 h 14300"/>
              <a:gd name="T32" fmla="*/ 0 w 25400"/>
              <a:gd name="T33" fmla="*/ 6858000 h 14300"/>
              <a:gd name="T34" fmla="*/ 5313600 w 25400"/>
              <a:gd name="T35" fmla="*/ 6858000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38179786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144000" cy="2915841"/>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42778848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1"/>
            <a:ext cx="9145191" cy="4179094"/>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36994934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5479256" cy="51435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206129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7259241" cy="51435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32279502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7361635" cy="51435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030022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9145191" cy="51435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9681426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p:cNvSpPr>
            <a:spLocks noChangeAspect="1"/>
          </p:cNvSpPr>
          <p:nvPr/>
        </p:nvSpPr>
        <p:spPr bwMode="auto">
          <a:xfrm>
            <a:off x="-13097" y="-13097"/>
            <a:ext cx="7294960" cy="5156597"/>
          </a:xfrm>
          <a:custGeom>
            <a:avLst/>
            <a:gdLst>
              <a:gd name="T0" fmla="*/ 12981 w 20233"/>
              <a:gd name="T1" fmla="*/ 6251 h 14300"/>
              <a:gd name="T2" fmla="*/ 12981 w 20233"/>
              <a:gd name="T3" fmla="*/ 6876000 h 14300"/>
              <a:gd name="T4" fmla="*/ 3610270 w 20233"/>
              <a:gd name="T5" fmla="*/ 6876000 h 14300"/>
              <a:gd name="T6" fmla="*/ 3608347 w 20233"/>
              <a:gd name="T7" fmla="*/ 6056169 h 14300"/>
              <a:gd name="T8" fmla="*/ 4484350 w 20233"/>
              <a:gd name="T9" fmla="*/ 6058573 h 14300"/>
              <a:gd name="T10" fmla="*/ 4481946 w 20233"/>
              <a:gd name="T11" fmla="*/ 5182004 h 14300"/>
              <a:gd name="T12" fmla="*/ 5358431 w 20233"/>
              <a:gd name="T13" fmla="*/ 5184408 h 14300"/>
              <a:gd name="T14" fmla="*/ 5356027 w 20233"/>
              <a:gd name="T15" fmla="*/ 4368424 h 14300"/>
              <a:gd name="T16" fmla="*/ 6232031 w 20233"/>
              <a:gd name="T17" fmla="*/ 4370828 h 14300"/>
              <a:gd name="T18" fmla="*/ 6229627 w 20233"/>
              <a:gd name="T19" fmla="*/ 3494258 h 14300"/>
              <a:gd name="T20" fmla="*/ 7106111 w 20233"/>
              <a:gd name="T21" fmla="*/ 3496662 h 14300"/>
              <a:gd name="T22" fmla="*/ 7103707 w 20233"/>
              <a:gd name="T23" fmla="*/ 2620573 h 14300"/>
              <a:gd name="T24" fmla="*/ 7980192 w 20233"/>
              <a:gd name="T25" fmla="*/ 2622978 h 14300"/>
              <a:gd name="T26" fmla="*/ 7977788 w 20233"/>
              <a:gd name="T27" fmla="*/ 1746408 h 14300"/>
              <a:gd name="T28" fmla="*/ 8853791 w 20233"/>
              <a:gd name="T29" fmla="*/ 1748812 h 14300"/>
              <a:gd name="T30" fmla="*/ 8851388 w 20233"/>
              <a:gd name="T31" fmla="*/ 872723 h 14300"/>
              <a:gd name="T32" fmla="*/ 9727872 w 20233"/>
              <a:gd name="T33" fmla="*/ 875127 h 14300"/>
              <a:gd name="T34" fmla="*/ 9725468 w 20233"/>
              <a:gd name="T35" fmla="*/ 0 h 14300"/>
              <a:gd name="T36" fmla="*/ 12981 w 20233"/>
              <a:gd name="T37" fmla="*/ 625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8594504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0"/>
            <a:ext cx="9145191" cy="5143500"/>
          </a:xfrm>
          <a:custGeom>
            <a:avLst/>
            <a:gdLst>
              <a:gd name="T0" fmla="*/ 0 w 25400"/>
              <a:gd name="T1" fmla="*/ 0 h 14300"/>
              <a:gd name="T2" fmla="*/ 0 w 25400"/>
              <a:gd name="T3" fmla="*/ 6858000 h 14300"/>
              <a:gd name="T4" fmla="*/ 6962125 w 25400"/>
              <a:gd name="T5" fmla="*/ 6858000 h 14300"/>
              <a:gd name="T6" fmla="*/ 6959725 w 25400"/>
              <a:gd name="T7" fmla="*/ 6040315 h 14300"/>
              <a:gd name="T8" fmla="*/ 7834851 w 25400"/>
              <a:gd name="T9" fmla="*/ 6042713 h 14300"/>
              <a:gd name="T10" fmla="*/ 7832451 w 25400"/>
              <a:gd name="T11" fmla="*/ 5168438 h 14300"/>
              <a:gd name="T12" fmla="*/ 8707097 w 25400"/>
              <a:gd name="T13" fmla="*/ 5170836 h 14300"/>
              <a:gd name="T14" fmla="*/ 8704697 w 25400"/>
              <a:gd name="T15" fmla="*/ 4356988 h 14300"/>
              <a:gd name="T16" fmla="*/ 9579823 w 25400"/>
              <a:gd name="T17" fmla="*/ 4359386 h 14300"/>
              <a:gd name="T18" fmla="*/ 9577423 w 25400"/>
              <a:gd name="T19" fmla="*/ 3485111 h 14300"/>
              <a:gd name="T20" fmla="*/ 10452069 w 25400"/>
              <a:gd name="T21" fmla="*/ 3487509 h 14300"/>
              <a:gd name="T22" fmla="*/ 10449668 w 25400"/>
              <a:gd name="T23" fmla="*/ 2613713 h 14300"/>
              <a:gd name="T24" fmla="*/ 11324795 w 25400"/>
              <a:gd name="T25" fmla="*/ 2616111 h 14300"/>
              <a:gd name="T26" fmla="*/ 11322394 w 25400"/>
              <a:gd name="T27" fmla="*/ 1741836 h 14300"/>
              <a:gd name="T28" fmla="*/ 12193200 w 25400"/>
              <a:gd name="T29" fmla="*/ 1744234 h 14300"/>
              <a:gd name="T30" fmla="*/ 12193200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03699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1906508"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9612"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297269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9144000" cy="51435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51435" tIns="25718" rIns="51435" bIns="25718" numCol="1" anchor="t" anchorCtr="0" compatLnSpc="1">
            <a:prstTxWarp prst="textNoShape">
              <a:avLst/>
            </a:prstTxWarp>
          </a:bodyPr>
          <a:lstStyle/>
          <a:p>
            <a:endParaRPr lang="fi-FI" sz="1350"/>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60" y="4258217"/>
            <a:ext cx="1265237" cy="710125"/>
          </a:xfrm>
          <a:prstGeom prst="rect">
            <a:avLst/>
          </a:prstGeom>
        </p:spPr>
      </p:pic>
      <p:sp>
        <p:nvSpPr>
          <p:cNvPr id="7" name="Tekstin paikkamerkki 6"/>
          <p:cNvSpPr>
            <a:spLocks noGrp="1"/>
          </p:cNvSpPr>
          <p:nvPr>
            <p:ph type="body" sz="quarter" idx="13" hasCustomPrompt="1"/>
          </p:nvPr>
        </p:nvSpPr>
        <p:spPr>
          <a:xfrm>
            <a:off x="342900" y="1758555"/>
            <a:ext cx="4095750" cy="2283289"/>
          </a:xfrm>
        </p:spPr>
        <p:txBody>
          <a:bodyPr anchor="b" anchorCtr="0"/>
          <a:lstStyle>
            <a:lvl1pPr marL="0" indent="0">
              <a:buNone/>
              <a:defRPr baseline="0">
                <a:solidFill>
                  <a:srgbClr val="FFFFFF"/>
                </a:solidFill>
              </a:defRPr>
            </a:lvl1pPr>
          </a:lstStyle>
          <a:p>
            <a:pPr lvl="0"/>
            <a:r>
              <a:rPr lang="fi-FI"/>
              <a:t>Lisää mahdollinen yhteystieto</a:t>
            </a:r>
          </a:p>
        </p:txBody>
      </p:sp>
      <p:sp>
        <p:nvSpPr>
          <p:cNvPr id="8" name="Tekstiruutu 7"/>
          <p:cNvSpPr txBox="1"/>
          <p:nvPr userDrawn="1"/>
        </p:nvSpPr>
        <p:spPr>
          <a:xfrm>
            <a:off x="226167" y="145916"/>
            <a:ext cx="7565687" cy="1304981"/>
          </a:xfrm>
          <a:prstGeom prst="rect">
            <a:avLst/>
          </a:prstGeom>
          <a:noFill/>
        </p:spPr>
        <p:txBody>
          <a:bodyPr wrap="square" rtlCol="0">
            <a:noAutofit/>
          </a:bodyPr>
          <a:lstStyle/>
          <a:p>
            <a:r>
              <a:rPr lang="fi-FI" sz="5063" b="1" err="1">
                <a:solidFill>
                  <a:srgbClr val="FFFFFF"/>
                </a:solidFill>
                <a:latin typeface="+mj-lt"/>
              </a:rPr>
              <a:t>Thank</a:t>
            </a:r>
            <a:r>
              <a:rPr lang="fi-FI" sz="5063" b="1">
                <a:solidFill>
                  <a:srgbClr val="FFFFFF"/>
                </a:solidFill>
                <a:latin typeface="+mj-lt"/>
              </a:rPr>
              <a:t> </a:t>
            </a:r>
            <a:r>
              <a:rPr lang="fi-FI" sz="5063" b="1" err="1">
                <a:solidFill>
                  <a:srgbClr val="FFFFFF"/>
                </a:solidFill>
                <a:latin typeface="+mj-lt"/>
              </a:rPr>
              <a:t>you</a:t>
            </a:r>
            <a:r>
              <a:rPr lang="fi-FI" sz="5063" b="1">
                <a:solidFill>
                  <a:srgbClr val="FFFFFF"/>
                </a:solidFill>
                <a:latin typeface="+mj-lt"/>
              </a:rPr>
              <a:t>!</a:t>
            </a:r>
          </a:p>
        </p:txBody>
      </p:sp>
    </p:spTree>
    <p:extLst>
      <p:ext uri="{BB962C8B-B14F-4D97-AF65-F5344CB8AC3E}">
        <p14:creationId xmlns:p14="http://schemas.microsoft.com/office/powerpoint/2010/main" val="30723495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857250"/>
          </a:xfrm>
        </p:spPr>
        <p:txBody>
          <a:bodyPr/>
          <a:lstStyle>
            <a:lvl1pPr>
              <a:defRPr/>
            </a:lvl1pPr>
          </a:lstStyle>
          <a:p>
            <a:r>
              <a:rPr lang="fi-FI"/>
              <a:t>Click to edit Master title style</a:t>
            </a:r>
          </a:p>
        </p:txBody>
      </p:sp>
      <p:sp>
        <p:nvSpPr>
          <p:cNvPr id="1126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i-FI"/>
              <a:t>Click to edit Master subtitle style</a:t>
            </a:r>
          </a:p>
        </p:txBody>
      </p:sp>
      <p:sp>
        <p:nvSpPr>
          <p:cNvPr id="4" name="Rectangle 4">
            <a:extLst>
              <a:ext uri="{FF2B5EF4-FFF2-40B4-BE49-F238E27FC236}">
                <a16:creationId xmlns:a16="http://schemas.microsoft.com/office/drawing/2014/main" id="{2DA7D276-F464-44AC-8210-B27B6B7D45EB}"/>
              </a:ext>
            </a:extLst>
          </p:cNvPr>
          <p:cNvSpPr>
            <a:spLocks noGrp="1" noChangeArrowheads="1"/>
          </p:cNvSpPr>
          <p:nvPr>
            <p:ph type="dt" sz="half" idx="10"/>
          </p:nvPr>
        </p:nvSpPr>
        <p:spPr>
          <a:xfrm>
            <a:off x="685800" y="4686300"/>
            <a:ext cx="1905000" cy="342900"/>
          </a:xfrm>
        </p:spPr>
        <p:txBody>
          <a:bodyPr/>
          <a:lstStyle>
            <a:lvl1pPr>
              <a:defRPr sz="1050">
                <a:solidFill>
                  <a:srgbClr val="FFFFFF"/>
                </a:solidFill>
                <a:latin typeface="Frutiger 55 Roman" pitchFamily="32" charset="0"/>
              </a:defRPr>
            </a:lvl1pPr>
          </a:lstStyle>
          <a:p>
            <a:pPr>
              <a:defRPr/>
            </a:pPr>
            <a:r>
              <a:rPr lang="fi-FI"/>
              <a:t>ARA Jarmo Lindén 5.11.2010</a:t>
            </a:r>
            <a:endParaRPr lang="fi-FI" sz="3000">
              <a:latin typeface="Frutiger 65 Bold" pitchFamily="32" charset="0"/>
            </a:endParaRPr>
          </a:p>
        </p:txBody>
      </p:sp>
      <p:sp>
        <p:nvSpPr>
          <p:cNvPr id="5" name="Rectangle 5">
            <a:extLst>
              <a:ext uri="{FF2B5EF4-FFF2-40B4-BE49-F238E27FC236}">
                <a16:creationId xmlns:a16="http://schemas.microsoft.com/office/drawing/2014/main" id="{2D6FAC47-E766-49EA-BE8A-8A0205BF8E74}"/>
              </a:ext>
            </a:extLst>
          </p:cNvPr>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defRPr>
            </a:lvl1pPr>
          </a:lstStyle>
          <a:p>
            <a:pPr>
              <a:defRPr/>
            </a:pPr>
            <a:endParaRPr lang="fi-FI"/>
          </a:p>
        </p:txBody>
      </p:sp>
      <p:sp>
        <p:nvSpPr>
          <p:cNvPr id="6" name="Rectangle 6">
            <a:extLst>
              <a:ext uri="{FF2B5EF4-FFF2-40B4-BE49-F238E27FC236}">
                <a16:creationId xmlns:a16="http://schemas.microsoft.com/office/drawing/2014/main" id="{704F30E9-6B6B-44A1-A5DE-D236753A03E5}"/>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defRPr>
            </a:lvl1pPr>
          </a:lstStyle>
          <a:p>
            <a:pPr>
              <a:defRPr/>
            </a:pPr>
            <a:fld id="{F08E5148-1DD0-4D46-875D-CCB2F7A56AC0}" type="slidenum">
              <a:rPr lang="fi-FI"/>
              <a:pPr>
                <a:defRPr/>
              </a:pPr>
              <a:t>‹#›</a:t>
            </a:fld>
            <a:endParaRPr lang="fi-FI"/>
          </a:p>
        </p:txBody>
      </p:sp>
    </p:spTree>
    <p:extLst>
      <p:ext uri="{BB962C8B-B14F-4D97-AF65-F5344CB8AC3E}">
        <p14:creationId xmlns:p14="http://schemas.microsoft.com/office/powerpoint/2010/main" val="26367791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3D21199A-D625-4F0B-9AAF-0BEB5799983C}"/>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8820348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fi-FI"/>
              <a:t>Muokkaa tekstin perustyylejä napsauttamalla</a:t>
            </a:r>
          </a:p>
        </p:txBody>
      </p:sp>
      <p:sp>
        <p:nvSpPr>
          <p:cNvPr id="4" name="Rectangle 4">
            <a:extLst>
              <a:ext uri="{FF2B5EF4-FFF2-40B4-BE49-F238E27FC236}">
                <a16:creationId xmlns:a16="http://schemas.microsoft.com/office/drawing/2014/main" id="{134DA9AF-3053-4137-9EF9-63BB0BFEAF60}"/>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8963845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C01EC307-5236-462A-BE15-5AAEBD95A47D}"/>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16040881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D9115ECD-87EF-42FE-8B68-E3B710FEB804}"/>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5730259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a:extLst>
              <a:ext uri="{FF2B5EF4-FFF2-40B4-BE49-F238E27FC236}">
                <a16:creationId xmlns:a16="http://schemas.microsoft.com/office/drawing/2014/main" id="{297662F8-7C8A-4AA9-A1C0-1C0EE70ECA9D}"/>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8982040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79C08B-DA22-4CBC-A03D-0B71C8293C50}"/>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23574732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2" y="204787"/>
            <a:ext cx="3008313" cy="871538"/>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5" name="Rectangle 4">
            <a:extLst>
              <a:ext uri="{FF2B5EF4-FFF2-40B4-BE49-F238E27FC236}">
                <a16:creationId xmlns:a16="http://schemas.microsoft.com/office/drawing/2014/main" id="{35CCFF83-08DE-4614-8AE6-D1C645506B13}"/>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23967563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1"/>
            <a:ext cx="5486400" cy="425054"/>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fi-FI" noProof="0"/>
          </a:p>
        </p:txBody>
      </p:sp>
      <p:sp>
        <p:nvSpPr>
          <p:cNvPr id="4" name="Tekstin paikkamerkki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5" name="Rectangle 4">
            <a:extLst>
              <a:ext uri="{FF2B5EF4-FFF2-40B4-BE49-F238E27FC236}">
                <a16:creationId xmlns:a16="http://schemas.microsoft.com/office/drawing/2014/main" id="{5EB092F3-782E-4C77-8162-90EDA6653154}"/>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378347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55526"/>
            <a:ext cx="6477000" cy="432048"/>
          </a:xfrm>
        </p:spPr>
        <p:txBody>
          <a:bodyPr/>
          <a:lstStyle>
            <a:lvl1pPr>
              <a:defRPr>
                <a:solidFill>
                  <a:schemeClr val="accent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2753" y="1371848"/>
            <a:ext cx="3903223"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452753" y="1911340"/>
            <a:ext cx="3903223" cy="2532617"/>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783577" y="1371848"/>
            <a:ext cx="3903223"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4783577" y="1923678"/>
            <a:ext cx="3903223"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Tree>
    <p:extLst>
      <p:ext uri="{BB962C8B-B14F-4D97-AF65-F5344CB8AC3E}">
        <p14:creationId xmlns:p14="http://schemas.microsoft.com/office/powerpoint/2010/main" val="42549970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77D11C5E-11A7-4B83-9C35-A3C811948AD1}"/>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14239562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934200" y="548878"/>
            <a:ext cx="1676400" cy="4137422"/>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1905000" y="548878"/>
            <a:ext cx="4876800" cy="4137422"/>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D0E1172F-6DE7-4B38-B18F-2A7D8D7D9ABE}"/>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34030161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D136F1BC-1293-46B7-9C92-6166CAAE163F}"/>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35734050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reserve="1">
  <p:cSld name="Otsikko, teksti ja ClipArt-kuva">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Tekstin paikkamerkki 2"/>
          <p:cNvSpPr>
            <a:spLocks noGrp="1"/>
          </p:cNvSpPr>
          <p:nvPr>
            <p:ph type="body"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lipArt-paikkamerkki 3"/>
          <p:cNvSpPr>
            <a:spLocks noGrp="1"/>
          </p:cNvSpPr>
          <p:nvPr>
            <p:ph type="clipArt" sz="half" idx="2"/>
          </p:nvPr>
        </p:nvSpPr>
        <p:spPr>
          <a:xfrm>
            <a:off x="5295900" y="1714500"/>
            <a:ext cx="3238500" cy="2971800"/>
          </a:xfrm>
        </p:spPr>
        <p:txBody>
          <a:bodyPr/>
          <a:lstStyle/>
          <a:p>
            <a:pPr lvl="0"/>
            <a:endParaRPr lang="fi-FI" noProof="0"/>
          </a:p>
        </p:txBody>
      </p:sp>
      <p:sp>
        <p:nvSpPr>
          <p:cNvPr id="5" name="Rectangle 4">
            <a:extLst>
              <a:ext uri="{FF2B5EF4-FFF2-40B4-BE49-F238E27FC236}">
                <a16:creationId xmlns:a16="http://schemas.microsoft.com/office/drawing/2014/main" id="{C843890D-1678-4386-B14B-37E5E4740E36}"/>
              </a:ext>
            </a:extLst>
          </p:cNvPr>
          <p:cNvSpPr>
            <a:spLocks noGrp="1" noChangeArrowheads="1"/>
          </p:cNvSpPr>
          <p:nvPr>
            <p:ph type="dt" sz="half" idx="10"/>
          </p:nvPr>
        </p:nvSpPr>
        <p:spPr>
          <a:ln/>
        </p:spPr>
        <p:txBody>
          <a:bodyPr/>
          <a:lstStyle>
            <a:lvl1pPr>
              <a:defRPr/>
            </a:lvl1pPr>
          </a:lstStyle>
          <a:p>
            <a:pPr>
              <a:defRPr/>
            </a:pPr>
            <a:r>
              <a:rPr lang="fi-FI"/>
              <a:t>ARA Jarmo Lindén 5.11.2010</a:t>
            </a:r>
          </a:p>
        </p:txBody>
      </p:sp>
    </p:spTree>
    <p:extLst>
      <p:ext uri="{BB962C8B-B14F-4D97-AF65-F5344CB8AC3E}">
        <p14:creationId xmlns:p14="http://schemas.microsoft.com/office/powerpoint/2010/main" val="18855892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yhjä">
    <p:spTree>
      <p:nvGrpSpPr>
        <p:cNvPr id="1" name=""/>
        <p:cNvGrpSpPr/>
        <p:nvPr/>
      </p:nvGrpSpPr>
      <p:grpSpPr>
        <a:xfrm>
          <a:off x="0" y="0"/>
          <a:ext cx="0" cy="0"/>
          <a:chOff x="0" y="0"/>
          <a:chExt cx="0" cy="0"/>
        </a:xfrm>
      </p:grpSpPr>
      <p:sp>
        <p:nvSpPr>
          <p:cNvPr id="5" name="Otsikko 4"/>
          <p:cNvSpPr>
            <a:spLocks noGrp="1"/>
          </p:cNvSpPr>
          <p:nvPr>
            <p:ph type="title"/>
          </p:nvPr>
        </p:nvSpPr>
        <p:spPr>
          <a:xfrm>
            <a:off x="2209801" y="149297"/>
            <a:ext cx="6322640" cy="532246"/>
          </a:xfrm>
        </p:spPr>
        <p:txBody>
          <a:bodyPr/>
          <a:lstStyle>
            <a:lvl1pPr algn="ctr">
              <a:defRPr/>
            </a:lvl1pPr>
          </a:lstStyle>
          <a:p>
            <a:r>
              <a:rPr lang="fi-FI"/>
              <a:t>Muokkaa </a:t>
            </a:r>
            <a:r>
              <a:rPr lang="fi-FI" err="1"/>
              <a:t>perustyyl</a:t>
            </a:r>
            <a:r>
              <a:rPr lang="fi-FI"/>
              <a:t>. </a:t>
            </a:r>
            <a:r>
              <a:rPr lang="fi-FI" err="1"/>
              <a:t>napsautt</a:t>
            </a:r>
            <a:r>
              <a:rPr lang="fi-FI"/>
              <a:t>.</a:t>
            </a:r>
          </a:p>
        </p:txBody>
      </p:sp>
      <p:sp>
        <p:nvSpPr>
          <p:cNvPr id="3" name="Päivämäärän paikkamerkki 1">
            <a:extLst>
              <a:ext uri="{FF2B5EF4-FFF2-40B4-BE49-F238E27FC236}">
                <a16:creationId xmlns:a16="http://schemas.microsoft.com/office/drawing/2014/main" id="{A57C27F5-BDF9-4441-91FE-949E4CCE748E}"/>
              </a:ext>
            </a:extLst>
          </p:cNvPr>
          <p:cNvSpPr>
            <a:spLocks noGrp="1"/>
          </p:cNvSpPr>
          <p:nvPr>
            <p:ph type="dt" sz="half" idx="10"/>
          </p:nvPr>
        </p:nvSpPr>
        <p:spPr/>
        <p:txBody>
          <a:bodyPr/>
          <a:lstStyle>
            <a:lvl1pPr>
              <a:defRPr>
                <a:solidFill>
                  <a:schemeClr val="tx1"/>
                </a:solidFill>
              </a:defRPr>
            </a:lvl1pPr>
          </a:lstStyle>
          <a:p>
            <a:pPr>
              <a:defRPr/>
            </a:pPr>
            <a:fld id="{E8F419A4-2144-4B12-8282-B17530CA4985}" type="datetime1">
              <a:rPr lang="fi-FI"/>
              <a:pPr>
                <a:defRPr/>
              </a:pPr>
              <a:t>2.10.2024</a:t>
            </a:fld>
            <a:endParaRPr lang="fi-FI"/>
          </a:p>
        </p:txBody>
      </p:sp>
    </p:spTree>
    <p:extLst>
      <p:ext uri="{BB962C8B-B14F-4D97-AF65-F5344CB8AC3E}">
        <p14:creationId xmlns:p14="http://schemas.microsoft.com/office/powerpoint/2010/main" val="40816991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857250"/>
          </a:xfrm>
        </p:spPr>
        <p:txBody>
          <a:bodyPr/>
          <a:lstStyle>
            <a:lvl1pPr>
              <a:defRPr/>
            </a:lvl1pPr>
          </a:lstStyle>
          <a:p>
            <a:r>
              <a:rPr lang="fi-FI"/>
              <a:t>Click to edit Master title style</a:t>
            </a:r>
          </a:p>
        </p:txBody>
      </p:sp>
      <p:sp>
        <p:nvSpPr>
          <p:cNvPr id="1126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i-FI"/>
              <a:t>Click to edit Master subtitle style</a:t>
            </a:r>
          </a:p>
        </p:txBody>
      </p:sp>
      <p:sp>
        <p:nvSpPr>
          <p:cNvPr id="4" name="Rectangle 4"/>
          <p:cNvSpPr>
            <a:spLocks noGrp="1" noChangeArrowheads="1"/>
          </p:cNvSpPr>
          <p:nvPr>
            <p:ph type="dt" sz="half" idx="10"/>
          </p:nvPr>
        </p:nvSpPr>
        <p:spPr>
          <a:xfrm>
            <a:off x="685800" y="4686300"/>
            <a:ext cx="1905000" cy="342900"/>
          </a:xfrm>
        </p:spPr>
        <p:txBody>
          <a:bodyPr/>
          <a:lstStyle>
            <a:lvl1pPr>
              <a:defRPr sz="1050" smtClean="0">
                <a:solidFill>
                  <a:schemeClr val="bg1"/>
                </a:solidFill>
                <a:latin typeface="Frutiger 55 Roman" pitchFamily="32" charset="0"/>
              </a:defRPr>
            </a:lvl1pPr>
          </a:lstStyle>
          <a:p>
            <a:pPr>
              <a:defRPr/>
            </a:pPr>
            <a:r>
              <a:rPr lang="fi-FI">
                <a:solidFill>
                  <a:srgbClr val="FFFFFF"/>
                </a:solidFill>
              </a:rPr>
              <a:t>ARA Jarmo Lindén 5.11.2010</a:t>
            </a:r>
            <a:endParaRPr lang="fi-FI" sz="3000">
              <a:solidFill>
                <a:srgbClr val="FFFFFF"/>
              </a:solidFill>
              <a:latin typeface="Frutiger 65 Bold" pitchFamily="32" charset="0"/>
            </a:endParaRPr>
          </a:p>
        </p:txBody>
      </p:sp>
      <p:sp>
        <p:nvSpPr>
          <p:cNvPr id="5" name="Rectangle 5"/>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charset="0"/>
              </a:defRPr>
            </a:lvl1pPr>
          </a:lstStyle>
          <a:p>
            <a:pPr eaLnBrk="0" hangingPunct="0">
              <a:defRPr/>
            </a:pPr>
            <a:endParaRPr lang="fi-FI">
              <a:solidFill>
                <a:srgbClr val="000000"/>
              </a:solidFill>
              <a:ea typeface="ヒラギノ角ゴ Pro W3" pitchFamily="32" charset="-128"/>
            </a:endParaRPr>
          </a:p>
        </p:txBody>
      </p:sp>
      <p:sp>
        <p:nvSpPr>
          <p:cNvPr id="6" name="Rectangle 6"/>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eaLnBrk="0" hangingPunct="0">
              <a:defRPr/>
            </a:pPr>
            <a:fld id="{53D9B447-F347-46F8-A6FD-F39C9B63538F}" type="slidenum">
              <a:rPr lang="fi-FI">
                <a:solidFill>
                  <a:srgbClr val="000000"/>
                </a:solidFill>
                <a:ea typeface="ヒラギノ角ゴ Pro W3" pitchFamily="32" charset="-128"/>
              </a:rPr>
              <a:pPr eaLnBrk="0" hangingPunct="0">
                <a:defRPr/>
              </a:pPr>
              <a:t>‹#›</a:t>
            </a:fld>
            <a:endParaRPr lang="fi-FI">
              <a:solidFill>
                <a:srgbClr val="000000"/>
              </a:solidFill>
              <a:ea typeface="ヒラギノ角ゴ Pro W3" pitchFamily="32" charset="-128"/>
            </a:endParaRPr>
          </a:p>
        </p:txBody>
      </p:sp>
    </p:spTree>
    <p:extLst>
      <p:ext uri="{BB962C8B-B14F-4D97-AF65-F5344CB8AC3E}">
        <p14:creationId xmlns:p14="http://schemas.microsoft.com/office/powerpoint/2010/main" val="12360365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3165783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i-FI"/>
              <a:t>Muokkaa tekstin perustyylejä napsauttamalla</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4254133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2689676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62519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339752" y="627534"/>
            <a:ext cx="6270848" cy="342900"/>
          </a:xfrm>
        </p:spPr>
        <p:txBody>
          <a:body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28132258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401973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7862969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04787"/>
            <a:ext cx="3008313" cy="871538"/>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616380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i-FI" noProof="0"/>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4563958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529848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934200" y="548878"/>
            <a:ext cx="1676400" cy="4137422"/>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1905000" y="548878"/>
            <a:ext cx="4876800" cy="4137422"/>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6473289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5667113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ClipArt" preserve="1">
  <p:cSld name="Otsikko, teksti ja ClipArt-kuva">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Tekstin paikkamerkki 2"/>
          <p:cNvSpPr>
            <a:spLocks noGrp="1"/>
          </p:cNvSpPr>
          <p:nvPr>
            <p:ph type="body"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lipArt-paikkamerkki 3"/>
          <p:cNvSpPr>
            <a:spLocks noGrp="1"/>
          </p:cNvSpPr>
          <p:nvPr>
            <p:ph type="clipArt" sz="half" idx="2"/>
          </p:nvPr>
        </p:nvSpPr>
        <p:spPr>
          <a:xfrm>
            <a:off x="5295900" y="1714500"/>
            <a:ext cx="3238500" cy="2971800"/>
          </a:xfrm>
        </p:spPr>
        <p:txBody>
          <a:bodyPr/>
          <a:lstStyle/>
          <a:p>
            <a:pPr lvl="0"/>
            <a:endParaRPr lang="fi-FI" noProof="0"/>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7381150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857250"/>
          </a:xfrm>
        </p:spPr>
        <p:txBody>
          <a:bodyPr/>
          <a:lstStyle>
            <a:lvl1pPr>
              <a:defRPr/>
            </a:lvl1pPr>
          </a:lstStyle>
          <a:p>
            <a:r>
              <a:rPr lang="fi-FI"/>
              <a:t>Click to edit Master title style</a:t>
            </a:r>
          </a:p>
        </p:txBody>
      </p:sp>
      <p:sp>
        <p:nvSpPr>
          <p:cNvPr id="1126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i-FI"/>
              <a:t>Click to edit Master subtitle style</a:t>
            </a:r>
          </a:p>
        </p:txBody>
      </p:sp>
      <p:sp>
        <p:nvSpPr>
          <p:cNvPr id="4" name="Rectangle 4"/>
          <p:cNvSpPr>
            <a:spLocks noGrp="1" noChangeArrowheads="1"/>
          </p:cNvSpPr>
          <p:nvPr>
            <p:ph type="dt" sz="half" idx="10"/>
          </p:nvPr>
        </p:nvSpPr>
        <p:spPr>
          <a:xfrm>
            <a:off x="685800" y="4686300"/>
            <a:ext cx="1905000" cy="342900"/>
          </a:xfrm>
        </p:spPr>
        <p:txBody>
          <a:bodyPr/>
          <a:lstStyle>
            <a:lvl1pPr>
              <a:defRPr sz="1050" smtClean="0">
                <a:solidFill>
                  <a:schemeClr val="bg1"/>
                </a:solidFill>
                <a:latin typeface="Frutiger 55 Roman" pitchFamily="32" charset="0"/>
              </a:defRPr>
            </a:lvl1pPr>
          </a:lstStyle>
          <a:p>
            <a:pPr>
              <a:defRPr/>
            </a:pPr>
            <a:r>
              <a:rPr lang="fi-FI">
                <a:solidFill>
                  <a:srgbClr val="FFFFFF"/>
                </a:solidFill>
              </a:rPr>
              <a:t>ARA Jarmo Lindén 5.11.2010</a:t>
            </a:r>
            <a:endParaRPr lang="fi-FI" sz="3000">
              <a:solidFill>
                <a:srgbClr val="FFFFFF"/>
              </a:solidFill>
              <a:latin typeface="Frutiger 65 Bold" pitchFamily="32" charset="0"/>
            </a:endParaRPr>
          </a:p>
        </p:txBody>
      </p:sp>
      <p:sp>
        <p:nvSpPr>
          <p:cNvPr id="5" name="Rectangle 5"/>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charset="0"/>
              </a:defRPr>
            </a:lvl1pPr>
          </a:lstStyle>
          <a:p>
            <a:pPr>
              <a:defRPr/>
            </a:pPr>
            <a:endParaRPr lang="fi-FI">
              <a:solidFill>
                <a:srgbClr val="000000"/>
              </a:solidFill>
            </a:endParaRPr>
          </a:p>
        </p:txBody>
      </p:sp>
      <p:sp>
        <p:nvSpPr>
          <p:cNvPr id="6" name="Rectangle 6"/>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a:defRPr/>
            </a:pPr>
            <a:fld id="{53D9B447-F347-46F8-A6FD-F39C9B63538F}" type="slidenum">
              <a:rPr lang="fi-FI">
                <a:solidFill>
                  <a:srgbClr val="000000"/>
                </a:solidFill>
              </a:rPr>
              <a:pPr>
                <a:defRPr/>
              </a:pPr>
              <a:t>‹#›</a:t>
            </a:fld>
            <a:endParaRPr lang="fi-FI">
              <a:solidFill>
                <a:srgbClr val="000000"/>
              </a:solidFill>
            </a:endParaRPr>
          </a:p>
        </p:txBody>
      </p:sp>
    </p:spTree>
    <p:extLst>
      <p:ext uri="{BB962C8B-B14F-4D97-AF65-F5344CB8AC3E}">
        <p14:creationId xmlns:p14="http://schemas.microsoft.com/office/powerpoint/2010/main" val="38009208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4215762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6AB993-08CA-4B71-A81C-C7F769484535}"/>
              </a:ext>
            </a:extLst>
          </p:cNvPr>
          <p:cNvSpPr>
            <a:spLocks noGrp="1"/>
          </p:cNvSpPr>
          <p:nvPr>
            <p:ph type="title"/>
          </p:nvPr>
        </p:nvSpPr>
        <p:spPr>
          <a:xfrm>
            <a:off x="1920240" y="520902"/>
            <a:ext cx="5043748" cy="688838"/>
          </a:xfrm>
        </p:spPr>
        <p:txBody>
          <a:bodyPr/>
          <a:lstStyle/>
          <a:p>
            <a:r>
              <a:rPr lang="fi-FI"/>
              <a:t>Muokkaa </a:t>
            </a:r>
            <a:r>
              <a:rPr lang="fi-FI" err="1"/>
              <a:t>perustyyl</a:t>
            </a:r>
            <a:r>
              <a:rPr lang="fi-FI"/>
              <a:t>.</a:t>
            </a:r>
          </a:p>
        </p:txBody>
      </p:sp>
      <p:sp>
        <p:nvSpPr>
          <p:cNvPr id="3" name="Sisällön paikkamerkki 2">
            <a:extLst>
              <a:ext uri="{FF2B5EF4-FFF2-40B4-BE49-F238E27FC236}">
                <a16:creationId xmlns:a16="http://schemas.microsoft.com/office/drawing/2014/main" id="{A26C239A-8D2D-4880-BB1E-E70E1616D0EB}"/>
              </a:ext>
            </a:extLst>
          </p:cNvPr>
          <p:cNvSpPr>
            <a:spLocks noGrp="1"/>
          </p:cNvSpPr>
          <p:nvPr>
            <p:ph idx="1"/>
          </p:nvPr>
        </p:nvSpPr>
        <p:spPr>
          <a:xfrm>
            <a:off x="628650" y="1369219"/>
            <a:ext cx="6335337" cy="3263504"/>
          </a:xfrm>
        </p:spPr>
        <p:txBody>
          <a:bodyPr/>
          <a:lstStyle>
            <a:lvl1pPr>
              <a:lnSpc>
                <a:spcPct val="100000"/>
              </a:lnSpc>
              <a:defRPr sz="1350"/>
            </a:lvl1pPr>
            <a:lvl2pPr>
              <a:lnSpc>
                <a:spcPct val="100000"/>
              </a:lnSpc>
              <a:defRPr sz="1125"/>
            </a:lvl2pPr>
            <a:lvl3pPr>
              <a:lnSpc>
                <a:spcPct val="100000"/>
              </a:lnSpc>
              <a:defRPr/>
            </a:lvl3pPr>
            <a:lvl4pPr>
              <a:lnSpc>
                <a:spcPct val="100000"/>
              </a:lnSpc>
              <a:defRPr/>
            </a:lvl4pPr>
            <a:lvl5pPr>
              <a:lnSpc>
                <a:spcPct val="100000"/>
              </a:lnSpc>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8B4B47-127E-48C5-B522-FEF7DEB31D24}"/>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FC4FD0C4-8E9C-4003-9939-24600601D24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56A4FD2-9E75-4BD7-B21F-6EAB6F38ABB8}"/>
              </a:ext>
            </a:extLst>
          </p:cNvPr>
          <p:cNvSpPr>
            <a:spLocks noGrp="1"/>
          </p:cNvSpPr>
          <p:nvPr>
            <p:ph type="sldNum" sz="quarter" idx="12"/>
          </p:nvPr>
        </p:nvSpPr>
        <p:spPr/>
        <p:txBody>
          <a:bodyPr/>
          <a:lstStyle/>
          <a:p>
            <a:fld id="{43399F7C-547D-4F7E-82EA-09E303C29C55}" type="slidenum">
              <a:rPr lang="fi-FI" smtClean="0"/>
              <a:t>‹#›</a:t>
            </a:fld>
            <a:endParaRPr lang="fi-FI"/>
          </a:p>
        </p:txBody>
      </p:sp>
      <p:pic>
        <p:nvPicPr>
          <p:cNvPr id="7" name="Kuva 6">
            <a:extLst>
              <a:ext uri="{FF2B5EF4-FFF2-40B4-BE49-F238E27FC236}">
                <a16:creationId xmlns:a16="http://schemas.microsoft.com/office/drawing/2014/main" id="{13555276-DD1B-401C-911C-0C80EE881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1" y="569245"/>
            <a:ext cx="879071" cy="445396"/>
          </a:xfrm>
          <a:prstGeom prst="rect">
            <a:avLst/>
          </a:prstGeom>
        </p:spPr>
      </p:pic>
    </p:spTree>
    <p:extLst>
      <p:ext uri="{BB962C8B-B14F-4D97-AF65-F5344CB8AC3E}">
        <p14:creationId xmlns:p14="http://schemas.microsoft.com/office/powerpoint/2010/main" val="4287874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3854823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i-FI"/>
              <a:t>Muokkaa tekstin perustyylejä napsauttamalla</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0854282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412416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302723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3655304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51974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04787"/>
            <a:ext cx="3008313" cy="871538"/>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6392361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i-FI" noProof="0"/>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0964505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8621962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934200" y="548878"/>
            <a:ext cx="1676400" cy="4137422"/>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1905000" y="548878"/>
            <a:ext cx="4876800" cy="4137422"/>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330945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425508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54100"/>
            <a:ext cx="4824536" cy="438299"/>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415285" y="3096385"/>
            <a:ext cx="2603004"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395536"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10" name="Sisällön paikkamerkki 2">
            <a:extLst>
              <a:ext uri="{FF2B5EF4-FFF2-40B4-BE49-F238E27FC236}">
                <a16:creationId xmlns:a16="http://schemas.microsoft.com/office/drawing/2014/main" id="{23C358D7-4EE3-4A8A-BDE2-804FB62F3AA0}"/>
              </a:ext>
            </a:extLst>
          </p:cNvPr>
          <p:cNvSpPr>
            <a:spLocks noGrp="1"/>
          </p:cNvSpPr>
          <p:nvPr>
            <p:ph sz="half" idx="15"/>
          </p:nvPr>
        </p:nvSpPr>
        <p:spPr>
          <a:xfrm>
            <a:off x="3281541"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11" name="Kuvan paikkamerkki 2">
            <a:extLst>
              <a:ext uri="{FF2B5EF4-FFF2-40B4-BE49-F238E27FC236}">
                <a16:creationId xmlns:a16="http://schemas.microsoft.com/office/drawing/2014/main" id="{37E5F991-D7E3-46AB-B4D1-B5E5AD4647A7}"/>
              </a:ext>
            </a:extLst>
          </p:cNvPr>
          <p:cNvSpPr>
            <a:spLocks noGrp="1"/>
          </p:cNvSpPr>
          <p:nvPr>
            <p:ph type="pic" idx="16"/>
          </p:nvPr>
        </p:nvSpPr>
        <p:spPr>
          <a:xfrm>
            <a:off x="3261792"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12" name="Sisällön paikkamerkki 2">
            <a:extLst>
              <a:ext uri="{FF2B5EF4-FFF2-40B4-BE49-F238E27FC236}">
                <a16:creationId xmlns:a16="http://schemas.microsoft.com/office/drawing/2014/main" id="{B946DD04-0257-4196-9512-081E74E09088}"/>
              </a:ext>
            </a:extLst>
          </p:cNvPr>
          <p:cNvSpPr>
            <a:spLocks noGrp="1"/>
          </p:cNvSpPr>
          <p:nvPr>
            <p:ph sz="half" idx="17"/>
          </p:nvPr>
        </p:nvSpPr>
        <p:spPr>
          <a:xfrm>
            <a:off x="6155080"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13" name="Kuvan paikkamerkki 2">
            <a:extLst>
              <a:ext uri="{FF2B5EF4-FFF2-40B4-BE49-F238E27FC236}">
                <a16:creationId xmlns:a16="http://schemas.microsoft.com/office/drawing/2014/main" id="{54E48A1D-4AE8-4550-8095-418A8CC6B46F}"/>
              </a:ext>
            </a:extLst>
          </p:cNvPr>
          <p:cNvSpPr>
            <a:spLocks noGrp="1"/>
          </p:cNvSpPr>
          <p:nvPr>
            <p:ph type="pic" idx="18"/>
          </p:nvPr>
        </p:nvSpPr>
        <p:spPr>
          <a:xfrm>
            <a:off x="6135331"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Tree>
    <p:extLst>
      <p:ext uri="{BB962C8B-B14F-4D97-AF65-F5344CB8AC3E}">
        <p14:creationId xmlns:p14="http://schemas.microsoft.com/office/powerpoint/2010/main" val="31639147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Otsikko, teksti ja ClipArt-kuva">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Tekstin paikkamerkki 2"/>
          <p:cNvSpPr>
            <a:spLocks noGrp="1"/>
          </p:cNvSpPr>
          <p:nvPr>
            <p:ph type="body"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lipArt-paikkamerkki 3"/>
          <p:cNvSpPr>
            <a:spLocks noGrp="1"/>
          </p:cNvSpPr>
          <p:nvPr>
            <p:ph type="clipArt" sz="half" idx="2"/>
          </p:nvPr>
        </p:nvSpPr>
        <p:spPr>
          <a:xfrm>
            <a:off x="5295900" y="1714500"/>
            <a:ext cx="3238500" cy="2971800"/>
          </a:xfrm>
        </p:spPr>
        <p:txBody>
          <a:bodyPr/>
          <a:lstStyle/>
          <a:p>
            <a:pPr lvl="0"/>
            <a:endParaRPr lang="fi-FI" noProof="0"/>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3978785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lvl1pPr>
              <a:defRPr>
                <a:solidFill>
                  <a:schemeClr val="tx2"/>
                </a:solidFill>
              </a:defRPr>
            </a:lvl1pPr>
          </a:lstStyle>
          <a:p>
            <a:pPr>
              <a:defRPr/>
            </a:pPr>
            <a:fld id="{2D1A6D07-1BBA-498B-B1BA-E05C573A5E63}" type="datetime1">
              <a:rPr lang="fi-FI" smtClean="0"/>
              <a:pPr>
                <a:defRPr/>
              </a:pPr>
              <a:t>2.10.2024</a:t>
            </a:fld>
            <a:endParaRPr lang="fi-FI"/>
          </a:p>
        </p:txBody>
      </p:sp>
      <p:sp>
        <p:nvSpPr>
          <p:cNvPr id="7" name="Taulukon paikkamerkki 6">
            <a:extLst>
              <a:ext uri="{FF2B5EF4-FFF2-40B4-BE49-F238E27FC236}">
                <a16:creationId xmlns:a16="http://schemas.microsoft.com/office/drawing/2014/main" id="{CABAFD10-85CD-41DC-80B6-3C0A888B4ED3}"/>
              </a:ext>
            </a:extLst>
          </p:cNvPr>
          <p:cNvSpPr>
            <a:spLocks noGrp="1"/>
          </p:cNvSpPr>
          <p:nvPr>
            <p:ph type="tbl" sz="quarter" idx="11"/>
          </p:nvPr>
        </p:nvSpPr>
        <p:spPr>
          <a:xfrm>
            <a:off x="683569" y="1419623"/>
            <a:ext cx="7941318" cy="3024336"/>
          </a:xfrm>
        </p:spPr>
        <p:txBody>
          <a:bodyPr/>
          <a:lstStyle/>
          <a:p>
            <a:r>
              <a:rPr lang="en-US"/>
              <a:t>Click icon to add table</a:t>
            </a:r>
            <a:endParaRPr lang="fi-FI"/>
          </a:p>
        </p:txBody>
      </p:sp>
    </p:spTree>
    <p:extLst>
      <p:ext uri="{BB962C8B-B14F-4D97-AF65-F5344CB8AC3E}">
        <p14:creationId xmlns:p14="http://schemas.microsoft.com/office/powerpoint/2010/main" val="35699755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lvl1pPr>
              <a:defRPr>
                <a:solidFill>
                  <a:schemeClr val="tx2"/>
                </a:solidFill>
              </a:defRPr>
            </a:lvl1pPr>
          </a:lstStyle>
          <a:p>
            <a:pPr>
              <a:defRPr/>
            </a:pPr>
            <a:fld id="{2D1A6D07-1BBA-498B-B1BA-E05C573A5E63}" type="datetime1">
              <a:rPr lang="fi-FI" smtClean="0"/>
              <a:pPr>
                <a:defRPr/>
              </a:pPr>
              <a:t>2.10.2024</a:t>
            </a:fld>
            <a:endParaRPr lang="fi-FI"/>
          </a:p>
        </p:txBody>
      </p:sp>
      <p:sp>
        <p:nvSpPr>
          <p:cNvPr id="5" name="Kaavion paikkamerkki 4">
            <a:extLst>
              <a:ext uri="{FF2B5EF4-FFF2-40B4-BE49-F238E27FC236}">
                <a16:creationId xmlns:a16="http://schemas.microsoft.com/office/drawing/2014/main" id="{8CFA13F0-ED6C-4B2A-B630-B752F0E5D4F3}"/>
              </a:ext>
            </a:extLst>
          </p:cNvPr>
          <p:cNvSpPr>
            <a:spLocks noGrp="1"/>
          </p:cNvSpPr>
          <p:nvPr>
            <p:ph type="chart" sz="quarter" idx="12"/>
          </p:nvPr>
        </p:nvSpPr>
        <p:spPr>
          <a:xfrm>
            <a:off x="614012" y="1491630"/>
            <a:ext cx="8066088" cy="3024188"/>
          </a:xfrm>
        </p:spPr>
        <p:txBody>
          <a:bodyPr/>
          <a:lstStyle/>
          <a:p>
            <a:r>
              <a:rPr lang="en-US"/>
              <a:t>Click icon to add chart</a:t>
            </a:r>
            <a:endParaRPr lang="fi-FI"/>
          </a:p>
        </p:txBody>
      </p:sp>
    </p:spTree>
    <p:extLst>
      <p:ext uri="{BB962C8B-B14F-4D97-AF65-F5344CB8AC3E}">
        <p14:creationId xmlns:p14="http://schemas.microsoft.com/office/powerpoint/2010/main" val="274796486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2200"/>
            </a:lvl1pPr>
          </a:lstStyle>
          <a:p>
            <a:r>
              <a:rPr lang="en-US"/>
              <a:t>Click to edit Master title style</a:t>
            </a:r>
            <a:endParaRPr lang="fi-FI"/>
          </a:p>
        </p:txBody>
      </p:sp>
      <p:sp>
        <p:nvSpPr>
          <p:cNvPr id="3" name="Sisällön paikkamerkki 2"/>
          <p:cNvSpPr>
            <a:spLocks noGrp="1"/>
          </p:cNvSpPr>
          <p:nvPr>
            <p:ph idx="1"/>
          </p:nvPr>
        </p:nvSpPr>
        <p:spPr>
          <a:xfrm>
            <a:off x="2339752" y="1347614"/>
            <a:ext cx="6194648" cy="3338686"/>
          </a:xfrm>
        </p:spPr>
        <p:txBody>
          <a:bodyPr/>
          <a:lstStyle>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p:txBody>
          <a:bodyPr/>
          <a:lstStyle>
            <a:lvl1pPr>
              <a:defRPr/>
            </a:lvl1pPr>
          </a:lstStyle>
          <a:p>
            <a:pPr>
              <a:defRPr/>
            </a:pPr>
            <a:fld id="{83217F9A-5279-4A99-98DC-50C5833EE471}" type="datetime1">
              <a:rPr lang="fi-FI"/>
              <a:pPr>
                <a:defRPr/>
              </a:pPr>
              <a:t>2.10.2024</a:t>
            </a:fld>
            <a:endParaRPr lang="fi-FI"/>
          </a:p>
        </p:txBody>
      </p:sp>
      <p:sp>
        <p:nvSpPr>
          <p:cNvPr id="7" name="Tekstin paikkamerkki 6">
            <a:extLst>
              <a:ext uri="{FF2B5EF4-FFF2-40B4-BE49-F238E27FC236}">
                <a16:creationId xmlns:a16="http://schemas.microsoft.com/office/drawing/2014/main" id="{930B0BB3-3E52-4E26-B212-095745F29EAE}"/>
              </a:ext>
            </a:extLst>
          </p:cNvPr>
          <p:cNvSpPr>
            <a:spLocks noGrp="1"/>
          </p:cNvSpPr>
          <p:nvPr>
            <p:ph type="body" sz="quarter" idx="12"/>
          </p:nvPr>
        </p:nvSpPr>
        <p:spPr>
          <a:xfrm>
            <a:off x="395536" y="1347614"/>
            <a:ext cx="1600200" cy="3338512"/>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51163282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3200" b="0" cap="none" baseline="0"/>
            </a:lvl1pPr>
          </a:lstStyle>
          <a:p>
            <a:r>
              <a:rPr lang="en-US"/>
              <a:t>Click to edit Master title style</a:t>
            </a:r>
            <a:endParaRPr lang="fi-FI"/>
          </a:p>
        </p:txBody>
      </p:sp>
      <p:sp>
        <p:nvSpPr>
          <p:cNvPr id="3" name="Tekstin paikkamerkki 2"/>
          <p:cNvSpPr>
            <a:spLocks noGrp="1"/>
          </p:cNvSpPr>
          <p:nvPr>
            <p:ph type="body" idx="1"/>
          </p:nvPr>
        </p:nvSpPr>
        <p:spPr>
          <a:xfrm>
            <a:off x="722313" y="2459121"/>
            <a:ext cx="7772400" cy="846054"/>
          </a:xfrm>
        </p:spPr>
        <p:txBody>
          <a:bodyPr anchor="b"/>
          <a:lstStyle>
            <a:lvl1pPr marL="0" indent="0">
              <a:buNone/>
              <a:defRPr sz="2000" cap="all" baseline="0">
                <a:solidFill>
                  <a:schemeClr val="accent4"/>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p:txBody>
          <a:bodyPr/>
          <a:lstStyle>
            <a:lvl1pPr>
              <a:defRPr/>
            </a:lvl1pPr>
          </a:lstStyle>
          <a:p>
            <a:pPr>
              <a:defRPr/>
            </a:pPr>
            <a:fld id="{B8B6ABD5-3CA2-4D3B-81B3-32D926D0C86F}" type="datetime1">
              <a:rPr lang="fi-FI"/>
              <a:pPr>
                <a:defRPr/>
              </a:pPr>
              <a:t>2.10.2024</a:t>
            </a:fld>
            <a:endParaRPr lang="fi-FI"/>
          </a:p>
        </p:txBody>
      </p:sp>
      <p:pic>
        <p:nvPicPr>
          <p:cNvPr id="6" name="Kuva 5">
            <a:extLst>
              <a:ext uri="{FF2B5EF4-FFF2-40B4-BE49-F238E27FC236}">
                <a16:creationId xmlns:a16="http://schemas.microsoft.com/office/drawing/2014/main" id="{A757CD44-6135-4693-BCD7-D1B0C149BC0B}"/>
              </a:ext>
            </a:extLst>
          </p:cNvPr>
          <p:cNvPicPr>
            <a:picLocks noChangeAspect="1"/>
          </p:cNvPicPr>
          <p:nvPr userDrawn="1"/>
        </p:nvPicPr>
        <p:blipFill>
          <a:blip r:embed="rId2">
            <a:extLst>
              <a:ext uri="{96DAC541-7B7A-43D3-8B79-37D633B846F1}">
                <asvg:svgBlip xmlns:asvg="http://schemas.microsoft.com/office/drawing/2016/SVG/main" r:embed="rId3"/>
              </a:ext>
            </a:extLst>
          </a:blip>
          <a:srcRect l="14443" t="-1" b="-7952"/>
          <a:stretch>
            <a:fillRect/>
          </a:stretch>
        </p:blipFill>
        <p:spPr>
          <a:xfrm>
            <a:off x="326253" y="1767515"/>
            <a:ext cx="8491494" cy="691606"/>
          </a:xfrm>
          <a:prstGeom prst="rect">
            <a:avLst/>
          </a:prstGeom>
        </p:spPr>
      </p:pic>
    </p:spTree>
    <p:extLst>
      <p:ext uri="{BB962C8B-B14F-4D97-AF65-F5344CB8AC3E}">
        <p14:creationId xmlns:p14="http://schemas.microsoft.com/office/powerpoint/2010/main" val="308073732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2123728" y="581133"/>
            <a:ext cx="6346870" cy="342900"/>
          </a:xfrm>
        </p:spPr>
        <p:txBody>
          <a:bodyPr/>
          <a:lstStyle/>
          <a:p>
            <a:r>
              <a:rPr lang="en-US"/>
              <a:t>Click to edit Master title style</a:t>
            </a:r>
            <a:endParaRPr lang="fi-FI"/>
          </a:p>
        </p:txBody>
      </p:sp>
      <p:sp>
        <p:nvSpPr>
          <p:cNvPr id="4" name="Sisällön paikkamerkki 3"/>
          <p:cNvSpPr>
            <a:spLocks noGrp="1"/>
          </p:cNvSpPr>
          <p:nvPr>
            <p:ph sz="half" idx="2"/>
          </p:nvPr>
        </p:nvSpPr>
        <p:spPr>
          <a:xfrm>
            <a:off x="4789125" y="1419622"/>
            <a:ext cx="3678560" cy="2971800"/>
          </a:xfrm>
        </p:spPr>
        <p:txBody>
          <a:bodyPr/>
          <a:lstStyle>
            <a:lvl1pPr algn="l" rtl="0" eaLnBrk="1" fontAlgn="base" hangingPunct="1">
              <a:spcBef>
                <a:spcPct val="20000"/>
              </a:spcBef>
              <a:spcAft>
                <a:spcPct val="0"/>
              </a:spcAft>
              <a:buClr>
                <a:schemeClr val="folHlink"/>
              </a:buClr>
              <a:defRPr lang="fi-FI" sz="1800" smtClean="0">
                <a:solidFill>
                  <a:schemeClr val="tx1"/>
                </a:solidFill>
                <a:latin typeface="+mn-lt"/>
                <a:ea typeface="+mn-ea"/>
                <a:cs typeface="+mn-cs"/>
              </a:defRPr>
            </a:lvl1pPr>
            <a:lvl2pPr algn="l" rtl="0" eaLnBrk="1" fontAlgn="base" hangingPunct="1">
              <a:spcBef>
                <a:spcPct val="20000"/>
              </a:spcBef>
              <a:spcAft>
                <a:spcPct val="0"/>
              </a:spcAft>
              <a:buClr>
                <a:schemeClr val="folHlink"/>
              </a:buClr>
              <a:defRPr lang="fi-FI" sz="1600" smtClean="0">
                <a:solidFill>
                  <a:schemeClr val="tx1"/>
                </a:solidFill>
                <a:latin typeface="+mn-lt"/>
                <a:ea typeface="+mn-ea"/>
                <a:cs typeface="+mn-cs"/>
              </a:defRPr>
            </a:lvl2pPr>
            <a:lvl3pPr algn="l" rtl="0" eaLnBrk="1" fontAlgn="base" hangingPunct="1">
              <a:spcBef>
                <a:spcPct val="20000"/>
              </a:spcBef>
              <a:spcAft>
                <a:spcPct val="0"/>
              </a:spcAft>
              <a:buClr>
                <a:schemeClr val="folHlink"/>
              </a:buClr>
              <a:defRPr lang="fi-FI" sz="1400" smtClean="0">
                <a:solidFill>
                  <a:schemeClr val="tx1"/>
                </a:solidFill>
                <a:latin typeface="+mn-lt"/>
                <a:ea typeface="+mn-ea"/>
                <a:cs typeface="+mn-cs"/>
              </a:defRPr>
            </a:lvl3pPr>
            <a:lvl4pPr algn="l" rtl="0" eaLnBrk="1" fontAlgn="base" hangingPunct="1">
              <a:spcBef>
                <a:spcPct val="20000"/>
              </a:spcBef>
              <a:spcAft>
                <a:spcPct val="0"/>
              </a:spcAft>
              <a:buClr>
                <a:schemeClr val="folHlink"/>
              </a:buClr>
              <a:defRPr lang="fi-FI" sz="1200" smtClean="0">
                <a:solidFill>
                  <a:schemeClr val="tx1"/>
                </a:solidFill>
                <a:latin typeface="+mn-lt"/>
                <a:ea typeface="+mn-ea"/>
                <a:cs typeface="+mn-cs"/>
              </a:defRPr>
            </a:lvl4pPr>
            <a:lvl5pPr algn="l" rtl="0" eaLnBrk="1" fontAlgn="base" hangingPunct="1">
              <a:spcBef>
                <a:spcPct val="20000"/>
              </a:spcBef>
              <a:spcAft>
                <a:spcPct val="0"/>
              </a:spcAft>
              <a:buClr>
                <a:schemeClr val="folHlink"/>
              </a:buClr>
              <a:defRPr lang="fi-FI" sz="12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3">
            <a:extLst>
              <a:ext uri="{FF2B5EF4-FFF2-40B4-BE49-F238E27FC236}">
                <a16:creationId xmlns:a16="http://schemas.microsoft.com/office/drawing/2014/main" id="{81239D2D-06C7-43FF-B16F-FCA25975111C}"/>
              </a:ext>
            </a:extLst>
          </p:cNvPr>
          <p:cNvSpPr>
            <a:spLocks noGrp="1"/>
          </p:cNvSpPr>
          <p:nvPr>
            <p:ph sz="half" idx="11"/>
          </p:nvPr>
        </p:nvSpPr>
        <p:spPr>
          <a:xfrm>
            <a:off x="733942" y="1419622"/>
            <a:ext cx="3474995" cy="2971800"/>
          </a:xfrm>
        </p:spPr>
        <p:txBody>
          <a:bodyPr/>
          <a:lstStyle>
            <a:lvl1pPr algn="l" rtl="0" eaLnBrk="1" fontAlgn="base" hangingPunct="1">
              <a:spcBef>
                <a:spcPct val="20000"/>
              </a:spcBef>
              <a:spcAft>
                <a:spcPct val="0"/>
              </a:spcAft>
              <a:buClr>
                <a:schemeClr val="folHlink"/>
              </a:buClr>
              <a:defRPr lang="fi-FI" sz="1800" smtClean="0">
                <a:solidFill>
                  <a:schemeClr val="tx1"/>
                </a:solidFill>
                <a:latin typeface="+mn-lt"/>
                <a:ea typeface="+mn-ea"/>
                <a:cs typeface="+mn-cs"/>
              </a:defRPr>
            </a:lvl1pPr>
            <a:lvl2pPr algn="l" rtl="0" eaLnBrk="1" fontAlgn="base" hangingPunct="1">
              <a:spcBef>
                <a:spcPct val="20000"/>
              </a:spcBef>
              <a:spcAft>
                <a:spcPct val="0"/>
              </a:spcAft>
              <a:buClr>
                <a:schemeClr val="folHlink"/>
              </a:buClr>
              <a:defRPr lang="fi-FI" sz="1600" smtClean="0">
                <a:solidFill>
                  <a:schemeClr val="tx1"/>
                </a:solidFill>
                <a:latin typeface="+mn-lt"/>
                <a:ea typeface="+mn-ea"/>
                <a:cs typeface="+mn-cs"/>
              </a:defRPr>
            </a:lvl2pPr>
            <a:lvl3pPr algn="l" rtl="0" eaLnBrk="1" fontAlgn="base" hangingPunct="1">
              <a:spcBef>
                <a:spcPct val="20000"/>
              </a:spcBef>
              <a:spcAft>
                <a:spcPct val="0"/>
              </a:spcAft>
              <a:buClr>
                <a:schemeClr val="folHlink"/>
              </a:buClr>
              <a:defRPr lang="fi-FI" sz="1400" smtClean="0">
                <a:solidFill>
                  <a:schemeClr val="tx1"/>
                </a:solidFill>
                <a:latin typeface="+mn-lt"/>
                <a:ea typeface="+mn-ea"/>
                <a:cs typeface="+mn-cs"/>
              </a:defRPr>
            </a:lvl3pPr>
            <a:lvl4pPr algn="l" rtl="0" eaLnBrk="1" fontAlgn="base" hangingPunct="1">
              <a:spcBef>
                <a:spcPct val="20000"/>
              </a:spcBef>
              <a:spcAft>
                <a:spcPct val="0"/>
              </a:spcAft>
              <a:buClr>
                <a:schemeClr val="folHlink"/>
              </a:buClr>
              <a:defRPr lang="fi-FI" sz="1200" smtClean="0">
                <a:solidFill>
                  <a:schemeClr val="tx1"/>
                </a:solidFill>
                <a:latin typeface="+mn-lt"/>
                <a:ea typeface="+mn-ea"/>
                <a:cs typeface="+mn-cs"/>
              </a:defRPr>
            </a:lvl4pPr>
            <a:lvl5pPr algn="l" rtl="0" eaLnBrk="1" fontAlgn="base" hangingPunct="1">
              <a:spcBef>
                <a:spcPct val="20000"/>
              </a:spcBef>
              <a:spcAft>
                <a:spcPct val="0"/>
              </a:spcAft>
              <a:buClr>
                <a:schemeClr val="folHlink"/>
              </a:buClr>
              <a:defRPr lang="fi-FI" sz="12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15342675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311404562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317980127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203598"/>
            <a:ext cx="3008313" cy="720080"/>
          </a:xfrm>
        </p:spPr>
        <p:txBody>
          <a:bodyPr anchor="b"/>
          <a:lstStyle>
            <a:lvl1pPr algn="l">
              <a:defRPr sz="1800" b="1">
                <a:solidFill>
                  <a:schemeClr val="accent4"/>
                </a:solidFill>
              </a:defRPr>
            </a:lvl1pPr>
          </a:lstStyle>
          <a:p>
            <a:r>
              <a:rPr lang="en-US"/>
              <a:t>Click to edit Master title style</a:t>
            </a:r>
            <a:endParaRPr lang="fi-FI"/>
          </a:p>
        </p:txBody>
      </p:sp>
      <p:sp>
        <p:nvSpPr>
          <p:cNvPr id="3" name="Sisällön paikkamerkki 2"/>
          <p:cNvSpPr>
            <a:spLocks noGrp="1"/>
          </p:cNvSpPr>
          <p:nvPr>
            <p:ph idx="1"/>
          </p:nvPr>
        </p:nvSpPr>
        <p:spPr>
          <a:xfrm>
            <a:off x="3575050" y="483518"/>
            <a:ext cx="5111750" cy="4111105"/>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p:cNvSpPr>
            <a:spLocks noGrp="1"/>
          </p:cNvSpPr>
          <p:nvPr>
            <p:ph type="body" sz="half" idx="2"/>
          </p:nvPr>
        </p:nvSpPr>
        <p:spPr>
          <a:xfrm>
            <a:off x="457201" y="1923678"/>
            <a:ext cx="3008313" cy="26709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4102776721"/>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23420232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3575050" y="555526"/>
            <a:ext cx="5111750" cy="4039097"/>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2349078"/>
            <a:ext cx="3008313" cy="22455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11037664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48879"/>
            <a:ext cx="6400800" cy="342900"/>
          </a:xfrm>
        </p:spPr>
        <p:txBody>
          <a:bodyPr/>
          <a:lstStyle/>
          <a:p>
            <a:r>
              <a:rPr lang="en-US"/>
              <a:t>Click to edit Master title style</a:t>
            </a:r>
            <a:endParaRPr lang="fi-FI"/>
          </a:p>
        </p:txBody>
      </p:sp>
      <p:sp>
        <p:nvSpPr>
          <p:cNvPr id="3" name="Kaavion paikkamerkki 2"/>
          <p:cNvSpPr>
            <a:spLocks noGrp="1"/>
          </p:cNvSpPr>
          <p:nvPr>
            <p:ph type="chart" sz="half" idx="1"/>
          </p:nvPr>
        </p:nvSpPr>
        <p:spPr>
          <a:xfrm>
            <a:off x="609600" y="1714500"/>
            <a:ext cx="4533900" cy="2971800"/>
          </a:xfrm>
        </p:spPr>
        <p:txBody>
          <a:bodyPr/>
          <a:lstStyle/>
          <a:p>
            <a:pPr lvl="0"/>
            <a:r>
              <a:rPr lang="en-US" noProof="0"/>
              <a:t>Click icon to add chart</a:t>
            </a:r>
            <a:endParaRPr lang="fi-FI" noProof="0"/>
          </a:p>
        </p:txBody>
      </p:sp>
      <p:sp>
        <p:nvSpPr>
          <p:cNvPr id="4" name="Tekstin paikkamerkki 3"/>
          <p:cNvSpPr>
            <a:spLocks noGrp="1"/>
          </p:cNvSpPr>
          <p:nvPr>
            <p:ph type="body" sz="half" idx="2"/>
          </p:nvPr>
        </p:nvSpPr>
        <p:spPr>
          <a:xfrm>
            <a:off x="5295900" y="1714500"/>
            <a:ext cx="32385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368911679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48879"/>
            <a:ext cx="6400800" cy="342900"/>
          </a:xfrm>
        </p:spPr>
        <p:txBody>
          <a:bodyPr/>
          <a:lstStyle/>
          <a:p>
            <a:r>
              <a:rPr lang="en-US"/>
              <a:t>Click to edit Master title style</a:t>
            </a:r>
            <a:endParaRPr lang="fi-FI"/>
          </a:p>
        </p:txBody>
      </p:sp>
      <p:sp>
        <p:nvSpPr>
          <p:cNvPr id="3" name="SmartArt-paikkamerkki 2"/>
          <p:cNvSpPr>
            <a:spLocks noGrp="1"/>
          </p:cNvSpPr>
          <p:nvPr>
            <p:ph type="dgm" idx="1"/>
          </p:nvPr>
        </p:nvSpPr>
        <p:spPr>
          <a:xfrm>
            <a:off x="1905000" y="1714500"/>
            <a:ext cx="6629400" cy="2880121"/>
          </a:xfrm>
        </p:spPr>
        <p:txBody>
          <a:bodyPr/>
          <a:lstStyle/>
          <a:p>
            <a:pPr lvl="0"/>
            <a:r>
              <a:rPr lang="en-US" noProof="0"/>
              <a:t>Click icon to add SmartArt graphic</a:t>
            </a:r>
            <a:endParaRPr lang="fi-FI" noProof="0"/>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17242237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599" y="1836646"/>
            <a:ext cx="7850832" cy="1296144"/>
          </a:xfrm>
        </p:spPr>
        <p:txBody>
          <a:bodyPr/>
          <a:lstStyle>
            <a:lvl1pPr algn="ctr">
              <a:defRPr sz="2400" i="0">
                <a:solidFill>
                  <a:schemeClr val="accent4"/>
                </a:solidFill>
                <a:latin typeface="+mn-lt"/>
              </a:defRPr>
            </a:lvl1pPr>
          </a:lstStyle>
          <a:p>
            <a:r>
              <a:rPr lang="fi-FI"/>
              <a:t>Viimeinen dia, kirjoita tähän esityksesi pääpointti / yhteystietosi / kiitokset</a:t>
            </a:r>
          </a:p>
        </p:txBody>
      </p:sp>
      <p:pic>
        <p:nvPicPr>
          <p:cNvPr id="5" name="Kuva 4">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6"/>
            <a:ext cx="2263944" cy="640049"/>
          </a:xfrm>
          <a:prstGeom prst="rect">
            <a:avLst/>
          </a:prstGeom>
        </p:spPr>
      </p:pic>
      <p:pic>
        <p:nvPicPr>
          <p:cNvPr id="9" name="Kuva 8">
            <a:extLst>
              <a:ext uri="{FF2B5EF4-FFF2-40B4-BE49-F238E27FC236}">
                <a16:creationId xmlns:a16="http://schemas.microsoft.com/office/drawing/2014/main" id="{7A67EF35-FB49-427A-AE08-CD6032EBBE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2" y="3219822"/>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7" y="4371950"/>
            <a:ext cx="894797" cy="261610"/>
          </a:xfrm>
          <a:prstGeom prst="rect">
            <a:avLst/>
          </a:prstGeom>
          <a:noFill/>
        </p:spPr>
        <p:txBody>
          <a:bodyPr wrap="none" rtlCol="0">
            <a:spAutoFit/>
          </a:bodyPr>
          <a:lstStyle/>
          <a:p>
            <a:pPr algn="ctr"/>
            <a:r>
              <a:rPr lang="fi-FI" sz="1100" spc="40" baseline="0">
                <a:solidFill>
                  <a:schemeClr val="accent4"/>
                </a:solidFill>
              </a:rPr>
              <a:t>www.ara.fi</a:t>
            </a:r>
          </a:p>
        </p:txBody>
      </p:sp>
    </p:spTree>
    <p:extLst>
      <p:ext uri="{BB962C8B-B14F-4D97-AF65-F5344CB8AC3E}">
        <p14:creationId xmlns:p14="http://schemas.microsoft.com/office/powerpoint/2010/main" val="159234093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2.10.2024</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6" y="2932038"/>
            <a:ext cx="8964488" cy="1656090"/>
          </a:xfrm>
          <a:prstGeom prst="rect">
            <a:avLst/>
          </a:prstGeom>
        </p:spPr>
      </p:pic>
    </p:spTree>
    <p:extLst>
      <p:ext uri="{BB962C8B-B14F-4D97-AF65-F5344CB8AC3E}">
        <p14:creationId xmlns:p14="http://schemas.microsoft.com/office/powerpoint/2010/main" val="32779937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2.10.2024</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Tree>
    <p:extLst>
      <p:ext uri="{BB962C8B-B14F-4D97-AF65-F5344CB8AC3E}">
        <p14:creationId xmlns:p14="http://schemas.microsoft.com/office/powerpoint/2010/main" val="11628272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0236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16046896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1"/>
                </a:solidFill>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1400">
                <a:solidFill>
                  <a:schemeClr val="accent2"/>
                </a:solidFill>
                <a:latin typeface="Frutiger 55 Roman" pitchFamily="32" charset="0"/>
              </a:defRPr>
            </a:lvl1pPr>
          </a:lstStyle>
          <a:p>
            <a:pPr>
              <a:defRPr/>
            </a:pPr>
            <a:fld id="{FB0607C8-4C3A-4B05-9475-EE4BCDA56550}" type="datetime1">
              <a:rPr lang="fi-FI" smtClean="0"/>
              <a:pPr>
                <a:defRPr/>
              </a:pPr>
              <a:t>2.10.2024</a:t>
            </a:fld>
            <a:r>
              <a:rPr lang="fi-FI"/>
              <a:t> </a:t>
            </a:r>
          </a:p>
          <a:p>
            <a:pPr>
              <a:defRPr/>
            </a:pPr>
            <a:r>
              <a:rPr lang="fi-FI"/>
              <a:t>Tekijän nimi</a:t>
            </a:r>
            <a:endParaRPr lang="fi-FI" sz="4000">
              <a:latin typeface="Frutiger 65 Bold" pitchFamily="32" charset="0"/>
            </a:endParaRPr>
          </a:p>
        </p:txBody>
      </p:sp>
      <p:sp>
        <p:nvSpPr>
          <p:cNvPr id="5" name="Rectangle 5">
            <a:extLst>
              <a:ext uri="{FF2B5EF4-FFF2-40B4-BE49-F238E27FC236}">
                <a16:creationId xmlns:a16="http://schemas.microsoft.com/office/drawing/2014/main" id="{51902BC6-8D5B-4299-BB78-96BA103B75DA}"/>
              </a:ext>
            </a:extLst>
          </p:cNvPr>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fi-FI"/>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742060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3785846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32799649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447713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62940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19050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11072580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2" y="555526"/>
            <a:ext cx="6700323" cy="432048"/>
          </a:xfrm>
        </p:spPr>
        <p:txBody>
          <a:bodyPr/>
          <a:lstStyle>
            <a:lvl1pPr>
              <a:defRPr>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2"/>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871483" y="1419622"/>
            <a:ext cx="3815318"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3" y="1912540"/>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315367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55526"/>
            <a:ext cx="6270848" cy="342900"/>
          </a:xfrm>
        </p:spPr>
        <p:txBody>
          <a:bodyPr/>
          <a:lstStyle>
            <a:lvl1pPr>
              <a:defRPr>
                <a:solidFill>
                  <a:schemeClr val="accent1"/>
                </a:solidFill>
              </a:defRPr>
            </a:lvl1p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11360272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42161444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15932857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49275"/>
            <a:ext cx="5112568" cy="438299"/>
          </a:xfrm>
        </p:spPr>
        <p:txBody>
          <a:bodyPr/>
          <a:lstStyle>
            <a:lvl1pPr>
              <a:defRPr>
                <a:solidFill>
                  <a:schemeClr val="accent1"/>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0" y="1563638"/>
            <a:ext cx="5040560"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665206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solidFill>
                  <a:schemeClr val="accent1"/>
                </a:solidFill>
              </a:defRPr>
            </a:lvl1pPr>
          </a:lstStyle>
          <a:p>
            <a:r>
              <a:rPr lang="fi-FI"/>
              <a:t>Muokkaa ots. perustyyl. napsautt.</a:t>
            </a:r>
          </a:p>
        </p:txBody>
      </p:sp>
      <p:sp>
        <p:nvSpPr>
          <p:cNvPr id="3" name="Sisällön paikkamerkki 2"/>
          <p:cNvSpPr>
            <a:spLocks noGrp="1"/>
          </p:cNvSpPr>
          <p:nvPr>
            <p:ph idx="1"/>
          </p:nvPr>
        </p:nvSpPr>
        <p:spPr>
          <a:xfrm>
            <a:off x="3575050"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2349078"/>
            <a:ext cx="3008313" cy="2094881"/>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28257136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solidFill>
                  <a:schemeClr val="bg1"/>
                </a:solidFill>
              </a:defRPr>
            </a:lvl1pPr>
          </a:lstStyle>
          <a:p>
            <a:pPr>
              <a:defRPr/>
            </a:pPr>
            <a:fld id="{F63F25FA-393A-45AD-A7F6-0D02E6543966}" type="datetime1">
              <a:rPr lang="fi-FI" smtClean="0"/>
              <a:pPr>
                <a:defRPr/>
              </a:pPr>
              <a:t>2.10.2024</a:t>
            </a:fld>
            <a:endParaRPr lang="fi-FI"/>
          </a:p>
        </p:txBody>
      </p:sp>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p>
        </p:txBody>
      </p:sp>
      <p:sp>
        <p:nvSpPr>
          <p:cNvPr id="4" name="Tekstin paikkamerkki 3"/>
          <p:cNvSpPr>
            <a:spLocks noGrp="1"/>
          </p:cNvSpPr>
          <p:nvPr>
            <p:ph type="body" sz="half" idx="2"/>
          </p:nvPr>
        </p:nvSpPr>
        <p:spPr>
          <a:xfrm>
            <a:off x="5457340" y="3075806"/>
            <a:ext cx="3291854" cy="863314"/>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34772916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6"/>
            <a:ext cx="5486400" cy="425054"/>
          </a:xfrm>
        </p:spPr>
        <p:txBody>
          <a:bodyPr anchor="b"/>
          <a:lstStyle>
            <a:lvl1pPr algn="l">
              <a:defRPr sz="2000" b="0">
                <a:solidFill>
                  <a:schemeClr val="accent1"/>
                </a:solidFill>
              </a:defRPr>
            </a:lvl1pPr>
          </a:lstStyle>
          <a:p>
            <a:r>
              <a:rPr lang="fi-FI"/>
              <a:t>Muokkaa ots. perustyyl. napsautt.</a:t>
            </a:r>
          </a:p>
        </p:txBody>
      </p:sp>
      <p:sp>
        <p:nvSpPr>
          <p:cNvPr id="4" name="Tekstin paikkamerkki 3"/>
          <p:cNvSpPr>
            <a:spLocks noGrp="1"/>
          </p:cNvSpPr>
          <p:nvPr>
            <p:ph type="body" sz="half" idx="2"/>
          </p:nvPr>
        </p:nvSpPr>
        <p:spPr>
          <a:xfrm>
            <a:off x="1979712" y="3912319"/>
            <a:ext cx="5486400" cy="60364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3754434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22673138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716587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31302459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6" y="572666"/>
            <a:ext cx="6484468" cy="342900"/>
          </a:xfrm>
        </p:spPr>
        <p:txBody>
          <a:bodyPr/>
          <a:lstStyle/>
          <a:p>
            <a:r>
              <a:rPr lang="fi-FI"/>
              <a:t>Muokkaa ots. perustyyl. napsautt.</a:t>
            </a:r>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10514250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0" y="1491630"/>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2"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8" y="1563638"/>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0"/>
            <a:ext cx="3458344" cy="158275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103550"/>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4" y="174365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0"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0"/>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6"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2"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836862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4" y="1596512"/>
            <a:ext cx="4392488"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467544" y="1567547"/>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199"/>
            <a:ext cx="1548172" cy="1198401"/>
          </a:xfrm>
        </p:spPr>
        <p:txBody>
          <a:bodyPr anchor="ctr"/>
          <a:lstStyle>
            <a:lvl1pPr marL="0" indent="0">
              <a:buNone/>
              <a:defRPr sz="1400" cap="all"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6" y="3414852"/>
            <a:ext cx="1548172" cy="864096"/>
          </a:xfrm>
        </p:spPr>
        <p:txBody>
          <a:bodyPr anchor="ctr"/>
          <a:lstStyle>
            <a:lvl1pPr marL="0" indent="0">
              <a:buNone/>
              <a:defRPr sz="1400" cap="all"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6" y="3088000"/>
            <a:ext cx="1548172" cy="707886"/>
          </a:xfrm>
          <a:prstGeom prst="rect">
            <a:avLst/>
          </a:prstGeom>
          <a:noFill/>
        </p:spPr>
        <p:txBody>
          <a:bodyPr wrap="square" rtlCol="0">
            <a:spAutoFit/>
          </a:bodyPr>
          <a:lstStyle/>
          <a:p>
            <a:pPr algn="ctr"/>
            <a:r>
              <a:rPr lang="fi-FI" sz="4000">
                <a:solidFill>
                  <a:schemeClr val="accent4"/>
                </a:solidFill>
              </a:rPr>
              <a:t>”</a:t>
            </a:r>
          </a:p>
        </p:txBody>
      </p:sp>
    </p:spTree>
    <p:extLst>
      <p:ext uri="{BB962C8B-B14F-4D97-AF65-F5344CB8AC3E}">
        <p14:creationId xmlns:p14="http://schemas.microsoft.com/office/powerpoint/2010/main" val="26215155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313684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6"/>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p>
        </p:txBody>
      </p:sp>
      <p:sp>
        <p:nvSpPr>
          <p:cNvPr id="3" name="Tekstin paikkamerkki 2"/>
          <p:cNvSpPr>
            <a:spLocks noGrp="1"/>
          </p:cNvSpPr>
          <p:nvPr>
            <p:ph type="body" idx="1"/>
          </p:nvPr>
        </p:nvSpPr>
        <p:spPr>
          <a:xfrm>
            <a:off x="685800" y="2562592"/>
            <a:ext cx="7772400" cy="586405"/>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31876496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4"/>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p>
        </p:txBody>
      </p:sp>
      <p:sp>
        <p:nvSpPr>
          <p:cNvPr id="3" name="Kaavion paikkamerkki 2"/>
          <p:cNvSpPr>
            <a:spLocks noGrp="1"/>
          </p:cNvSpPr>
          <p:nvPr>
            <p:ph type="chart" sz="half" idx="1"/>
          </p:nvPr>
        </p:nvSpPr>
        <p:spPr>
          <a:xfrm>
            <a:off x="2169654" y="1573929"/>
            <a:ext cx="4738464"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395536" y="1577195"/>
            <a:ext cx="1440160" cy="2708591"/>
          </a:xfrm>
        </p:spPr>
        <p:txBody>
          <a:bodyPr/>
          <a:lstStyle>
            <a:lvl1pPr marL="0" indent="0">
              <a:buNone/>
              <a:defRPr sz="1400"/>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7" y="3747799"/>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8" y="2177417"/>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7" y="507054"/>
            <a:ext cx="1584771" cy="703262"/>
          </a:xfrm>
        </p:spPr>
        <p:txBody>
          <a:bodyPr/>
          <a:lstStyle>
            <a:lvl1pPr marL="0" indent="0">
              <a:buNone/>
              <a:defRPr sz="1600" b="0" cap="all" baseline="0">
                <a:solidFill>
                  <a:schemeClr val="tx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Tree>
    <p:extLst>
      <p:ext uri="{BB962C8B-B14F-4D97-AF65-F5344CB8AC3E}">
        <p14:creationId xmlns:p14="http://schemas.microsoft.com/office/powerpoint/2010/main" val="41116494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267744" y="549274"/>
            <a:ext cx="5184576"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1209009" y="1497882"/>
            <a:ext cx="4824536"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29" y="0"/>
            <a:ext cx="1524571" cy="5143500"/>
          </a:xfrm>
        </p:spPr>
        <p:txBody>
          <a:bodyPr/>
          <a:lstStyle/>
          <a:p>
            <a:r>
              <a:rPr lang="fi-FI"/>
              <a:t>Lisää kuva napsauttamalla kuvaketta</a:t>
            </a:r>
          </a:p>
        </p:txBody>
      </p:sp>
    </p:spTree>
    <p:extLst>
      <p:ext uri="{BB962C8B-B14F-4D97-AF65-F5344CB8AC3E}">
        <p14:creationId xmlns:p14="http://schemas.microsoft.com/office/powerpoint/2010/main" val="38170347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6E8610BA-9893-4FB9-8C32-82EDA26F73B0}"/>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1">
                    <a:lumMod val="75000"/>
                  </a:schemeClr>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D0B0FF25-31BF-4D47-BF98-5C85CD933B24}"/>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chemeClr val="accent1"/>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8371573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1F63CC31-B64E-485A-B860-48329D41D388}"/>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3"/>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6EF38B67-0C3E-4E35-9D07-04D4212B6C6B}"/>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chemeClr val="accent2"/>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7358267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444CB9D8-CA82-4F72-9112-7DFE1D5864C4}"/>
              </a:ext>
            </a:extLst>
          </p:cNvPr>
          <p:cNvSpPr>
            <a:spLocks noGrp="1"/>
          </p:cNvSpPr>
          <p:nvPr>
            <p:ph type="body" sz="quarter" idx="11" hasCustomPrompt="1"/>
          </p:nvPr>
        </p:nvSpPr>
        <p:spPr>
          <a:xfrm>
            <a:off x="1396871" y="2988934"/>
            <a:ext cx="6350257" cy="1095375"/>
          </a:xfrm>
        </p:spPr>
        <p:txBody>
          <a:bodyPr/>
          <a:lstStyle>
            <a:lvl1pPr marL="0" indent="0" algn="ctr">
              <a:buNone/>
              <a:defRPr sz="3200">
                <a:solidFill>
                  <a:schemeClr val="accent6"/>
                </a:solidFill>
              </a:defRPr>
            </a:lvl1pPr>
            <a:lvl2pPr marL="457200" indent="0">
              <a:buNone/>
              <a:defRPr sz="3600"/>
            </a:lvl2pPr>
            <a:lvl3pPr marL="914400" indent="0">
              <a:buNone/>
              <a:defRPr sz="3200"/>
            </a:lvl3pPr>
            <a:lvl4pPr marL="1371600" indent="0">
              <a:buNone/>
              <a:defRPr sz="2800"/>
            </a:lvl4pPr>
            <a:lvl5pPr marL="1828800" indent="0">
              <a:buNone/>
              <a:defRPr sz="28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206C6063-574A-4F27-A211-C0F7540FE4CF}"/>
              </a:ext>
            </a:extLst>
          </p:cNvPr>
          <p:cNvSpPr>
            <a:spLocks noGrp="1"/>
          </p:cNvSpPr>
          <p:nvPr>
            <p:ph type="body" sz="quarter" idx="12" hasCustomPrompt="1"/>
          </p:nvPr>
        </p:nvSpPr>
        <p:spPr>
          <a:xfrm>
            <a:off x="1396871" y="1563638"/>
            <a:ext cx="6350257" cy="1281156"/>
          </a:xfrm>
        </p:spPr>
        <p:txBody>
          <a:bodyPr/>
          <a:lstStyle>
            <a:lvl1pPr marL="0" indent="0" algn="ctr">
              <a:buNone/>
              <a:defRPr lang="fi-FI" sz="4400" dirty="0" smtClean="0">
                <a:solidFill>
                  <a:srgbClr val="C73D82"/>
                </a:solidFill>
                <a:latin typeface="+mj-lt"/>
                <a:ea typeface="+mj-ea"/>
                <a:cs typeface="+mj-cs"/>
              </a:defRPr>
            </a:lvl1pPr>
            <a:lvl2pPr>
              <a:defRPr lang="fi-FI" sz="4400" dirty="0" smtClean="0">
                <a:solidFill>
                  <a:srgbClr val="C73D82"/>
                </a:solidFill>
                <a:latin typeface="+mj-lt"/>
                <a:ea typeface="+mj-ea"/>
                <a:cs typeface="+mj-cs"/>
              </a:defRPr>
            </a:lvl2pPr>
            <a:lvl5pPr marL="1828800"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753270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martArt-paikkamerkki 2"/>
          <p:cNvSpPr>
            <a:spLocks noGrp="1"/>
          </p:cNvSpPr>
          <p:nvPr>
            <p:ph type="dgm" idx="1"/>
          </p:nvPr>
        </p:nvSpPr>
        <p:spPr>
          <a:xfrm>
            <a:off x="1905000" y="1491630"/>
            <a:ext cx="64008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16044115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0" y="3064030"/>
            <a:ext cx="1418522" cy="864096"/>
          </a:xfrm>
        </p:spPr>
        <p:txBody>
          <a:bodyPr anchor="ctr"/>
          <a:lstStyle>
            <a:lvl1pPr marL="0" indent="0" algn="ctr">
              <a:buNone/>
              <a:defRPr sz="1600" cap="all" baseline="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0" y="1815666"/>
            <a:ext cx="1038597" cy="864096"/>
          </a:xfrm>
        </p:spPr>
        <p:txBody>
          <a:bodyPr anchor="ctr"/>
          <a:lstStyle>
            <a:lvl1pPr marL="0" indent="0" algn="ct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Tree>
    <p:extLst>
      <p:ext uri="{BB962C8B-B14F-4D97-AF65-F5344CB8AC3E}">
        <p14:creationId xmlns:p14="http://schemas.microsoft.com/office/powerpoint/2010/main" val="35287666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6"/>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2" y="3219822"/>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7" y="4371950"/>
            <a:ext cx="894797" cy="261610"/>
          </a:xfrm>
          <a:prstGeom prst="rect">
            <a:avLst/>
          </a:prstGeom>
          <a:noFill/>
        </p:spPr>
        <p:txBody>
          <a:bodyPr wrap="none" rtlCol="0">
            <a:spAutoFit/>
          </a:bodyPr>
          <a:lstStyle/>
          <a:p>
            <a:pPr algn="ctr"/>
            <a:r>
              <a:rPr lang="fi-FI" sz="1100" spc="40" baseline="0">
                <a:solidFill>
                  <a:schemeClr val="tx2"/>
                </a:solidFill>
              </a:rPr>
              <a:t>www.ara.fi</a:t>
            </a:r>
          </a:p>
        </p:txBody>
      </p:sp>
    </p:spTree>
    <p:extLst>
      <p:ext uri="{BB962C8B-B14F-4D97-AF65-F5344CB8AC3E}">
        <p14:creationId xmlns:p14="http://schemas.microsoft.com/office/powerpoint/2010/main" val="1528662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lvl1pPr>
              <a:defRPr>
                <a:solidFill>
                  <a:schemeClr val="tx2"/>
                </a:solidFill>
              </a:defRPr>
            </a:lvl1pPr>
          </a:lstStyle>
          <a:p>
            <a:pPr>
              <a:defRPr/>
            </a:pPr>
            <a:fld id="{2D1A6D07-1BBA-498B-B1BA-E05C573A5E63}" type="datetime1">
              <a:rPr lang="fi-FI" smtClean="0"/>
              <a:pPr>
                <a:defRPr/>
              </a:pPr>
              <a:t>2.10.2024</a:t>
            </a:fld>
            <a:endParaRPr lang="fi-FI"/>
          </a:p>
        </p:txBody>
      </p:sp>
      <p:sp>
        <p:nvSpPr>
          <p:cNvPr id="7" name="Taulukon paikkamerkki 6">
            <a:extLst>
              <a:ext uri="{FF2B5EF4-FFF2-40B4-BE49-F238E27FC236}">
                <a16:creationId xmlns:a16="http://schemas.microsoft.com/office/drawing/2014/main" id="{CABAFD10-85CD-41DC-80B6-3C0A888B4ED3}"/>
              </a:ext>
            </a:extLst>
          </p:cNvPr>
          <p:cNvSpPr>
            <a:spLocks noGrp="1"/>
          </p:cNvSpPr>
          <p:nvPr>
            <p:ph type="tbl" sz="quarter" idx="11"/>
          </p:nvPr>
        </p:nvSpPr>
        <p:spPr>
          <a:xfrm>
            <a:off x="683569" y="1419623"/>
            <a:ext cx="7941318" cy="3024336"/>
          </a:xfrm>
        </p:spPr>
        <p:txBody>
          <a:bodyPr/>
          <a:lstStyle/>
          <a:p>
            <a:r>
              <a:rPr lang="en-US"/>
              <a:t>Click icon to add table</a:t>
            </a:r>
            <a:endParaRPr lang="fi-FI"/>
          </a:p>
        </p:txBody>
      </p:sp>
    </p:spTree>
    <p:extLst>
      <p:ext uri="{BB962C8B-B14F-4D97-AF65-F5344CB8AC3E}">
        <p14:creationId xmlns:p14="http://schemas.microsoft.com/office/powerpoint/2010/main" val="305077083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2.10.2024</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6" y="2932038"/>
            <a:ext cx="8964488" cy="1656090"/>
          </a:xfrm>
          <a:prstGeom prst="rect">
            <a:avLst/>
          </a:prstGeom>
        </p:spPr>
      </p:pic>
    </p:spTree>
    <p:extLst>
      <p:ext uri="{BB962C8B-B14F-4D97-AF65-F5344CB8AC3E}">
        <p14:creationId xmlns:p14="http://schemas.microsoft.com/office/powerpoint/2010/main" val="372717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2.10.2024</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Tree>
    <p:extLst>
      <p:ext uri="{BB962C8B-B14F-4D97-AF65-F5344CB8AC3E}">
        <p14:creationId xmlns:p14="http://schemas.microsoft.com/office/powerpoint/2010/main" val="28157205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0236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24587843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1"/>
                </a:solidFill>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1400">
                <a:solidFill>
                  <a:schemeClr val="accent2"/>
                </a:solidFill>
                <a:latin typeface="Frutiger 55 Roman" pitchFamily="32" charset="0"/>
              </a:defRPr>
            </a:lvl1pPr>
          </a:lstStyle>
          <a:p>
            <a:pPr>
              <a:defRPr/>
            </a:pPr>
            <a:fld id="{FB0607C8-4C3A-4B05-9475-EE4BCDA56550}" type="datetime1">
              <a:rPr lang="fi-FI" smtClean="0"/>
              <a:pPr>
                <a:defRPr/>
              </a:pPr>
              <a:t>2.10.2024</a:t>
            </a:fld>
            <a:r>
              <a:rPr lang="fi-FI"/>
              <a:t> </a:t>
            </a:r>
          </a:p>
          <a:p>
            <a:pPr>
              <a:defRPr/>
            </a:pPr>
            <a:r>
              <a:rPr lang="fi-FI"/>
              <a:t>Tekijän nimi</a:t>
            </a:r>
            <a:endParaRPr lang="fi-FI" sz="4000">
              <a:latin typeface="Frutiger 65 Bold" pitchFamily="32" charset="0"/>
            </a:endParaRPr>
          </a:p>
        </p:txBody>
      </p:sp>
      <p:sp>
        <p:nvSpPr>
          <p:cNvPr id="5" name="Rectangle 5">
            <a:extLst>
              <a:ext uri="{FF2B5EF4-FFF2-40B4-BE49-F238E27FC236}">
                <a16:creationId xmlns:a16="http://schemas.microsoft.com/office/drawing/2014/main" id="{51902BC6-8D5B-4299-BB78-96BA103B75DA}"/>
              </a:ext>
            </a:extLst>
          </p:cNvPr>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fi-FI"/>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86116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9744241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35435605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402586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394192"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02504" y="1753167"/>
            <a:ext cx="2771800" cy="223224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12160"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52499" y="1987193"/>
            <a:ext cx="2448272" cy="176419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8764" y="1753167"/>
            <a:ext cx="37510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21816" y="1753167"/>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64268"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77222"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Tree>
    <p:extLst>
      <p:ext uri="{BB962C8B-B14F-4D97-AF65-F5344CB8AC3E}">
        <p14:creationId xmlns:p14="http://schemas.microsoft.com/office/powerpoint/2010/main" val="25184255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2" y="555526"/>
            <a:ext cx="6700323" cy="432048"/>
          </a:xfrm>
        </p:spPr>
        <p:txBody>
          <a:bodyPr/>
          <a:lstStyle>
            <a:lvl1pPr>
              <a:defRPr>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2"/>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871483" y="1419622"/>
            <a:ext cx="3815318"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3" y="1912540"/>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13868128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55526"/>
            <a:ext cx="6270848" cy="342900"/>
          </a:xfrm>
        </p:spPr>
        <p:txBody>
          <a:bodyPr/>
          <a:lstStyle>
            <a:lvl1pPr>
              <a:defRPr>
                <a:solidFill>
                  <a:schemeClr val="accent1"/>
                </a:solidFill>
              </a:defRPr>
            </a:lvl1p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38752509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3397016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8" y="4083918"/>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28524456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49275"/>
            <a:ext cx="5112568" cy="438299"/>
          </a:xfrm>
        </p:spPr>
        <p:txBody>
          <a:bodyPr/>
          <a:lstStyle>
            <a:lvl1pPr>
              <a:defRPr>
                <a:solidFill>
                  <a:schemeClr val="accent1"/>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0" y="1563638"/>
            <a:ext cx="5040560"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137547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solidFill>
                  <a:schemeClr val="accent1"/>
                </a:solidFill>
              </a:defRPr>
            </a:lvl1pPr>
          </a:lstStyle>
          <a:p>
            <a:r>
              <a:rPr lang="fi-FI"/>
              <a:t>Muokkaa ots. perustyyl. napsautt.</a:t>
            </a:r>
          </a:p>
        </p:txBody>
      </p:sp>
      <p:sp>
        <p:nvSpPr>
          <p:cNvPr id="3" name="Sisällön paikkamerkki 2"/>
          <p:cNvSpPr>
            <a:spLocks noGrp="1"/>
          </p:cNvSpPr>
          <p:nvPr>
            <p:ph idx="1"/>
          </p:nvPr>
        </p:nvSpPr>
        <p:spPr>
          <a:xfrm>
            <a:off x="3575050"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2349078"/>
            <a:ext cx="3008313" cy="2094881"/>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35027468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solidFill>
                  <a:schemeClr val="bg1"/>
                </a:solidFill>
              </a:defRPr>
            </a:lvl1pPr>
          </a:lstStyle>
          <a:p>
            <a:pPr>
              <a:defRPr/>
            </a:pPr>
            <a:fld id="{F63F25FA-393A-45AD-A7F6-0D02E6543966}" type="datetime1">
              <a:rPr lang="fi-FI" smtClean="0"/>
              <a:pPr>
                <a:defRPr/>
              </a:pPr>
              <a:t>2.10.2024</a:t>
            </a:fld>
            <a:endParaRPr lang="fi-FI"/>
          </a:p>
        </p:txBody>
      </p:sp>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p>
        </p:txBody>
      </p:sp>
      <p:sp>
        <p:nvSpPr>
          <p:cNvPr id="4" name="Tekstin paikkamerkki 3"/>
          <p:cNvSpPr>
            <a:spLocks noGrp="1"/>
          </p:cNvSpPr>
          <p:nvPr>
            <p:ph type="body" sz="half" idx="2"/>
          </p:nvPr>
        </p:nvSpPr>
        <p:spPr>
          <a:xfrm>
            <a:off x="5457340" y="3075806"/>
            <a:ext cx="3291854" cy="863314"/>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15722001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6"/>
            <a:ext cx="5486400" cy="425054"/>
          </a:xfrm>
        </p:spPr>
        <p:txBody>
          <a:bodyPr anchor="b"/>
          <a:lstStyle>
            <a:lvl1pPr algn="l">
              <a:defRPr sz="2000" b="0">
                <a:solidFill>
                  <a:schemeClr val="accent1"/>
                </a:solidFill>
              </a:defRPr>
            </a:lvl1pPr>
          </a:lstStyle>
          <a:p>
            <a:r>
              <a:rPr lang="fi-FI"/>
              <a:t>Muokkaa ots. perustyyl. napsautt.</a:t>
            </a:r>
          </a:p>
        </p:txBody>
      </p:sp>
      <p:sp>
        <p:nvSpPr>
          <p:cNvPr id="4" name="Tekstin paikkamerkki 3"/>
          <p:cNvSpPr>
            <a:spLocks noGrp="1"/>
          </p:cNvSpPr>
          <p:nvPr>
            <p:ph type="body" sz="half" idx="2"/>
          </p:nvPr>
        </p:nvSpPr>
        <p:spPr>
          <a:xfrm>
            <a:off x="1979712" y="3912319"/>
            <a:ext cx="5486400" cy="60364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8319192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14415046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40503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415952" y="1766869"/>
            <a:ext cx="2771800" cy="2232248"/>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24264" y="1766869"/>
            <a:ext cx="2771800" cy="223224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33920" y="1766869"/>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74259" y="2000895"/>
            <a:ext cx="2448272" cy="176419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2996" y="1766869"/>
            <a:ext cx="375100" cy="22322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43576" y="1766869"/>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86028"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98982"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Tree>
    <p:extLst>
      <p:ext uri="{BB962C8B-B14F-4D97-AF65-F5344CB8AC3E}">
        <p14:creationId xmlns:p14="http://schemas.microsoft.com/office/powerpoint/2010/main" val="34145340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6" y="572666"/>
            <a:ext cx="6484468" cy="342900"/>
          </a:xfrm>
        </p:spPr>
        <p:txBody>
          <a:bodyPr/>
          <a:lstStyle/>
          <a:p>
            <a:r>
              <a:rPr lang="fi-FI"/>
              <a:t>Muokkaa ots. perustyyl. napsautt.</a:t>
            </a:r>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39011962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0" y="1491630"/>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2"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8" y="1563638"/>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0"/>
            <a:ext cx="3458344" cy="158275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103550"/>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4" y="174365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0"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0"/>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6"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2"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18836415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4" y="1596512"/>
            <a:ext cx="4392488"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467544" y="1567547"/>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199"/>
            <a:ext cx="1548172" cy="1198401"/>
          </a:xfrm>
        </p:spPr>
        <p:txBody>
          <a:bodyPr anchor="ctr"/>
          <a:lstStyle>
            <a:lvl1pPr marL="0" indent="0">
              <a:buNone/>
              <a:defRPr sz="1400" cap="all"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6" y="3414852"/>
            <a:ext cx="1548172" cy="864096"/>
          </a:xfrm>
        </p:spPr>
        <p:txBody>
          <a:bodyPr anchor="ctr"/>
          <a:lstStyle>
            <a:lvl1pPr marL="0" indent="0">
              <a:buNone/>
              <a:defRPr sz="1400" cap="all"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6" y="3088000"/>
            <a:ext cx="1548172" cy="707886"/>
          </a:xfrm>
          <a:prstGeom prst="rect">
            <a:avLst/>
          </a:prstGeom>
          <a:noFill/>
        </p:spPr>
        <p:txBody>
          <a:bodyPr wrap="square" rtlCol="0">
            <a:spAutoFit/>
          </a:bodyPr>
          <a:lstStyle/>
          <a:p>
            <a:pPr algn="ctr"/>
            <a:r>
              <a:rPr lang="fi-FI" sz="4000">
                <a:solidFill>
                  <a:schemeClr val="accent4"/>
                </a:solidFill>
              </a:rPr>
              <a:t>”</a:t>
            </a:r>
          </a:p>
        </p:txBody>
      </p:sp>
    </p:spTree>
    <p:extLst>
      <p:ext uri="{BB962C8B-B14F-4D97-AF65-F5344CB8AC3E}">
        <p14:creationId xmlns:p14="http://schemas.microsoft.com/office/powerpoint/2010/main" val="18332105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212847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6"/>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p>
        </p:txBody>
      </p:sp>
      <p:sp>
        <p:nvSpPr>
          <p:cNvPr id="3" name="Tekstin paikkamerkki 2"/>
          <p:cNvSpPr>
            <a:spLocks noGrp="1"/>
          </p:cNvSpPr>
          <p:nvPr>
            <p:ph type="body" idx="1"/>
          </p:nvPr>
        </p:nvSpPr>
        <p:spPr>
          <a:xfrm>
            <a:off x="685800" y="2562592"/>
            <a:ext cx="7772400" cy="586405"/>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5093782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4"/>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p>
        </p:txBody>
      </p:sp>
      <p:sp>
        <p:nvSpPr>
          <p:cNvPr id="3" name="Kaavion paikkamerkki 2"/>
          <p:cNvSpPr>
            <a:spLocks noGrp="1"/>
          </p:cNvSpPr>
          <p:nvPr>
            <p:ph type="chart" sz="half" idx="1"/>
          </p:nvPr>
        </p:nvSpPr>
        <p:spPr>
          <a:xfrm>
            <a:off x="2169654" y="1573929"/>
            <a:ext cx="4738464"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395536" y="1577195"/>
            <a:ext cx="1440160" cy="2708591"/>
          </a:xfrm>
        </p:spPr>
        <p:txBody>
          <a:bodyPr/>
          <a:lstStyle>
            <a:lvl1pPr marL="0" indent="0">
              <a:buNone/>
              <a:defRPr sz="1400"/>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7" y="3747799"/>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8" y="2177417"/>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7" y="507054"/>
            <a:ext cx="1584771" cy="703262"/>
          </a:xfrm>
        </p:spPr>
        <p:txBody>
          <a:bodyPr/>
          <a:lstStyle>
            <a:lvl1pPr marL="0" indent="0">
              <a:buNone/>
              <a:defRPr sz="1600" b="0" cap="all" baseline="0">
                <a:solidFill>
                  <a:schemeClr val="tx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a:t>Lisää nosto/ fakta</a:t>
            </a:r>
          </a:p>
        </p:txBody>
      </p:sp>
    </p:spTree>
    <p:extLst>
      <p:ext uri="{BB962C8B-B14F-4D97-AF65-F5344CB8AC3E}">
        <p14:creationId xmlns:p14="http://schemas.microsoft.com/office/powerpoint/2010/main" val="81739613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267744" y="549274"/>
            <a:ext cx="5184576"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1209009" y="1497882"/>
            <a:ext cx="4824536"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29" y="0"/>
            <a:ext cx="1524571" cy="5143500"/>
          </a:xfrm>
        </p:spPr>
        <p:txBody>
          <a:bodyPr/>
          <a:lstStyle/>
          <a:p>
            <a:r>
              <a:rPr lang="fi-FI"/>
              <a:t>Lisää kuva napsauttamalla kuvaketta</a:t>
            </a:r>
          </a:p>
        </p:txBody>
      </p:sp>
    </p:spTree>
    <p:extLst>
      <p:ext uri="{BB962C8B-B14F-4D97-AF65-F5344CB8AC3E}">
        <p14:creationId xmlns:p14="http://schemas.microsoft.com/office/powerpoint/2010/main" val="16827324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lvl1pPr>
          </a:lstStyle>
          <a:p>
            <a:r>
              <a:rPr lang="fi-FI"/>
              <a:t>Muokkaa ots. perustyyl. napsautt.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a:solidFill>
                  <a:schemeClr val="tx2"/>
                </a:solidFill>
              </a:rPr>
              <a:t>Muokkaa </a:t>
            </a:r>
            <a:r>
              <a:rPr lang="fi-FI" sz="3600" kern="0" err="1">
                <a:solidFill>
                  <a:schemeClr val="tx2"/>
                </a:solidFill>
              </a:rPr>
              <a:t>ots</a:t>
            </a:r>
            <a:r>
              <a:rPr lang="fi-FI" sz="3600" kern="0">
                <a:solidFill>
                  <a:schemeClr val="tx2"/>
                </a:solidFill>
              </a:rPr>
              <a:t>. </a:t>
            </a:r>
            <a:r>
              <a:rPr lang="fi-FI" sz="3600" kern="0" err="1">
                <a:solidFill>
                  <a:schemeClr val="tx2"/>
                </a:solidFill>
              </a:rPr>
              <a:t>perustyyl</a:t>
            </a:r>
            <a:r>
              <a:rPr lang="fi-FI" sz="3600" kern="0">
                <a:solidFill>
                  <a:schemeClr val="tx2"/>
                </a:solidFill>
              </a:rPr>
              <a:t>. </a:t>
            </a:r>
            <a:r>
              <a:rPr lang="fi-FI" sz="3600" kern="0" err="1">
                <a:solidFill>
                  <a:schemeClr val="tx2"/>
                </a:solidFill>
              </a:rPr>
              <a:t>napsautt</a:t>
            </a:r>
            <a:r>
              <a:rPr lang="fi-FI" sz="3600" kern="0">
                <a:solidFill>
                  <a:schemeClr val="tx2"/>
                </a:solidFill>
              </a:rPr>
              <a:t>.</a:t>
            </a:r>
          </a:p>
        </p:txBody>
      </p:sp>
    </p:spTree>
    <p:extLst>
      <p:ext uri="{BB962C8B-B14F-4D97-AF65-F5344CB8AC3E}">
        <p14:creationId xmlns:p14="http://schemas.microsoft.com/office/powerpoint/2010/main" val="40176656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solidFill>
                  <a:schemeClr val="accent2"/>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a:solidFill>
                  <a:schemeClr val="accent3"/>
                </a:solidFill>
              </a:rPr>
              <a:t>Muokkaa </a:t>
            </a:r>
            <a:r>
              <a:rPr lang="fi-FI" sz="3600" kern="0" err="1">
                <a:solidFill>
                  <a:schemeClr val="accent3"/>
                </a:solidFill>
              </a:rPr>
              <a:t>ots</a:t>
            </a:r>
            <a:r>
              <a:rPr lang="fi-FI" sz="3600" kern="0">
                <a:solidFill>
                  <a:schemeClr val="accent3"/>
                </a:solidFill>
              </a:rPr>
              <a:t>. </a:t>
            </a:r>
            <a:r>
              <a:rPr lang="fi-FI" sz="3600" kern="0" err="1">
                <a:solidFill>
                  <a:schemeClr val="accent3"/>
                </a:solidFill>
              </a:rPr>
              <a:t>perustyyl</a:t>
            </a:r>
            <a:r>
              <a:rPr lang="fi-FI" sz="3600" kern="0">
                <a:solidFill>
                  <a:schemeClr val="accent3"/>
                </a:solidFill>
              </a:rPr>
              <a:t>. </a:t>
            </a:r>
            <a:r>
              <a:rPr lang="fi-FI" sz="3600" kern="0" err="1">
                <a:solidFill>
                  <a:schemeClr val="accent3"/>
                </a:solidFill>
              </a:rPr>
              <a:t>napsautt</a:t>
            </a:r>
            <a:r>
              <a:rPr lang="fi-FI" sz="3600" kern="0">
                <a:solidFill>
                  <a:schemeClr val="accent3"/>
                </a:solidFill>
              </a:rPr>
              <a:t>.</a:t>
            </a:r>
          </a:p>
        </p:txBody>
      </p:sp>
    </p:spTree>
    <p:extLst>
      <p:ext uri="{BB962C8B-B14F-4D97-AF65-F5344CB8AC3E}">
        <p14:creationId xmlns:p14="http://schemas.microsoft.com/office/powerpoint/2010/main" val="29375069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solidFill>
                  <a:srgbClr val="C73D82"/>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a:solidFill>
                  <a:schemeClr val="accent6"/>
                </a:solidFill>
              </a:rPr>
              <a:t>Muokkaa </a:t>
            </a:r>
            <a:r>
              <a:rPr lang="fi-FI" sz="3600" kern="0" err="1">
                <a:solidFill>
                  <a:schemeClr val="accent6"/>
                </a:solidFill>
              </a:rPr>
              <a:t>ots</a:t>
            </a:r>
            <a:r>
              <a:rPr lang="fi-FI" sz="3600" kern="0">
                <a:solidFill>
                  <a:schemeClr val="accent6"/>
                </a:solidFill>
              </a:rPr>
              <a:t>. </a:t>
            </a:r>
            <a:r>
              <a:rPr lang="fi-FI" sz="3600" kern="0" err="1">
                <a:solidFill>
                  <a:schemeClr val="accent6"/>
                </a:solidFill>
              </a:rPr>
              <a:t>perustyyl</a:t>
            </a:r>
            <a:r>
              <a:rPr lang="fi-FI" sz="3600" kern="0">
                <a:solidFill>
                  <a:schemeClr val="accent6"/>
                </a:solidFill>
              </a:rPr>
              <a:t>. </a:t>
            </a:r>
            <a:r>
              <a:rPr lang="fi-FI" sz="3600" kern="0" err="1">
                <a:solidFill>
                  <a:schemeClr val="accent6"/>
                </a:solidFill>
              </a:rPr>
              <a:t>napsautt</a:t>
            </a:r>
            <a:r>
              <a:rPr lang="fi-FI" sz="3600" kern="0">
                <a:solidFill>
                  <a:schemeClr val="accent6"/>
                </a:solidFill>
              </a:rPr>
              <a:t>.</a:t>
            </a:r>
          </a:p>
        </p:txBody>
      </p:sp>
    </p:spTree>
    <p:extLst>
      <p:ext uri="{BB962C8B-B14F-4D97-AF65-F5344CB8AC3E}">
        <p14:creationId xmlns:p14="http://schemas.microsoft.com/office/powerpoint/2010/main" val="49680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95082"/>
            <a:ext cx="655888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28445" y="1973450"/>
            <a:ext cx="2448272" cy="1742167"/>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54330"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67284"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Tree>
    <p:extLst>
      <p:ext uri="{BB962C8B-B14F-4D97-AF65-F5344CB8AC3E}">
        <p14:creationId xmlns:p14="http://schemas.microsoft.com/office/powerpoint/2010/main" val="24561467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0" y="3064030"/>
            <a:ext cx="1418522" cy="864096"/>
          </a:xfrm>
        </p:spPr>
        <p:txBody>
          <a:bodyPr anchor="ctr"/>
          <a:lstStyle>
            <a:lvl1pPr marL="0" indent="0" algn="ctr">
              <a:buNone/>
              <a:defRPr sz="1600" cap="all" baseline="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0" y="1815666"/>
            <a:ext cx="1038597" cy="864096"/>
          </a:xfrm>
        </p:spPr>
        <p:txBody>
          <a:bodyPr anchor="ctr"/>
          <a:lstStyle>
            <a:lvl1pPr marL="0" indent="0" algn="ct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Nosto tähän</a:t>
            </a:r>
          </a:p>
        </p:txBody>
      </p:sp>
    </p:spTree>
    <p:extLst>
      <p:ext uri="{BB962C8B-B14F-4D97-AF65-F5344CB8AC3E}">
        <p14:creationId xmlns:p14="http://schemas.microsoft.com/office/powerpoint/2010/main" val="2826960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6"/>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2" y="3219822"/>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7" y="4371950"/>
            <a:ext cx="894797" cy="261610"/>
          </a:xfrm>
          <a:prstGeom prst="rect">
            <a:avLst/>
          </a:prstGeom>
          <a:noFill/>
        </p:spPr>
        <p:txBody>
          <a:bodyPr wrap="none" rtlCol="0">
            <a:spAutoFit/>
          </a:bodyPr>
          <a:lstStyle/>
          <a:p>
            <a:pPr algn="ctr"/>
            <a:r>
              <a:rPr lang="fi-FI" sz="1100" spc="40" baseline="0">
                <a:solidFill>
                  <a:schemeClr val="tx2"/>
                </a:solidFill>
              </a:rPr>
              <a:t>www.ara.fi</a:t>
            </a:r>
          </a:p>
        </p:txBody>
      </p:sp>
    </p:spTree>
    <p:extLst>
      <p:ext uri="{BB962C8B-B14F-4D97-AF65-F5344CB8AC3E}">
        <p14:creationId xmlns:p14="http://schemas.microsoft.com/office/powerpoint/2010/main" val="1669450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7" y="2932038"/>
            <a:ext cx="8964488" cy="1656090"/>
          </a:xfrm>
          <a:prstGeom prst="rect">
            <a:avLst/>
          </a:prstGeom>
        </p:spPr>
      </p:pic>
    </p:spTree>
    <p:extLst>
      <p:ext uri="{BB962C8B-B14F-4D97-AF65-F5344CB8AC3E}">
        <p14:creationId xmlns:p14="http://schemas.microsoft.com/office/powerpoint/2010/main" val="40526632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Tree>
    <p:extLst>
      <p:ext uri="{BB962C8B-B14F-4D97-AF65-F5344CB8AC3E}">
        <p14:creationId xmlns:p14="http://schemas.microsoft.com/office/powerpoint/2010/main" val="127832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1"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1" y="1420268"/>
            <a:ext cx="6283325" cy="30236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9" y="4083919"/>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8873060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p>
        </p:txBody>
      </p:sp>
      <p:sp>
        <p:nvSpPr>
          <p:cNvPr id="11267" name="Rectangle 3"/>
          <p:cNvSpPr>
            <a:spLocks noGrp="1" noChangeArrowheads="1"/>
          </p:cNvSpPr>
          <p:nvPr>
            <p:ph type="subTitle" idx="1"/>
          </p:nvPr>
        </p:nvSpPr>
        <p:spPr>
          <a:xfrm>
            <a:off x="1371600" y="3075807"/>
            <a:ext cx="6400800" cy="1153294"/>
          </a:xfrm>
        </p:spPr>
        <p:txBody>
          <a:bodyPr/>
          <a:lstStyle>
            <a:lvl1pPr marL="0" indent="0" algn="ctr">
              <a:buFontTx/>
              <a:buNone/>
              <a:defRPr>
                <a:solidFill>
                  <a:schemeClr val="accent1"/>
                </a:solidFill>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2.10.2024</a:t>
            </a:fld>
            <a:r>
              <a:rPr lang="fi-FI"/>
              <a:t> </a:t>
            </a:r>
          </a:p>
          <a:p>
            <a:pPr>
              <a:defRPr/>
            </a:pPr>
            <a:r>
              <a:rPr lang="fi-FI"/>
              <a:t>Tekijän nimi</a:t>
            </a:r>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9772351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2869992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13736643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1" y="555526"/>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781748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3" y="555526"/>
            <a:ext cx="6700323" cy="432048"/>
          </a:xfrm>
        </p:spPr>
        <p:txBody>
          <a:bodyPr/>
          <a:lstStyle>
            <a:lvl1pPr>
              <a:defRPr>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3"/>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871484" y="1419622"/>
            <a:ext cx="3815318" cy="479822"/>
          </a:xfrm>
        </p:spPr>
        <p:txBody>
          <a:bodyPr anchor="b"/>
          <a:lstStyle>
            <a:lvl1pPr marL="0" indent="0">
              <a:buNone/>
              <a:defRPr sz="1600" b="1" i="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4" y="1912541"/>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1039784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1"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1" y="1420268"/>
            <a:ext cx="6283325" cy="316706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578483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1" y="555526"/>
            <a:ext cx="6270848" cy="342900"/>
          </a:xfrm>
        </p:spPr>
        <p:txBody>
          <a:bodyPr/>
          <a:lstStyle>
            <a:lvl1pPr>
              <a:defRPr>
                <a:solidFill>
                  <a:schemeClr val="accent1"/>
                </a:solidFill>
              </a:defRPr>
            </a:lvl1p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2982805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19298677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9" y="4083919"/>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33586455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1" y="549276"/>
            <a:ext cx="5112568" cy="438299"/>
          </a:xfrm>
        </p:spPr>
        <p:txBody>
          <a:bodyPr/>
          <a:lstStyle>
            <a:lvl1pPr>
              <a:defRPr>
                <a:solidFill>
                  <a:schemeClr val="accent1"/>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1" y="1563639"/>
            <a:ext cx="5040560" cy="3096344"/>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297512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77540"/>
            <a:ext cx="3008313" cy="871538"/>
          </a:xfrm>
        </p:spPr>
        <p:txBody>
          <a:bodyPr anchor="b"/>
          <a:lstStyle>
            <a:lvl1pPr algn="l">
              <a:defRPr sz="2000" b="0">
                <a:solidFill>
                  <a:schemeClr val="accent1"/>
                </a:solidFill>
              </a:defRPr>
            </a:lvl1pPr>
          </a:lstStyle>
          <a:p>
            <a:r>
              <a:rPr lang="fi-FI"/>
              <a:t>Muokkaa ots. perustyyl. napsautt.</a:t>
            </a:r>
          </a:p>
        </p:txBody>
      </p:sp>
      <p:sp>
        <p:nvSpPr>
          <p:cNvPr id="3" name="Sisällön paikkamerkki 2"/>
          <p:cNvSpPr>
            <a:spLocks noGrp="1"/>
          </p:cNvSpPr>
          <p:nvPr>
            <p:ph idx="1"/>
          </p:nvPr>
        </p:nvSpPr>
        <p:spPr>
          <a:xfrm>
            <a:off x="3575051"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2349079"/>
            <a:ext cx="3008313" cy="2094881"/>
          </a:xfrm>
        </p:spPr>
        <p:txBody>
          <a:bodyPr/>
          <a:lstStyle>
            <a:lvl1pPr marL="0" indent="0">
              <a:buNone/>
              <a:defRPr sz="14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16166233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p>
        </p:txBody>
      </p:sp>
      <p:sp>
        <p:nvSpPr>
          <p:cNvPr id="4" name="Tekstin paikkamerkki 3"/>
          <p:cNvSpPr>
            <a:spLocks noGrp="1"/>
          </p:cNvSpPr>
          <p:nvPr>
            <p:ph type="body" sz="half" idx="2"/>
          </p:nvPr>
        </p:nvSpPr>
        <p:spPr>
          <a:xfrm>
            <a:off x="5457340" y="3075807"/>
            <a:ext cx="3291854" cy="863314"/>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7867070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7"/>
            <a:ext cx="5486400" cy="425054"/>
          </a:xfrm>
        </p:spPr>
        <p:txBody>
          <a:bodyPr anchor="b"/>
          <a:lstStyle>
            <a:lvl1pPr algn="l">
              <a:defRPr sz="2000" b="0">
                <a:solidFill>
                  <a:schemeClr val="accent1"/>
                </a:solidFill>
              </a:defRPr>
            </a:lvl1pPr>
          </a:lstStyle>
          <a:p>
            <a:r>
              <a:rPr lang="fi-FI"/>
              <a:t>Muokkaa ots. perustyyl. napsautt.</a:t>
            </a:r>
          </a:p>
        </p:txBody>
      </p:sp>
      <p:sp>
        <p:nvSpPr>
          <p:cNvPr id="4" name="Tekstin paikkamerkki 3"/>
          <p:cNvSpPr>
            <a:spLocks noGrp="1"/>
          </p:cNvSpPr>
          <p:nvPr>
            <p:ph type="body" sz="half" idx="2"/>
          </p:nvPr>
        </p:nvSpPr>
        <p:spPr>
          <a:xfrm>
            <a:off x="1979712" y="3912320"/>
            <a:ext cx="5486400" cy="603647"/>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41323355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8262802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22423660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7" y="572666"/>
            <a:ext cx="6484468" cy="342900"/>
          </a:xfrm>
        </p:spPr>
        <p:txBody>
          <a:bodyPr/>
          <a:lstStyle/>
          <a:p>
            <a:r>
              <a:rPr lang="fi-FI"/>
              <a:t>Muokkaa ots. perustyyl. napsautt.</a:t>
            </a:r>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311566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D5F7FF-B42A-486D-8660-175E1998310C}"/>
              </a:ext>
            </a:extLst>
          </p:cNvPr>
          <p:cNvSpPr>
            <a:spLocks noGrp="1"/>
          </p:cNvSpPr>
          <p:nvPr>
            <p:ph type="title"/>
          </p:nvPr>
        </p:nvSpPr>
        <p:spPr>
          <a:xfrm>
            <a:off x="623888" y="1282304"/>
            <a:ext cx="7886700" cy="2139553"/>
          </a:xfrm>
        </p:spPr>
        <p:txBody>
          <a:bodyPr anchor="b"/>
          <a:lstStyle>
            <a:lvl1pPr>
              <a:defRPr sz="4500"/>
            </a:lvl1pPr>
          </a:lstStyle>
          <a:p>
            <a:r>
              <a:rPr lang="fi-FI"/>
              <a:t>Muokkaa perustyyl. napsautt.</a:t>
            </a:r>
          </a:p>
        </p:txBody>
      </p:sp>
      <p:sp>
        <p:nvSpPr>
          <p:cNvPr id="3" name="Tekstin paikkamerkki 2">
            <a:extLst>
              <a:ext uri="{FF2B5EF4-FFF2-40B4-BE49-F238E27FC236}">
                <a16:creationId xmlns:a16="http://schemas.microsoft.com/office/drawing/2014/main" id="{A3AA6325-4020-40C7-B010-2846D597F27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5F8E2E39-75B1-4A15-B064-440C7FB8B044}"/>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6C254269-10CA-4799-8B18-8F08185AFA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C99DFB-57A5-4063-A5CA-4DF71C533DBF}"/>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4193018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1267" name="Rectangle 3"/>
          <p:cNvSpPr>
            <a:spLocks noGrp="1" noChangeArrowheads="1"/>
          </p:cNvSpPr>
          <p:nvPr>
            <p:ph type="subTitle" idx="1"/>
          </p:nvPr>
        </p:nvSpPr>
        <p:spPr>
          <a:xfrm>
            <a:off x="1371600" y="3075807"/>
            <a:ext cx="6400800" cy="1153294"/>
          </a:xfrm>
        </p:spPr>
        <p:txBody>
          <a:bodyPr/>
          <a:lstStyle>
            <a:lvl1pPr marL="0" indent="0" algn="ctr">
              <a:buFontTx/>
              <a:buNone/>
              <a:defRPr>
                <a:solidFill>
                  <a:schemeClr val="accent2"/>
                </a:solidFill>
              </a:defRPr>
            </a:lvl1pPr>
          </a:lstStyle>
          <a:p>
            <a:r>
              <a:rPr lang="fi-FI"/>
              <a:t>Muokkaa alaotsikon perustyyliä </a:t>
            </a:r>
            <a:r>
              <a:rPr lang="fi-FI" err="1"/>
              <a:t>napsautt</a:t>
            </a:r>
            <a:r>
              <a:rPr lang="fi-FI"/>
              <a: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2.10.2024</a:t>
            </a:fld>
            <a:endParaRPr lang="fi-FI"/>
          </a:p>
          <a:p>
            <a:pPr>
              <a:defRPr/>
            </a:pPr>
            <a:r>
              <a:rPr lang="fi-FI"/>
              <a:t>Tekijän nimi</a:t>
            </a:r>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7899969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1" y="1491631"/>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3"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9" y="1563639"/>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1"/>
            <a:ext cx="3458344" cy="158275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103551"/>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5" y="174365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1"/>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7"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3"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156576901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5" y="1596513"/>
            <a:ext cx="4392488" cy="2711857"/>
          </a:xfrm>
        </p:spPr>
        <p:txBody>
          <a:bodyPr/>
          <a:lstStyle>
            <a:lvl1pPr>
              <a:defRPr sz="1600">
                <a:solidFill>
                  <a:schemeClr val="tx1"/>
                </a:solidFill>
              </a:defRPr>
            </a:lvl1pPr>
          </a:lstStyle>
          <a:p>
            <a:pPr lvl="0"/>
            <a:r>
              <a:rPr lang="fi-FI" noProof="0"/>
              <a:t>Lisää kaavio napsauttamalla kuvaketta</a:t>
            </a:r>
          </a:p>
        </p:txBody>
      </p:sp>
      <p:sp>
        <p:nvSpPr>
          <p:cNvPr id="4" name="Tekstin paikkamerkki 3"/>
          <p:cNvSpPr>
            <a:spLocks noGrp="1"/>
          </p:cNvSpPr>
          <p:nvPr>
            <p:ph type="body" sz="half" idx="2"/>
          </p:nvPr>
        </p:nvSpPr>
        <p:spPr>
          <a:xfrm>
            <a:off x="467544" y="1567548"/>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200"/>
            <a:ext cx="1548172" cy="1198401"/>
          </a:xfrm>
        </p:spPr>
        <p:txBody>
          <a:bodyPr anchor="ctr"/>
          <a:lstStyle>
            <a:lvl1pPr marL="0" indent="0">
              <a:buNone/>
              <a:defRPr sz="1400" cap="all" baseline="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7" y="3414852"/>
            <a:ext cx="1548172" cy="864096"/>
          </a:xfrm>
        </p:spPr>
        <p:txBody>
          <a:bodyPr anchor="ctr"/>
          <a:lstStyle>
            <a:lvl1pPr marL="0" indent="0">
              <a:buNone/>
              <a:defRPr sz="1400" cap="all" baseline="0">
                <a:solidFill>
                  <a:schemeClr val="accent4"/>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7" y="3088000"/>
            <a:ext cx="1548172" cy="707886"/>
          </a:xfrm>
          <a:prstGeom prst="rect">
            <a:avLst/>
          </a:prstGeom>
          <a:noFill/>
        </p:spPr>
        <p:txBody>
          <a:bodyPr wrap="square" rtlCol="0">
            <a:spAutoFit/>
          </a:bodyPr>
          <a:lstStyle/>
          <a:p>
            <a:pPr algn="ctr"/>
            <a:r>
              <a:rPr lang="fi-FI" sz="4000">
                <a:solidFill>
                  <a:schemeClr val="accent4"/>
                </a:solidFill>
              </a:rPr>
              <a:t>”</a:t>
            </a:r>
          </a:p>
        </p:txBody>
      </p:sp>
    </p:spTree>
    <p:extLst>
      <p:ext uri="{BB962C8B-B14F-4D97-AF65-F5344CB8AC3E}">
        <p14:creationId xmlns:p14="http://schemas.microsoft.com/office/powerpoint/2010/main" val="39393190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41173366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7"/>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p>
        </p:txBody>
      </p:sp>
      <p:sp>
        <p:nvSpPr>
          <p:cNvPr id="3" name="Tekstin paikkamerkki 2"/>
          <p:cNvSpPr>
            <a:spLocks noGrp="1"/>
          </p:cNvSpPr>
          <p:nvPr>
            <p:ph type="body" idx="1"/>
          </p:nvPr>
        </p:nvSpPr>
        <p:spPr>
          <a:xfrm>
            <a:off x="685800" y="2562593"/>
            <a:ext cx="7772400" cy="586405"/>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14736211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5"/>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p>
        </p:txBody>
      </p:sp>
      <p:sp>
        <p:nvSpPr>
          <p:cNvPr id="3" name="Kaavion paikkamerkki 2"/>
          <p:cNvSpPr>
            <a:spLocks noGrp="1"/>
          </p:cNvSpPr>
          <p:nvPr>
            <p:ph type="chart" sz="half" idx="1"/>
          </p:nvPr>
        </p:nvSpPr>
        <p:spPr>
          <a:xfrm>
            <a:off x="2169654" y="1573930"/>
            <a:ext cx="4738464" cy="2711857"/>
          </a:xfrm>
        </p:spPr>
        <p:txBody>
          <a:bodyPr/>
          <a:lstStyle>
            <a:lvl1pPr>
              <a:defRPr sz="1800">
                <a:solidFill>
                  <a:schemeClr val="tx1"/>
                </a:solidFill>
              </a:defRPr>
            </a:lvl1pPr>
          </a:lstStyle>
          <a:p>
            <a:pPr lvl="0"/>
            <a:r>
              <a:rPr lang="fi-FI" noProof="0"/>
              <a:t>Lisää kaavio napsauttamalla kuvaketta</a:t>
            </a:r>
          </a:p>
        </p:txBody>
      </p:sp>
      <p:sp>
        <p:nvSpPr>
          <p:cNvPr id="4" name="Tekstin paikkamerkki 3"/>
          <p:cNvSpPr>
            <a:spLocks noGrp="1"/>
          </p:cNvSpPr>
          <p:nvPr>
            <p:ph type="body" sz="half" idx="2"/>
          </p:nvPr>
        </p:nvSpPr>
        <p:spPr>
          <a:xfrm>
            <a:off x="395537" y="1577196"/>
            <a:ext cx="1440160" cy="2708591"/>
          </a:xfrm>
        </p:spPr>
        <p:txBody>
          <a:bodyPr/>
          <a:lstStyle>
            <a:lvl1pPr marL="0" indent="0">
              <a:buNone/>
              <a:defRPr sz="1400">
                <a:solidFill>
                  <a:schemeClr val="tx1"/>
                </a:solidFill>
              </a:defRPr>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8" y="3747799"/>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9" y="2177418"/>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8" y="507054"/>
            <a:ext cx="1584771" cy="703262"/>
          </a:xfrm>
        </p:spPr>
        <p:txBody>
          <a:bodyPr/>
          <a:lstStyle>
            <a:lvl1pPr marL="0" indent="0">
              <a:buNone/>
              <a:defRPr sz="1600" b="0" cap="all" baseline="0">
                <a:solidFill>
                  <a:schemeClr val="tx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Tree>
    <p:extLst>
      <p:ext uri="{BB962C8B-B14F-4D97-AF65-F5344CB8AC3E}">
        <p14:creationId xmlns:p14="http://schemas.microsoft.com/office/powerpoint/2010/main" val="12643992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195737" y="549275"/>
            <a:ext cx="5256584"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209801" y="1497883"/>
            <a:ext cx="3915657"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30" y="0"/>
            <a:ext cx="1524571" cy="5143500"/>
          </a:xfrm>
        </p:spPr>
        <p:txBody>
          <a:bodyPr/>
          <a:lstStyle/>
          <a:p>
            <a:r>
              <a:rPr lang="fi-FI"/>
              <a:t>Lisää kuva napsauttamalla kuvaketta</a:t>
            </a:r>
          </a:p>
        </p:txBody>
      </p:sp>
    </p:spTree>
    <p:extLst>
      <p:ext uri="{BB962C8B-B14F-4D97-AF65-F5344CB8AC3E}">
        <p14:creationId xmlns:p14="http://schemas.microsoft.com/office/powerpoint/2010/main" val="11384512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6E8610BA-9893-4FB9-8C32-82EDA26F73B0}"/>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1">
                    <a:lumMod val="75000"/>
                  </a:schemeClr>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D0B0FF25-31BF-4D47-BF98-5C85CD933B24}"/>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1"/>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41437710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1F63CC31-B64E-485A-B860-48329D41D388}"/>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3"/>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6EF38B67-0C3E-4E35-9D07-04D4212B6C6B}"/>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9478490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444CB9D8-CA82-4F72-9112-7DFE1D5864C4}"/>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6"/>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206C6063-574A-4F27-A211-C0F7540FE4CF}"/>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rgbClr val="C73D8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072016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1" y="3064030"/>
            <a:ext cx="1418522" cy="864096"/>
          </a:xfrm>
        </p:spPr>
        <p:txBody>
          <a:bodyPr anchor="ctr"/>
          <a:lstStyle>
            <a:lvl1pPr marL="0" indent="0" algn="ctr">
              <a:buNone/>
              <a:defRPr sz="1600" cap="all" baseline="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1" y="1815666"/>
            <a:ext cx="1038597" cy="864096"/>
          </a:xfrm>
        </p:spPr>
        <p:txBody>
          <a:bodyPr anchor="ctr"/>
          <a:lstStyle>
            <a:lvl1pPr marL="0" indent="0" algn="ctr">
              <a:buNone/>
              <a:defRPr sz="12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Tree>
    <p:extLst>
      <p:ext uri="{BB962C8B-B14F-4D97-AF65-F5344CB8AC3E}">
        <p14:creationId xmlns:p14="http://schemas.microsoft.com/office/powerpoint/2010/main" val="2675380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3999603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7"/>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3" y="3219823"/>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8" y="4371950"/>
            <a:ext cx="894797" cy="261610"/>
          </a:xfrm>
          <a:prstGeom prst="rect">
            <a:avLst/>
          </a:prstGeom>
          <a:noFill/>
        </p:spPr>
        <p:txBody>
          <a:bodyPr wrap="none" rtlCol="0">
            <a:spAutoFit/>
          </a:bodyPr>
          <a:lstStyle/>
          <a:p>
            <a:pPr algn="ctr"/>
            <a:r>
              <a:rPr lang="fi-FI" sz="1100" spc="40" baseline="0">
                <a:solidFill>
                  <a:schemeClr val="tx2"/>
                </a:solidFill>
              </a:rPr>
              <a:t>www.ara.fi</a:t>
            </a:r>
          </a:p>
        </p:txBody>
      </p:sp>
    </p:spTree>
    <p:extLst>
      <p:ext uri="{BB962C8B-B14F-4D97-AF65-F5344CB8AC3E}">
        <p14:creationId xmlns:p14="http://schemas.microsoft.com/office/powerpoint/2010/main" val="3811701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7" y="2024321"/>
            <a:ext cx="6270848" cy="1094860"/>
          </a:xfrm>
        </p:spPr>
        <p:txBody>
          <a:bodyP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Tree>
    <p:extLst>
      <p:ext uri="{BB962C8B-B14F-4D97-AF65-F5344CB8AC3E}">
        <p14:creationId xmlns:p14="http://schemas.microsoft.com/office/powerpoint/2010/main" val="180366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7" y="2024321"/>
            <a:ext cx="6270848" cy="1094860"/>
          </a:xfrm>
        </p:spPr>
        <p:txBody>
          <a:bodyPr/>
          <a:lstStyle>
            <a:lvl1pPr algn="ctr">
              <a:defRPr sz="4400">
                <a:solidFill>
                  <a:schemeClr val="accent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Tree>
    <p:extLst>
      <p:ext uri="{BB962C8B-B14F-4D97-AF65-F5344CB8AC3E}">
        <p14:creationId xmlns:p14="http://schemas.microsoft.com/office/powerpoint/2010/main" val="259531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1" y="555526"/>
            <a:ext cx="6270848"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1906508"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9612"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233270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1_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55526"/>
            <a:ext cx="6477000" cy="432048"/>
          </a:xfrm>
        </p:spPr>
        <p:txBody>
          <a:bodyPr/>
          <a:lstStyle>
            <a:lvl1pPr>
              <a:defRPr>
                <a:solidFill>
                  <a:schemeClr val="accent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2754" y="1371849"/>
            <a:ext cx="3903223" cy="479822"/>
          </a:xfrm>
        </p:spPr>
        <p:txBody>
          <a:bodyPr anchor="b"/>
          <a:lstStyle>
            <a:lvl1pPr marL="0" indent="0">
              <a:buNone/>
              <a:defRPr sz="1600" b="1">
                <a:solidFill>
                  <a:schemeClr val="tx2"/>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a:t>
            </a:r>
          </a:p>
        </p:txBody>
      </p:sp>
      <p:sp>
        <p:nvSpPr>
          <p:cNvPr id="4" name="Sisällön paikkamerkki 3"/>
          <p:cNvSpPr>
            <a:spLocks noGrp="1"/>
          </p:cNvSpPr>
          <p:nvPr>
            <p:ph sz="half" idx="2"/>
          </p:nvPr>
        </p:nvSpPr>
        <p:spPr>
          <a:xfrm>
            <a:off x="452754" y="1911341"/>
            <a:ext cx="3903223" cy="2532617"/>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783578" y="1371849"/>
            <a:ext cx="3903223" cy="479822"/>
          </a:xfrm>
        </p:spPr>
        <p:txBody>
          <a:bodyPr anchor="b"/>
          <a:lstStyle>
            <a:lvl1pPr marL="0" indent="0">
              <a:buNone/>
              <a:defRPr sz="1600" b="1" i="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4783578" y="1923678"/>
            <a:ext cx="3903223"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Tree>
    <p:extLst>
      <p:ext uri="{BB962C8B-B14F-4D97-AF65-F5344CB8AC3E}">
        <p14:creationId xmlns:p14="http://schemas.microsoft.com/office/powerpoint/2010/main" val="522951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339752" y="627534"/>
            <a:ext cx="6270848" cy="342900"/>
          </a:xfrm>
        </p:spPr>
        <p:txBody>
          <a:body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235871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240014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1" y="554101"/>
            <a:ext cx="4824536" cy="438299"/>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415285" y="3096385"/>
            <a:ext cx="2603004"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395536"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10" name="Sisällön paikkamerkki 2">
            <a:extLst>
              <a:ext uri="{FF2B5EF4-FFF2-40B4-BE49-F238E27FC236}">
                <a16:creationId xmlns:a16="http://schemas.microsoft.com/office/drawing/2014/main" id="{23C358D7-4EE3-4A8A-BDE2-804FB62F3AA0}"/>
              </a:ext>
            </a:extLst>
          </p:cNvPr>
          <p:cNvSpPr>
            <a:spLocks noGrp="1"/>
          </p:cNvSpPr>
          <p:nvPr>
            <p:ph sz="half" idx="15"/>
          </p:nvPr>
        </p:nvSpPr>
        <p:spPr>
          <a:xfrm>
            <a:off x="3281542"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11" name="Kuvan paikkamerkki 2">
            <a:extLst>
              <a:ext uri="{FF2B5EF4-FFF2-40B4-BE49-F238E27FC236}">
                <a16:creationId xmlns:a16="http://schemas.microsoft.com/office/drawing/2014/main" id="{37E5F991-D7E3-46AB-B4D1-B5E5AD4647A7}"/>
              </a:ext>
            </a:extLst>
          </p:cNvPr>
          <p:cNvSpPr>
            <a:spLocks noGrp="1"/>
          </p:cNvSpPr>
          <p:nvPr>
            <p:ph type="pic" idx="16"/>
          </p:nvPr>
        </p:nvSpPr>
        <p:spPr>
          <a:xfrm>
            <a:off x="3261792"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12" name="Sisällön paikkamerkki 2">
            <a:extLst>
              <a:ext uri="{FF2B5EF4-FFF2-40B4-BE49-F238E27FC236}">
                <a16:creationId xmlns:a16="http://schemas.microsoft.com/office/drawing/2014/main" id="{B946DD04-0257-4196-9512-081E74E09088}"/>
              </a:ext>
            </a:extLst>
          </p:cNvPr>
          <p:cNvSpPr>
            <a:spLocks noGrp="1"/>
          </p:cNvSpPr>
          <p:nvPr>
            <p:ph sz="half" idx="17"/>
          </p:nvPr>
        </p:nvSpPr>
        <p:spPr>
          <a:xfrm>
            <a:off x="6155081"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a:t>
            </a:r>
          </a:p>
        </p:txBody>
      </p:sp>
      <p:sp>
        <p:nvSpPr>
          <p:cNvPr id="13" name="Kuvan paikkamerkki 2">
            <a:extLst>
              <a:ext uri="{FF2B5EF4-FFF2-40B4-BE49-F238E27FC236}">
                <a16:creationId xmlns:a16="http://schemas.microsoft.com/office/drawing/2014/main" id="{54E48A1D-4AE8-4550-8095-418A8CC6B46F}"/>
              </a:ext>
            </a:extLst>
          </p:cNvPr>
          <p:cNvSpPr>
            <a:spLocks noGrp="1"/>
          </p:cNvSpPr>
          <p:nvPr>
            <p:ph type="pic" idx="18"/>
          </p:nvPr>
        </p:nvSpPr>
        <p:spPr>
          <a:xfrm>
            <a:off x="6135331"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Tree>
    <p:extLst>
      <p:ext uri="{BB962C8B-B14F-4D97-AF65-F5344CB8AC3E}">
        <p14:creationId xmlns:p14="http://schemas.microsoft.com/office/powerpoint/2010/main" val="389924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77540"/>
            <a:ext cx="3008313" cy="871538"/>
          </a:xfrm>
        </p:spPr>
        <p:txBody>
          <a:bodyPr anchor="b"/>
          <a:lstStyle>
            <a:lvl1pPr algn="l">
              <a:defRPr sz="2000" b="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3575050" y="555527"/>
            <a:ext cx="5111750" cy="4039097"/>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2349078"/>
            <a:ext cx="3008313" cy="22455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137802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A46DC-FA45-4F4B-91CD-33B378A66444}"/>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A67D017F-E694-4513-8D2D-6BC0D42F9DCE}"/>
              </a:ext>
            </a:extLst>
          </p:cNvPr>
          <p:cNvSpPr>
            <a:spLocks noGrp="1"/>
          </p:cNvSpPr>
          <p:nvPr>
            <p:ph sz="half" idx="1"/>
          </p:nvPr>
        </p:nvSpPr>
        <p:spPr>
          <a:xfrm>
            <a:off x="6286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8F08A2-0F66-4A6C-915B-4A6515AB79F0}"/>
              </a:ext>
            </a:extLst>
          </p:cNvPr>
          <p:cNvSpPr>
            <a:spLocks noGrp="1"/>
          </p:cNvSpPr>
          <p:nvPr>
            <p:ph sz="half" idx="2"/>
          </p:nvPr>
        </p:nvSpPr>
        <p:spPr>
          <a:xfrm>
            <a:off x="46291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4879B7D-33B9-4345-B2E9-ED70C51CE857}"/>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6" name="Alatunnisteen paikkamerkki 5">
            <a:extLst>
              <a:ext uri="{FF2B5EF4-FFF2-40B4-BE49-F238E27FC236}">
                <a16:creationId xmlns:a16="http://schemas.microsoft.com/office/drawing/2014/main" id="{2E3AADF4-6F83-48CD-88EF-47E75E2E632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D4FD277-A2D5-448D-BB75-9F201DA4ABC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170733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1_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62940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19050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983545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1_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3804186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dgm" preserve="1">
  <p:cSld name="1_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martArt-paikkamerkki 2"/>
          <p:cNvSpPr>
            <a:spLocks noGrp="1"/>
          </p:cNvSpPr>
          <p:nvPr>
            <p:ph type="dgm" idx="1"/>
          </p:nvPr>
        </p:nvSpPr>
        <p:spPr>
          <a:xfrm>
            <a:off x="1905000" y="1491630"/>
            <a:ext cx="64008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2516703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394193" y="1753168"/>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02504" y="1753168"/>
            <a:ext cx="2771800" cy="223224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12161" y="1753168"/>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52499" y="1987194"/>
            <a:ext cx="2448272" cy="176419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8764" y="1753168"/>
            <a:ext cx="37510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21816" y="1753168"/>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64268" y="1987194"/>
            <a:ext cx="2448272" cy="177245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77223" y="1987194"/>
            <a:ext cx="2448272" cy="177245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Tree>
    <p:extLst>
      <p:ext uri="{BB962C8B-B14F-4D97-AF65-F5344CB8AC3E}">
        <p14:creationId xmlns:p14="http://schemas.microsoft.com/office/powerpoint/2010/main" val="3053375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415953" y="1766869"/>
            <a:ext cx="2771800" cy="2232248"/>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24265" y="1766869"/>
            <a:ext cx="2771800" cy="223224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33921" y="1766869"/>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74260" y="2000895"/>
            <a:ext cx="2448272" cy="176419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2997" y="1766869"/>
            <a:ext cx="375100" cy="22322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43576" y="1766869"/>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86029" y="2000896"/>
            <a:ext cx="2448272" cy="177245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98982" y="2000896"/>
            <a:ext cx="2448272" cy="177245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Tree>
    <p:extLst>
      <p:ext uri="{BB962C8B-B14F-4D97-AF65-F5344CB8AC3E}">
        <p14:creationId xmlns:p14="http://schemas.microsoft.com/office/powerpoint/2010/main" val="3102755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95082"/>
            <a:ext cx="6558880" cy="34290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28445" y="1973451"/>
            <a:ext cx="2448272" cy="1742167"/>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54331" y="1973554"/>
            <a:ext cx="2448272" cy="1750324"/>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67284" y="1973554"/>
            <a:ext cx="2448272" cy="1750324"/>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Tree>
    <p:extLst>
      <p:ext uri="{BB962C8B-B14F-4D97-AF65-F5344CB8AC3E}">
        <p14:creationId xmlns:p14="http://schemas.microsoft.com/office/powerpoint/2010/main" val="1683419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55"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55"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2" y="3064030"/>
            <a:ext cx="1418522" cy="864096"/>
          </a:xfrm>
        </p:spPr>
        <p:txBody>
          <a:bodyPr anchor="ctr"/>
          <a:lstStyle>
            <a:lvl1pPr marL="0" indent="0" algn="ctr">
              <a:buNone/>
              <a:defRPr sz="1600" cap="all" baseline="0">
                <a:solidFill>
                  <a:schemeClr val="tx2"/>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2" y="1815666"/>
            <a:ext cx="1038597" cy="864096"/>
          </a:xfrm>
        </p:spPr>
        <p:txBody>
          <a:bodyPr anchor="ctr"/>
          <a:lstStyle>
            <a:lvl1pPr marL="0" indent="0" algn="ctr">
              <a:buNone/>
              <a:defRPr sz="1200">
                <a:solidFill>
                  <a:schemeClr val="bg1"/>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fi-FI"/>
              <a:t>Nosto tähän</a:t>
            </a:r>
          </a:p>
        </p:txBody>
      </p:sp>
    </p:spTree>
    <p:extLst>
      <p:ext uri="{BB962C8B-B14F-4D97-AF65-F5344CB8AC3E}">
        <p14:creationId xmlns:p14="http://schemas.microsoft.com/office/powerpoint/2010/main" val="3279214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Mukautettu asettelu">
    <p:bg>
      <p:bgPr>
        <a:solidFill>
          <a:srgbClr val="94C43A"/>
        </a:solidFill>
        <a:effectLst/>
      </p:bgPr>
    </p:bg>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1C0CC746-058B-4918-B334-E511BFD3DAED}"/>
              </a:ext>
            </a:extLst>
          </p:cNvPr>
          <p:cNvSpPr>
            <a:spLocks noGrp="1"/>
          </p:cNvSpPr>
          <p:nvPr>
            <p:ph type="dt" sz="half" idx="10"/>
          </p:nvPr>
        </p:nvSpPr>
        <p:spPr/>
        <p:txBody>
          <a:bodyPr/>
          <a:lstStyle>
            <a:lvl1pPr>
              <a:defRPr>
                <a:solidFill>
                  <a:schemeClr val="bg1"/>
                </a:solidFill>
              </a:defRPr>
            </a:lvl1pPr>
          </a:lstStyle>
          <a:p>
            <a:pPr>
              <a:defRPr/>
            </a:pPr>
            <a:fld id="{2D1A6D07-1BBA-498B-B1BA-E05C573A5E63}" type="datetime1">
              <a:rPr lang="fi-FI" smtClean="0"/>
              <a:pPr>
                <a:defRPr/>
              </a:pPr>
              <a:t>2.10.2024</a:t>
            </a:fld>
            <a:endParaRPr lang="fi-FI"/>
          </a:p>
        </p:txBody>
      </p:sp>
      <p:pic>
        <p:nvPicPr>
          <p:cNvPr id="5" name="Kuva 1">
            <a:extLst>
              <a:ext uri="{FF2B5EF4-FFF2-40B4-BE49-F238E27FC236}">
                <a16:creationId xmlns:a16="http://schemas.microsoft.com/office/drawing/2014/main" id="{1C56E986-135A-416B-9CBC-E31BFC81BE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1" y="627535"/>
            <a:ext cx="22637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1">
            <a:extLst>
              <a:ext uri="{FF2B5EF4-FFF2-40B4-BE49-F238E27FC236}">
                <a16:creationId xmlns:a16="http://schemas.microsoft.com/office/drawing/2014/main" id="{4EC4AED2-13C8-4D9F-A6F2-C9F59F282367}"/>
              </a:ext>
            </a:extLst>
          </p:cNvPr>
          <p:cNvSpPr>
            <a:spLocks noGrp="1"/>
          </p:cNvSpPr>
          <p:nvPr>
            <p:ph type="title" hasCustomPrompt="1"/>
          </p:nvPr>
        </p:nvSpPr>
        <p:spPr>
          <a:xfrm>
            <a:off x="3427040" y="2211710"/>
            <a:ext cx="5105400" cy="660648"/>
          </a:xfrm>
        </p:spPr>
        <p:txBody>
          <a:bodyPr anchor="t"/>
          <a:lstStyle>
            <a:lvl1pPr>
              <a:defRPr sz="2400">
                <a:solidFill>
                  <a:schemeClr val="bg1"/>
                </a:solidFill>
              </a:defRPr>
            </a:lvl1pPr>
          </a:lstStyle>
          <a:p>
            <a:r>
              <a:rPr lang="fi-FI"/>
              <a:t>Esityksen otsikko keskellä</a:t>
            </a:r>
          </a:p>
        </p:txBody>
      </p:sp>
      <p:sp>
        <p:nvSpPr>
          <p:cNvPr id="6" name="Tekstin paikkamerkki 8">
            <a:extLst>
              <a:ext uri="{FF2B5EF4-FFF2-40B4-BE49-F238E27FC236}">
                <a16:creationId xmlns:a16="http://schemas.microsoft.com/office/drawing/2014/main" id="{5D9F90AB-8169-408A-8591-222EDF3A1BD3}"/>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chemeClr val="bg1"/>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spTree>
    <p:extLst>
      <p:ext uri="{BB962C8B-B14F-4D97-AF65-F5344CB8AC3E}">
        <p14:creationId xmlns:p14="http://schemas.microsoft.com/office/powerpoint/2010/main" val="2913593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Mukautettu asettelu">
    <p:bg>
      <p:bgPr>
        <a:solidFill>
          <a:srgbClr val="94C43A"/>
        </a:solidFill>
        <a:effectLst/>
      </p:bgPr>
    </p:bg>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8C32745B-DFFB-4C4D-A40C-3EA1C9AF7086}"/>
              </a:ext>
            </a:extLst>
          </p:cNvPr>
          <p:cNvSpPr>
            <a:spLocks noGrp="1"/>
          </p:cNvSpPr>
          <p:nvPr>
            <p:ph type="dt" sz="half" idx="10"/>
          </p:nvPr>
        </p:nvSpPr>
        <p:spPr>
          <a:xfrm>
            <a:off x="179512" y="4720009"/>
            <a:ext cx="1600200" cy="228600"/>
          </a:xfrm>
        </p:spPr>
        <p:txBody>
          <a:bodyPr/>
          <a:lstStyle>
            <a:lvl1pPr>
              <a:defRPr sz="1200">
                <a:solidFill>
                  <a:schemeClr val="bg1"/>
                </a:solidFill>
              </a:defRPr>
            </a:lvl1pPr>
          </a:lstStyle>
          <a:p>
            <a:pPr>
              <a:defRPr/>
            </a:pPr>
            <a:fld id="{2D1A6D07-1BBA-498B-B1BA-E05C573A5E63}" type="datetime1">
              <a:rPr lang="fi-FI" smtClean="0"/>
              <a:pPr>
                <a:defRPr/>
              </a:pPr>
              <a:t>2.10.2024</a:t>
            </a:fld>
            <a:endParaRPr lang="fi-FI"/>
          </a:p>
        </p:txBody>
      </p:sp>
      <p:pic>
        <p:nvPicPr>
          <p:cNvPr id="5" name="Kuva 4">
            <a:extLst>
              <a:ext uri="{FF2B5EF4-FFF2-40B4-BE49-F238E27FC236}">
                <a16:creationId xmlns:a16="http://schemas.microsoft.com/office/drawing/2014/main" id="{00B936EC-D5B1-42D7-A2DB-CBC67AF89E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3218301"/>
            <a:ext cx="8431959" cy="1730308"/>
          </a:xfrm>
          <a:prstGeom prst="rect">
            <a:avLst/>
          </a:prstGeom>
        </p:spPr>
      </p:pic>
      <p:pic>
        <p:nvPicPr>
          <p:cNvPr id="7" name="Kuva 1">
            <a:extLst>
              <a:ext uri="{FF2B5EF4-FFF2-40B4-BE49-F238E27FC236}">
                <a16:creationId xmlns:a16="http://schemas.microsoft.com/office/drawing/2014/main" id="{DD1A34F1-D9D4-46D9-B1DA-65566564F5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001" y="627535"/>
            <a:ext cx="22637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tsikko 1">
            <a:extLst>
              <a:ext uri="{FF2B5EF4-FFF2-40B4-BE49-F238E27FC236}">
                <a16:creationId xmlns:a16="http://schemas.microsoft.com/office/drawing/2014/main" id="{FC354B37-A1D3-473C-A4A3-2C932D522E5E}"/>
              </a:ext>
            </a:extLst>
          </p:cNvPr>
          <p:cNvSpPr>
            <a:spLocks noGrp="1"/>
          </p:cNvSpPr>
          <p:nvPr>
            <p:ph type="title" hasCustomPrompt="1"/>
          </p:nvPr>
        </p:nvSpPr>
        <p:spPr>
          <a:xfrm>
            <a:off x="3427040" y="2211710"/>
            <a:ext cx="5105400" cy="660648"/>
          </a:xfrm>
        </p:spPr>
        <p:txBody>
          <a:bodyPr anchor="t"/>
          <a:lstStyle>
            <a:lvl1pPr>
              <a:defRPr sz="2400">
                <a:solidFill>
                  <a:schemeClr val="bg1"/>
                </a:solidFill>
              </a:defRPr>
            </a:lvl1pPr>
          </a:lstStyle>
          <a:p>
            <a:r>
              <a:rPr lang="fi-FI"/>
              <a:t>Esityksen otsikko keskellä</a:t>
            </a:r>
          </a:p>
        </p:txBody>
      </p:sp>
      <p:sp>
        <p:nvSpPr>
          <p:cNvPr id="11" name="Tekstin paikkamerkki 8">
            <a:extLst>
              <a:ext uri="{FF2B5EF4-FFF2-40B4-BE49-F238E27FC236}">
                <a16:creationId xmlns:a16="http://schemas.microsoft.com/office/drawing/2014/main" id="{55BF0D1B-2FA7-4AA1-B21D-C3621E2BFED9}"/>
              </a:ext>
            </a:extLst>
          </p:cNvPr>
          <p:cNvSpPr>
            <a:spLocks noGrp="1"/>
          </p:cNvSpPr>
          <p:nvPr>
            <p:ph type="body" sz="quarter" idx="11" hasCustomPrompt="1"/>
          </p:nvPr>
        </p:nvSpPr>
        <p:spPr>
          <a:xfrm>
            <a:off x="3419550" y="2931791"/>
            <a:ext cx="4968875" cy="431800"/>
          </a:xfrm>
        </p:spPr>
        <p:txBody>
          <a:bodyPr/>
          <a:lstStyle>
            <a:lvl1pPr marL="0" indent="0">
              <a:buNone/>
              <a:defRPr lang="fi-FI" sz="1800" dirty="0" smtClean="0">
                <a:solidFill>
                  <a:schemeClr val="bg1"/>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spTree>
    <p:extLst>
      <p:ext uri="{BB962C8B-B14F-4D97-AF65-F5344CB8AC3E}">
        <p14:creationId xmlns:p14="http://schemas.microsoft.com/office/powerpoint/2010/main" val="2717799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Mukautettu asettelu">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3A2FCA21-1E5B-4F82-BBCB-2295667DD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24806"/>
            <a:ext cx="9144000" cy="2018694"/>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bg1"/>
                </a:solidFill>
              </a:defRPr>
            </a:lvl1pPr>
          </a:lstStyle>
          <a:p>
            <a:pPr>
              <a:defRPr/>
            </a:pPr>
            <a:fld id="{2D1A6D07-1BBA-498B-B1BA-E05C573A5E63}" type="datetime1">
              <a:rPr lang="fi-FI" smtClean="0"/>
              <a:pPr>
                <a:defRPr/>
              </a:pPr>
              <a:t>2.10.2024</a:t>
            </a:fld>
            <a:endParaRPr lang="fi-FI"/>
          </a:p>
        </p:txBody>
      </p:sp>
      <p:pic>
        <p:nvPicPr>
          <p:cNvPr id="7" name="Kuva 6">
            <a:extLst>
              <a:ext uri="{FF2B5EF4-FFF2-40B4-BE49-F238E27FC236}">
                <a16:creationId xmlns:a16="http://schemas.microsoft.com/office/drawing/2014/main" id="{DAA24E8F-1C4C-4916-B5A1-58CBA78FDE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0" y="635558"/>
            <a:ext cx="2263944" cy="640049"/>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94C43A"/>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spTree>
    <p:extLst>
      <p:ext uri="{BB962C8B-B14F-4D97-AF65-F5344CB8AC3E}">
        <p14:creationId xmlns:p14="http://schemas.microsoft.com/office/powerpoint/2010/main" val="175063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F6BB0-4E88-49C7-9C6A-170BFF169437}"/>
              </a:ext>
            </a:extLst>
          </p:cNvPr>
          <p:cNvSpPr>
            <a:spLocks noGrp="1"/>
          </p:cNvSpPr>
          <p:nvPr>
            <p:ph type="title"/>
          </p:nvPr>
        </p:nvSpPr>
        <p:spPr>
          <a:xfrm>
            <a:off x="629841" y="273844"/>
            <a:ext cx="7886700" cy="994172"/>
          </a:xfrm>
        </p:spPr>
        <p:txBody>
          <a:bodyPr/>
          <a:lstStyle/>
          <a:p>
            <a:r>
              <a:rPr lang="fi-FI"/>
              <a:t>Muokkaa perustyyl. napsautt.</a:t>
            </a:r>
          </a:p>
        </p:txBody>
      </p:sp>
      <p:sp>
        <p:nvSpPr>
          <p:cNvPr id="3" name="Tekstin paikkamerkki 2">
            <a:extLst>
              <a:ext uri="{FF2B5EF4-FFF2-40B4-BE49-F238E27FC236}">
                <a16:creationId xmlns:a16="http://schemas.microsoft.com/office/drawing/2014/main" id="{51B3DD77-56CA-49F1-BADB-5AE38E2F0D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Sisällön paikkamerkki 3">
            <a:extLst>
              <a:ext uri="{FF2B5EF4-FFF2-40B4-BE49-F238E27FC236}">
                <a16:creationId xmlns:a16="http://schemas.microsoft.com/office/drawing/2014/main" id="{40677CF1-256D-428F-91C8-0C9B4FCC8CE2}"/>
              </a:ext>
            </a:extLst>
          </p:cNvPr>
          <p:cNvSpPr>
            <a:spLocks noGrp="1"/>
          </p:cNvSpPr>
          <p:nvPr>
            <p:ph sz="half" idx="2"/>
          </p:nvPr>
        </p:nvSpPr>
        <p:spPr>
          <a:xfrm>
            <a:off x="629842" y="1878806"/>
            <a:ext cx="3868340"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79A5542-23F0-408A-A2E1-CC83710698B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Sisällön paikkamerkki 5">
            <a:extLst>
              <a:ext uri="{FF2B5EF4-FFF2-40B4-BE49-F238E27FC236}">
                <a16:creationId xmlns:a16="http://schemas.microsoft.com/office/drawing/2014/main" id="{AA738987-6F42-41CF-97CA-17DD14F0067D}"/>
              </a:ext>
            </a:extLst>
          </p:cNvPr>
          <p:cNvSpPr>
            <a:spLocks noGrp="1"/>
          </p:cNvSpPr>
          <p:nvPr>
            <p:ph sz="quarter" idx="4"/>
          </p:nvPr>
        </p:nvSpPr>
        <p:spPr>
          <a:xfrm>
            <a:off x="4629150" y="1878806"/>
            <a:ext cx="3887391"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C82FC62-2176-492C-895C-A64D7F49D867}"/>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8" name="Alatunnisteen paikkamerkki 7">
            <a:extLst>
              <a:ext uri="{FF2B5EF4-FFF2-40B4-BE49-F238E27FC236}">
                <a16:creationId xmlns:a16="http://schemas.microsoft.com/office/drawing/2014/main" id="{2F282C3B-4927-4817-A598-F944687ED2B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69E2B35-347A-4CFF-A19A-B6FCE704AB2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193692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7" name="Taulukon paikkamerkki 6">
            <a:extLst>
              <a:ext uri="{FF2B5EF4-FFF2-40B4-BE49-F238E27FC236}">
                <a16:creationId xmlns:a16="http://schemas.microsoft.com/office/drawing/2014/main" id="{CABAFD10-85CD-41DC-80B6-3C0A888B4ED3}"/>
              </a:ext>
            </a:extLst>
          </p:cNvPr>
          <p:cNvSpPr>
            <a:spLocks noGrp="1"/>
          </p:cNvSpPr>
          <p:nvPr>
            <p:ph type="tbl" sz="quarter" idx="11"/>
          </p:nvPr>
        </p:nvSpPr>
        <p:spPr>
          <a:xfrm>
            <a:off x="2339752" y="1419623"/>
            <a:ext cx="6285135" cy="3167063"/>
          </a:xfrm>
        </p:spPr>
        <p:txBody>
          <a:bodyPr/>
          <a:lstStyle/>
          <a:p>
            <a:r>
              <a:rPr lang="fi-FI"/>
              <a:t>Lisää taulukko napsauttamalla kuvaketta</a:t>
            </a:r>
          </a:p>
        </p:txBody>
      </p:sp>
    </p:spTree>
    <p:extLst>
      <p:ext uri="{BB962C8B-B14F-4D97-AF65-F5344CB8AC3E}">
        <p14:creationId xmlns:p14="http://schemas.microsoft.com/office/powerpoint/2010/main" val="2986095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857250"/>
          </a:xfrm>
        </p:spPr>
        <p:txBody>
          <a:bodyPr/>
          <a:lstStyle>
            <a:lvl1pPr>
              <a:defRPr sz="2000"/>
            </a:lvl1pPr>
          </a:lstStyle>
          <a:p>
            <a:r>
              <a:rPr lang="fi-FI"/>
              <a:t>Muokkaa ots. perustyyl. napsautt.</a:t>
            </a:r>
          </a:p>
        </p:txBody>
      </p:sp>
      <p:sp>
        <p:nvSpPr>
          <p:cNvPr id="1126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1400">
                <a:solidFill>
                  <a:schemeClr val="bg1"/>
                </a:solidFill>
                <a:latin typeface="Frutiger 55 Roman" pitchFamily="32" charset="0"/>
              </a:defRPr>
            </a:lvl1pPr>
          </a:lstStyle>
          <a:p>
            <a:pPr>
              <a:defRPr/>
            </a:pPr>
            <a:fld id="{FB0607C8-4C3A-4B05-9475-EE4BCDA56550}" type="datetime1">
              <a:rPr lang="fi-FI"/>
              <a:pPr>
                <a:defRPr/>
              </a:pPr>
              <a:t>2.10.2024</a:t>
            </a:fld>
            <a:r>
              <a:rPr lang="fi-FI"/>
              <a:t>12.10.2007 Tekijän nimi</a:t>
            </a:r>
            <a:endParaRPr lang="fi-FI" sz="4000">
              <a:latin typeface="Frutiger 65 Bold" pitchFamily="32" charset="0"/>
            </a:endParaRPr>
          </a:p>
        </p:txBody>
      </p:sp>
      <p:sp>
        <p:nvSpPr>
          <p:cNvPr id="5" name="Rectangle 5">
            <a:extLst>
              <a:ext uri="{FF2B5EF4-FFF2-40B4-BE49-F238E27FC236}">
                <a16:creationId xmlns:a16="http://schemas.microsoft.com/office/drawing/2014/main" id="{51902BC6-8D5B-4299-BB78-96BA103B75DA}"/>
              </a:ext>
            </a:extLst>
          </p:cNvPr>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fi-FI"/>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710758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3411529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all"/>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1214266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lgn="l" rtl="0" eaLnBrk="1" fontAlgn="base" hangingPunct="1">
              <a:spcBef>
                <a:spcPct val="20000"/>
              </a:spcBef>
              <a:spcAft>
                <a:spcPct val="0"/>
              </a:spcAft>
              <a:buClr>
                <a:schemeClr val="folHlink"/>
              </a:buClr>
              <a:defRPr lang="fi-FI" sz="1800" dirty="0" smtClean="0">
                <a:solidFill>
                  <a:schemeClr val="tx2"/>
                </a:solidFill>
                <a:latin typeface="+mn-lt"/>
                <a:ea typeface="+mn-ea"/>
                <a:cs typeface="+mn-cs"/>
              </a:defRPr>
            </a:lvl1pPr>
            <a:lvl2pPr algn="l" rtl="0" eaLnBrk="1" fontAlgn="base" hangingPunct="1">
              <a:spcBef>
                <a:spcPct val="20000"/>
              </a:spcBef>
              <a:spcAft>
                <a:spcPct val="0"/>
              </a:spcAft>
              <a:buClr>
                <a:schemeClr val="folHlink"/>
              </a:buClr>
              <a:defRPr lang="fi-FI" sz="1600" dirty="0" smtClean="0">
                <a:solidFill>
                  <a:schemeClr val="tx2"/>
                </a:solidFill>
                <a:latin typeface="+mn-lt"/>
                <a:ea typeface="+mn-ea"/>
                <a:cs typeface="+mn-cs"/>
              </a:defRPr>
            </a:lvl2pPr>
            <a:lvl3pPr algn="l" rtl="0" eaLnBrk="1" fontAlgn="base" hangingPunct="1">
              <a:spcBef>
                <a:spcPct val="20000"/>
              </a:spcBef>
              <a:spcAft>
                <a:spcPct val="0"/>
              </a:spcAft>
              <a:buClr>
                <a:schemeClr val="folHlink"/>
              </a:buClr>
              <a:defRPr lang="fi-FI" sz="1400" dirty="0" smtClean="0">
                <a:solidFill>
                  <a:schemeClr val="tx2"/>
                </a:solidFill>
                <a:latin typeface="+mn-lt"/>
                <a:ea typeface="+mn-ea"/>
                <a:cs typeface="+mn-cs"/>
              </a:defRPr>
            </a:lvl3pPr>
            <a:lvl4pPr algn="l" rtl="0" eaLnBrk="1" fontAlgn="base" hangingPunct="1">
              <a:spcBef>
                <a:spcPct val="20000"/>
              </a:spcBef>
              <a:spcAft>
                <a:spcPct val="0"/>
              </a:spcAft>
              <a:buClr>
                <a:schemeClr val="folHlink"/>
              </a:buClr>
              <a:defRPr lang="fi-FI" sz="1200" dirty="0" smtClean="0">
                <a:solidFill>
                  <a:schemeClr val="tx2"/>
                </a:solidFill>
                <a:latin typeface="+mn-lt"/>
                <a:ea typeface="+mn-ea"/>
                <a:cs typeface="+mn-cs"/>
              </a:defRPr>
            </a:lvl4pPr>
            <a:lvl5pPr algn="l" rtl="0" eaLnBrk="1" fontAlgn="base" hangingPunct="1">
              <a:spcBef>
                <a:spcPct val="20000"/>
              </a:spcBef>
              <a:spcAft>
                <a:spcPct val="0"/>
              </a:spcAft>
              <a:buClr>
                <a:schemeClr val="folHlink"/>
              </a:buClr>
              <a:defRPr lang="fi-FI" sz="1200" dirty="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Tree>
    <p:extLst>
      <p:ext uri="{BB962C8B-B14F-4D97-AF65-F5344CB8AC3E}">
        <p14:creationId xmlns:p14="http://schemas.microsoft.com/office/powerpoint/2010/main" val="2898021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339502"/>
            <a:ext cx="6477000" cy="723727"/>
          </a:xfrm>
        </p:spPr>
        <p:txBody>
          <a:bodyPr/>
          <a:lstStyle>
            <a:lvl1pPr>
              <a:defRPr>
                <a:solidFill>
                  <a:srgbClr val="94C43A"/>
                </a:solidFill>
              </a:defRPr>
            </a:lvl1pPr>
          </a:lstStyle>
          <a:p>
            <a:r>
              <a:rPr lang="fi-FI"/>
              <a:t>Muokkaa ots.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7" y="1151335"/>
            <a:ext cx="4041775" cy="479822"/>
          </a:xfrm>
        </p:spPr>
        <p:txBody>
          <a:bodyPr anchor="b"/>
          <a:lstStyle>
            <a:lvl1pPr marL="0" indent="0">
              <a:buNone/>
              <a:defRPr sz="2000" b="1" i="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7" y="1631156"/>
            <a:ext cx="4041775" cy="2963466"/>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Tree>
    <p:extLst>
      <p:ext uri="{BB962C8B-B14F-4D97-AF65-F5344CB8AC3E}">
        <p14:creationId xmlns:p14="http://schemas.microsoft.com/office/powerpoint/2010/main" val="3712393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755066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325066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267745" y="549275"/>
            <a:ext cx="4824536"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4" name="Kuvan paikkamerkki 2">
            <a:extLst>
              <a:ext uri="{FF2B5EF4-FFF2-40B4-BE49-F238E27FC236}">
                <a16:creationId xmlns:a16="http://schemas.microsoft.com/office/drawing/2014/main" id="{7C3414B9-AD8A-4BB7-B168-8F6C60EB0F4C}"/>
              </a:ext>
            </a:extLst>
          </p:cNvPr>
          <p:cNvSpPr>
            <a:spLocks noGrp="1"/>
          </p:cNvSpPr>
          <p:nvPr>
            <p:ph type="pic" idx="1"/>
          </p:nvPr>
        </p:nvSpPr>
        <p:spPr>
          <a:xfrm>
            <a:off x="7308304" y="0"/>
            <a:ext cx="1835696" cy="5143500"/>
          </a:xfrm>
        </p:spPr>
        <p:txBody>
          <a:bodyPr anchor="ctr"/>
          <a:lstStyle>
            <a:lvl1pPr marL="0" indent="0" algn="ctr">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267745" y="1563639"/>
            <a:ext cx="4824536"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1962674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267745" y="549275"/>
            <a:ext cx="4824536"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4" name="Kuvan paikkamerkki 2">
            <a:extLst>
              <a:ext uri="{FF2B5EF4-FFF2-40B4-BE49-F238E27FC236}">
                <a16:creationId xmlns:a16="http://schemas.microsoft.com/office/drawing/2014/main" id="{7C3414B9-AD8A-4BB7-B168-8F6C60EB0F4C}"/>
              </a:ext>
            </a:extLst>
          </p:cNvPr>
          <p:cNvSpPr>
            <a:spLocks noGrp="1"/>
          </p:cNvSpPr>
          <p:nvPr>
            <p:ph type="pic" idx="1"/>
          </p:nvPr>
        </p:nvSpPr>
        <p:spPr>
          <a:xfrm>
            <a:off x="7308304" y="0"/>
            <a:ext cx="1835696" cy="5143500"/>
          </a:xfrm>
        </p:spPr>
        <p:txBody>
          <a:bodyPr anchor="ctr"/>
          <a:lstStyle>
            <a:lvl1pPr marL="0" indent="0" algn="ctr">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609600" y="1419622"/>
            <a:ext cx="3026296" cy="194421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3923928" y="1419623"/>
            <a:ext cx="3168352" cy="194421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4715507C-5B63-4ACE-9FB7-10EB4D359DB9}"/>
              </a:ext>
            </a:extLst>
          </p:cNvPr>
          <p:cNvSpPr>
            <a:spLocks noGrp="1"/>
          </p:cNvSpPr>
          <p:nvPr>
            <p:ph type="pic" idx="13"/>
          </p:nvPr>
        </p:nvSpPr>
        <p:spPr>
          <a:xfrm>
            <a:off x="1" y="3507855"/>
            <a:ext cx="2209800" cy="1292746"/>
          </a:xfr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2425824" y="3507855"/>
            <a:ext cx="2209800" cy="1292746"/>
          </a:xfr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9" name="Kuvan paikkamerkki 2">
            <a:extLst>
              <a:ext uri="{FF2B5EF4-FFF2-40B4-BE49-F238E27FC236}">
                <a16:creationId xmlns:a16="http://schemas.microsoft.com/office/drawing/2014/main" id="{B8668313-7307-4D73-8B4D-1E679C00287B}"/>
              </a:ext>
            </a:extLst>
          </p:cNvPr>
          <p:cNvSpPr>
            <a:spLocks noGrp="1"/>
          </p:cNvSpPr>
          <p:nvPr>
            <p:ph type="pic" idx="15"/>
          </p:nvPr>
        </p:nvSpPr>
        <p:spPr>
          <a:xfrm>
            <a:off x="4837267" y="3507855"/>
            <a:ext cx="2209800" cy="1292746"/>
          </a:xfr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Tree>
    <p:extLst>
      <p:ext uri="{BB962C8B-B14F-4D97-AF65-F5344CB8AC3E}">
        <p14:creationId xmlns:p14="http://schemas.microsoft.com/office/powerpoint/2010/main" val="167347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286B2-BDDE-478B-9352-F107FC1C2B1A}"/>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DB3E4DE8-FF2E-43AA-9490-0778D4139FD5}"/>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4" name="Alatunnisteen paikkamerkki 3">
            <a:extLst>
              <a:ext uri="{FF2B5EF4-FFF2-40B4-BE49-F238E27FC236}">
                <a16:creationId xmlns:a16="http://schemas.microsoft.com/office/drawing/2014/main" id="{3F5AA3BE-CBD9-469F-A1A2-6ACFED1F89E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C069C8B-E2EC-4DDE-B5D4-A078D5945206}"/>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199245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052140"/>
            <a:ext cx="3008313" cy="871538"/>
          </a:xfrm>
        </p:spPr>
        <p:txBody>
          <a:bodyPr anchor="b"/>
          <a:lstStyle>
            <a:lvl1pPr algn="l">
              <a:defRPr sz="2000" b="0"/>
            </a:lvl1pPr>
          </a:lstStyle>
          <a:p>
            <a:r>
              <a:rPr lang="fi-FI"/>
              <a:t>Muokkaa ots. perustyyl. napsautt.</a:t>
            </a:r>
          </a:p>
        </p:txBody>
      </p:sp>
      <p:sp>
        <p:nvSpPr>
          <p:cNvPr id="3" name="Sisällön paikkamerkki 2"/>
          <p:cNvSpPr>
            <a:spLocks noGrp="1"/>
          </p:cNvSpPr>
          <p:nvPr>
            <p:ph idx="1"/>
          </p:nvPr>
        </p:nvSpPr>
        <p:spPr>
          <a:xfrm>
            <a:off x="3575050" y="204789"/>
            <a:ext cx="5111750" cy="4389835"/>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1923679"/>
            <a:ext cx="3008313" cy="26709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1812587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226818"/>
            <a:ext cx="5486400" cy="425054"/>
          </a:xfrm>
        </p:spPr>
        <p:txBody>
          <a:bodyPr anchor="b"/>
          <a:lstStyle>
            <a:lvl1pPr algn="l">
              <a:defRPr sz="2000" b="0"/>
            </a:lvl1pPr>
          </a:lstStyle>
          <a:p>
            <a:r>
              <a:rPr lang="fi-FI"/>
              <a:t>Muokkaa ots. perustyyl. napsautt.</a:t>
            </a:r>
          </a:p>
        </p:txBody>
      </p:sp>
      <p:sp>
        <p:nvSpPr>
          <p:cNvPr id="3" name="Kuvan paikkamerkki 2"/>
          <p:cNvSpPr>
            <a:spLocks noGrp="1"/>
          </p:cNvSpPr>
          <p:nvPr>
            <p:ph type="pic" idx="1"/>
          </p:nvPr>
        </p:nvSpPr>
        <p:spPr>
          <a:xfrm>
            <a:off x="0" y="1131591"/>
            <a:ext cx="9144000" cy="186452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979712" y="3651871"/>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3400244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9C40E191-B0A1-43D9-814D-BBE9A677C8D1}"/>
              </a:ext>
            </a:extLst>
          </p:cNvPr>
          <p:cNvSpPr>
            <a:spLocks noGrp="1" noChangeArrowheads="1"/>
          </p:cNvSpPr>
          <p:nvPr>
            <p:ph type="dt" sz="half" idx="10"/>
          </p:nvPr>
        </p:nvSpPr>
        <p:spPr>
          <a:ln/>
        </p:spPr>
        <p:txBody>
          <a:bodyPr/>
          <a:lstStyle>
            <a:lvl1pPr>
              <a:defRPr/>
            </a:lvl1pPr>
          </a:lstStyle>
          <a:p>
            <a:pPr>
              <a:defRPr/>
            </a:pPr>
            <a:fld id="{925726C2-FC79-4E45-9131-F1D5C42DA622}" type="datetime1">
              <a:rPr lang="fi-FI"/>
              <a:pPr>
                <a:defRPr/>
              </a:pPr>
              <a:t>2.10.2024</a:t>
            </a:fld>
            <a:endParaRPr lang="fi-FI"/>
          </a:p>
        </p:txBody>
      </p:sp>
    </p:spTree>
    <p:extLst>
      <p:ext uri="{BB962C8B-B14F-4D97-AF65-F5344CB8AC3E}">
        <p14:creationId xmlns:p14="http://schemas.microsoft.com/office/powerpoint/2010/main" val="684496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934200" y="548878"/>
            <a:ext cx="1676400" cy="4137422"/>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1905000" y="548878"/>
            <a:ext cx="4876800" cy="4137422"/>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5DD222C3-3040-40B3-A318-0968B5CD169F}"/>
              </a:ext>
            </a:extLst>
          </p:cNvPr>
          <p:cNvSpPr>
            <a:spLocks noGrp="1" noChangeArrowheads="1"/>
          </p:cNvSpPr>
          <p:nvPr>
            <p:ph type="dt" sz="half" idx="10"/>
          </p:nvPr>
        </p:nvSpPr>
        <p:spPr>
          <a:ln/>
        </p:spPr>
        <p:txBody>
          <a:bodyPr/>
          <a:lstStyle>
            <a:lvl1pPr>
              <a:defRPr/>
            </a:lvl1pPr>
          </a:lstStyle>
          <a:p>
            <a:pPr>
              <a:defRPr/>
            </a:pPr>
            <a:fld id="{A75B6A50-86CF-491D-9C4D-12DF09B0190C}" type="datetime1">
              <a:rPr lang="fi-FI"/>
              <a:pPr>
                <a:defRPr/>
              </a:pPr>
              <a:t>2.10.2024</a:t>
            </a:fld>
            <a:endParaRPr lang="fi-FI"/>
          </a:p>
        </p:txBody>
      </p:sp>
    </p:spTree>
    <p:extLst>
      <p:ext uri="{BB962C8B-B14F-4D97-AF65-F5344CB8AC3E}">
        <p14:creationId xmlns:p14="http://schemas.microsoft.com/office/powerpoint/2010/main" val="4248615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48879"/>
            <a:ext cx="6400800" cy="342900"/>
          </a:xfrm>
        </p:spPr>
        <p:txBody>
          <a:body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391113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3070126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48879"/>
            <a:ext cx="6400800" cy="342900"/>
          </a:xfrm>
        </p:spPr>
        <p:txBody>
          <a:bodyPr/>
          <a:lstStyle/>
          <a:p>
            <a:r>
              <a:rPr lang="fi-FI"/>
              <a:t>Muokkaa ots. perustyyl. napsautt.</a:t>
            </a:r>
          </a:p>
        </p:txBody>
      </p:sp>
      <p:sp>
        <p:nvSpPr>
          <p:cNvPr id="3" name="Kaavion paikkamerkki 2"/>
          <p:cNvSpPr>
            <a:spLocks noGrp="1"/>
          </p:cNvSpPr>
          <p:nvPr>
            <p:ph type="chart" sz="half" idx="1"/>
          </p:nvPr>
        </p:nvSpPr>
        <p:spPr>
          <a:xfrm>
            <a:off x="609600" y="1714500"/>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1034001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1" y="1131591"/>
            <a:ext cx="2771800" cy="136815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3" y="1131591"/>
            <a:ext cx="2771800" cy="136815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9" y="1131591"/>
            <a:ext cx="2771800" cy="136815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209800" y="548879"/>
            <a:ext cx="6400800" cy="342900"/>
          </a:xfrm>
        </p:spPr>
        <p:txBody>
          <a:bodyPr/>
          <a:lstStyle/>
          <a:p>
            <a:r>
              <a:rPr lang="fi-FI"/>
              <a:t>Muokkaa ots. perustyyl. napsautt.</a:t>
            </a:r>
          </a:p>
        </p:txBody>
      </p:sp>
      <p:sp>
        <p:nvSpPr>
          <p:cNvPr id="3" name="Kaavion paikkamerkki 2"/>
          <p:cNvSpPr>
            <a:spLocks noGrp="1"/>
          </p:cNvSpPr>
          <p:nvPr>
            <p:ph type="chart" sz="half" idx="1"/>
          </p:nvPr>
        </p:nvSpPr>
        <p:spPr>
          <a:xfrm>
            <a:off x="609600" y="2931790"/>
            <a:ext cx="3458344" cy="175451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219822"/>
            <a:ext cx="3960440" cy="1296144"/>
          </a:xfrm>
        </p:spPr>
        <p:txBody>
          <a:bodyPr/>
          <a:lstStyle>
            <a:lvl1pPr>
              <a:defRPr sz="1600"/>
            </a:lvl1pPr>
            <a:lvl2pPr>
              <a:defRPr sz="1400"/>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5" y="1383618"/>
            <a:ext cx="2448272" cy="864096"/>
          </a:xfrm>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 y="1131591"/>
            <a:ext cx="536864" cy="136815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02345" y="1131591"/>
            <a:ext cx="153016" cy="136815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7" y="1375358"/>
            <a:ext cx="2448272" cy="864096"/>
          </a:xfrm>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3" y="1375358"/>
            <a:ext cx="2448272" cy="864096"/>
          </a:xfrm>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9584785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5"/>
            <a:ext cx="1979712" cy="1689062"/>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209800" y="548879"/>
            <a:ext cx="4738464" cy="342900"/>
          </a:xfrm>
        </p:spPr>
        <p:txBody>
          <a:bodyPr/>
          <a:lstStyle/>
          <a:p>
            <a:r>
              <a:rPr lang="fi-FI"/>
              <a:t>Muokkaa ots. perustyyl. napsautt.</a:t>
            </a:r>
          </a:p>
        </p:txBody>
      </p:sp>
      <p:sp>
        <p:nvSpPr>
          <p:cNvPr id="3" name="Kaavion paikkamerkki 2"/>
          <p:cNvSpPr>
            <a:spLocks noGrp="1"/>
          </p:cNvSpPr>
          <p:nvPr>
            <p:ph type="chart" sz="half" idx="1"/>
          </p:nvPr>
        </p:nvSpPr>
        <p:spPr>
          <a:xfrm>
            <a:off x="323529" y="1588084"/>
            <a:ext cx="1670248"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2209800" y="1588085"/>
            <a:ext cx="4738464" cy="2711857"/>
          </a:xfrm>
        </p:spPr>
        <p:txBody>
          <a:bodyPr/>
          <a:lstStyle>
            <a:lvl1pPr>
              <a:defRPr sz="1600"/>
            </a:lvl1pPr>
            <a:lvl2pPr>
              <a:defRPr sz="1400"/>
            </a:lvl2pPr>
            <a:lvl3pPr>
              <a:defRPr sz="1200"/>
            </a:lvl3pPr>
            <a:lvl4pPr>
              <a:defRPr sz="1100"/>
            </a:lvl4pPr>
            <a:lvl5pPr>
              <a:defRPr sz="1100"/>
            </a:lvl5pPr>
          </a:lstStyle>
          <a:p>
            <a:pPr lvl="0"/>
            <a:r>
              <a:rPr lang="fi-FI"/>
              <a:t>Muokkaa tekstin perustyylejä napsauttamalla</a:t>
            </a:r>
          </a:p>
          <a:p>
            <a:pPr lvl="1"/>
            <a:r>
              <a:rPr lang="fi-FI"/>
              <a:t>toinen taso</a:t>
            </a:r>
          </a:p>
          <a:p>
            <a:pPr lvl="2"/>
            <a:r>
              <a:rPr lang="fi-FI"/>
              <a:t>kolmas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7318656" y="387668"/>
            <a:ext cx="1558644" cy="864096"/>
          </a:xfrm>
        </p:spPr>
        <p:txBody>
          <a:bodyPr anchor="ct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380312" y="2139702"/>
            <a:ext cx="1548172" cy="864096"/>
          </a:xfrm>
        </p:spPr>
        <p:txBody>
          <a:bodyPr anchor="ct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9" name="Tekstin paikkamerkki 3">
            <a:extLst>
              <a:ext uri="{FF2B5EF4-FFF2-40B4-BE49-F238E27FC236}">
                <a16:creationId xmlns:a16="http://schemas.microsoft.com/office/drawing/2014/main" id="{FD1478DD-A875-4605-8FEF-A05EFE7AB323}"/>
              </a:ext>
            </a:extLst>
          </p:cNvPr>
          <p:cNvSpPr>
            <a:spLocks noGrp="1"/>
          </p:cNvSpPr>
          <p:nvPr>
            <p:ph type="body" sz="half" idx="14"/>
          </p:nvPr>
        </p:nvSpPr>
        <p:spPr>
          <a:xfrm>
            <a:off x="7380312" y="3847356"/>
            <a:ext cx="1548172" cy="864096"/>
          </a:xfrm>
        </p:spPr>
        <p:txBody>
          <a:bodyPr anchor="ct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3144179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48879"/>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311344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35DFD52-9B76-498A-93A3-AD9BB1E2D1F2}"/>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3" name="Alatunnisteen paikkamerkki 2">
            <a:extLst>
              <a:ext uri="{FF2B5EF4-FFF2-40B4-BE49-F238E27FC236}">
                <a16:creationId xmlns:a16="http://schemas.microsoft.com/office/drawing/2014/main" id="{9A2ECBDD-B28B-4E2E-8CC8-B5D9DAB2E82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0842DC7-8C83-4B06-8359-0121FB8A4935}"/>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87127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latin typeface="+mn-lt"/>
              </a:defRPr>
            </a:lvl1pPr>
          </a:lstStyle>
          <a:p>
            <a:r>
              <a:rPr lang="fi-FI"/>
              <a:t>Viimeinen dia, kirjoita tähän esityksesi pääpointti / yhteystietosi / kiitokset</a:t>
            </a:r>
          </a:p>
        </p:txBody>
      </p:sp>
      <p:pic>
        <p:nvPicPr>
          <p:cNvPr id="5" name="Kuva 4">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7"/>
            <a:ext cx="2263944" cy="640049"/>
          </a:xfrm>
          <a:prstGeom prst="rect">
            <a:avLst/>
          </a:prstGeom>
        </p:spPr>
      </p:pic>
      <p:pic>
        <p:nvPicPr>
          <p:cNvPr id="9" name="Kuva 8">
            <a:extLst>
              <a:ext uri="{FF2B5EF4-FFF2-40B4-BE49-F238E27FC236}">
                <a16:creationId xmlns:a16="http://schemas.microsoft.com/office/drawing/2014/main" id="{7A67EF35-FB49-427A-AE08-CD6032EBBE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3" y="3219823"/>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9" y="4371950"/>
            <a:ext cx="894797" cy="261610"/>
          </a:xfrm>
          <a:prstGeom prst="rect">
            <a:avLst/>
          </a:prstGeom>
          <a:noFill/>
        </p:spPr>
        <p:txBody>
          <a:bodyPr wrap="none" rtlCol="0">
            <a:spAutoFit/>
          </a:bodyPr>
          <a:lstStyle/>
          <a:p>
            <a:pPr algn="ctr"/>
            <a:r>
              <a:rPr lang="fi-FI" sz="1100" spc="40" baseline="0">
                <a:solidFill>
                  <a:srgbClr val="94C43A"/>
                </a:solidFill>
              </a:rPr>
              <a:t>www.ara.fi</a:t>
            </a:r>
          </a:p>
        </p:txBody>
      </p:sp>
    </p:spTree>
    <p:extLst>
      <p:ext uri="{BB962C8B-B14F-4D97-AF65-F5344CB8AC3E}">
        <p14:creationId xmlns:p14="http://schemas.microsoft.com/office/powerpoint/2010/main" val="2184512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7" y="2932038"/>
            <a:ext cx="8964488" cy="1656090"/>
          </a:xfrm>
          <a:prstGeom prst="rect">
            <a:avLst/>
          </a:prstGeom>
        </p:spPr>
      </p:pic>
    </p:spTree>
    <p:extLst>
      <p:ext uri="{BB962C8B-B14F-4D97-AF65-F5344CB8AC3E}">
        <p14:creationId xmlns:p14="http://schemas.microsoft.com/office/powerpoint/2010/main" val="420131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Tree>
    <p:extLst>
      <p:ext uri="{BB962C8B-B14F-4D97-AF65-F5344CB8AC3E}">
        <p14:creationId xmlns:p14="http://schemas.microsoft.com/office/powerpoint/2010/main" val="2172368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1"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1" y="1420268"/>
            <a:ext cx="6283325" cy="30236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9" y="4083919"/>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122769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p>
        </p:txBody>
      </p:sp>
      <p:sp>
        <p:nvSpPr>
          <p:cNvPr id="11267" name="Rectangle 3"/>
          <p:cNvSpPr>
            <a:spLocks noGrp="1" noChangeArrowheads="1"/>
          </p:cNvSpPr>
          <p:nvPr>
            <p:ph type="subTitle" idx="1"/>
          </p:nvPr>
        </p:nvSpPr>
        <p:spPr>
          <a:xfrm>
            <a:off x="1371600" y="3075807"/>
            <a:ext cx="6400800" cy="1153294"/>
          </a:xfrm>
        </p:spPr>
        <p:txBody>
          <a:bodyPr/>
          <a:lstStyle>
            <a:lvl1pPr marL="0" indent="0" algn="ctr">
              <a:buFontTx/>
              <a:buNone/>
              <a:defRPr>
                <a:solidFill>
                  <a:schemeClr val="accent1"/>
                </a:solidFill>
              </a:defRPr>
            </a:lvl1pPr>
          </a:lstStyle>
          <a:p>
            <a:r>
              <a:rPr lang="fi-FI"/>
              <a:t>Muokkaa alaotsikon perustyyliä napsautt.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2.10.2024</a:t>
            </a:fld>
            <a:r>
              <a:rPr lang="fi-FI"/>
              <a:t> </a:t>
            </a:r>
          </a:p>
          <a:p>
            <a:pPr>
              <a:defRPr/>
            </a:pPr>
            <a:r>
              <a:rPr lang="fi-FI"/>
              <a:t>Tekijän nimi</a:t>
            </a:r>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460433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1661658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Tree>
    <p:extLst>
      <p:ext uri="{BB962C8B-B14F-4D97-AF65-F5344CB8AC3E}">
        <p14:creationId xmlns:p14="http://schemas.microsoft.com/office/powerpoint/2010/main" val="1878140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1" y="555526"/>
            <a:ext cx="6270848"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2.10.2024</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952328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3" y="555526"/>
            <a:ext cx="6700323" cy="432048"/>
          </a:xfrm>
        </p:spPr>
        <p:txBody>
          <a:bodyPr/>
          <a:lstStyle>
            <a:lvl1pPr>
              <a:defRPr>
                <a:solidFill>
                  <a:schemeClr val="accent1"/>
                </a:solidFill>
              </a:defRPr>
            </a:lvl1pPr>
          </a:lstStyle>
          <a:p>
            <a:r>
              <a:rPr lang="fi-FI"/>
              <a:t>Muokkaa ots. perustyyl. napsautt.</a:t>
            </a:r>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3"/>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871484" y="1419622"/>
            <a:ext cx="3815318" cy="479822"/>
          </a:xfrm>
        </p:spPr>
        <p:txBody>
          <a:bodyPr anchor="b"/>
          <a:lstStyle>
            <a:lvl1pPr marL="0" indent="0">
              <a:buNone/>
              <a:defRPr sz="1600" b="1" i="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4" y="1912541"/>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2.10.2024</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31700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1" y="555526"/>
            <a:ext cx="6270848" cy="342900"/>
          </a:xfrm>
        </p:spPr>
        <p:txBody>
          <a:bodyPr/>
          <a:lstStyle>
            <a:lvl1pPr>
              <a:defRPr>
                <a:solidFill>
                  <a:schemeClr val="accent1"/>
                </a:solidFill>
              </a:defRPr>
            </a:lvl1pPr>
          </a:lstStyle>
          <a:p>
            <a:r>
              <a:rPr lang="fi-FI"/>
              <a:t>Muokkaa ots. perustyyl. napsautt.</a:t>
            </a:r>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2.10.2024</a:t>
            </a:fld>
            <a:endParaRPr lang="fi-FI"/>
          </a:p>
        </p:txBody>
      </p:sp>
    </p:spTree>
    <p:extLst>
      <p:ext uri="{BB962C8B-B14F-4D97-AF65-F5344CB8AC3E}">
        <p14:creationId xmlns:p14="http://schemas.microsoft.com/office/powerpoint/2010/main" val="398763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3127B2-2182-4720-AF0A-D89840B976C5}"/>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Sisällön paikkamerkki 2">
            <a:extLst>
              <a:ext uri="{FF2B5EF4-FFF2-40B4-BE49-F238E27FC236}">
                <a16:creationId xmlns:a16="http://schemas.microsoft.com/office/drawing/2014/main" id="{7B3E912C-3926-439E-AFF7-CEF16AA5F7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A60F06-460C-4790-A4E3-EE9829064D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BAB67FFA-9428-4F10-AF26-31BA4087A3C1}"/>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6" name="Alatunnisteen paikkamerkki 5">
            <a:extLst>
              <a:ext uri="{FF2B5EF4-FFF2-40B4-BE49-F238E27FC236}">
                <a16:creationId xmlns:a16="http://schemas.microsoft.com/office/drawing/2014/main" id="{89BCB62F-936C-422B-861E-6D07592FF1C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FF367E8-25EF-4E73-930C-DC161E76524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94015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Tree>
    <p:extLst>
      <p:ext uri="{BB962C8B-B14F-4D97-AF65-F5344CB8AC3E}">
        <p14:creationId xmlns:p14="http://schemas.microsoft.com/office/powerpoint/2010/main" val="587411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2.10.2024</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9" y="4083919"/>
            <a:ext cx="1656184" cy="584775"/>
          </a:xfrm>
          <a:prstGeom prst="rect">
            <a:avLst/>
          </a:prstGeom>
          <a:noFill/>
        </p:spPr>
        <p:txBody>
          <a:bodyPr wrap="square" rtlCol="0">
            <a:spAutoFit/>
          </a:bodyPr>
          <a:lstStyle/>
          <a:p>
            <a:r>
              <a:rPr lang="fi-FI" sz="1600" b="0">
                <a:solidFill>
                  <a:schemeClr val="accent1"/>
                </a:solidFill>
                <a:latin typeface="+mj-lt"/>
              </a:rPr>
              <a:t>Kaikille hyvää asumista</a:t>
            </a:r>
          </a:p>
        </p:txBody>
      </p:sp>
    </p:spTree>
    <p:extLst>
      <p:ext uri="{BB962C8B-B14F-4D97-AF65-F5344CB8AC3E}">
        <p14:creationId xmlns:p14="http://schemas.microsoft.com/office/powerpoint/2010/main" val="20190710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1" y="549276"/>
            <a:ext cx="5112568" cy="438299"/>
          </a:xfrm>
        </p:spPr>
        <p:txBody>
          <a:bodyPr/>
          <a:lstStyle>
            <a:lvl1pPr>
              <a:defRPr>
                <a:solidFill>
                  <a:schemeClr val="accent1"/>
                </a:solidFill>
              </a:defRPr>
            </a:lvl1p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1" y="1563639"/>
            <a:ext cx="5040560" cy="3096344"/>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502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77540"/>
            <a:ext cx="3008313" cy="871538"/>
          </a:xfrm>
        </p:spPr>
        <p:txBody>
          <a:bodyPr anchor="b"/>
          <a:lstStyle>
            <a:lvl1pPr algn="l">
              <a:defRPr sz="2000" b="0">
                <a:solidFill>
                  <a:schemeClr val="accent1"/>
                </a:solidFill>
              </a:defRPr>
            </a:lvl1pPr>
          </a:lstStyle>
          <a:p>
            <a:r>
              <a:rPr lang="fi-FI"/>
              <a:t>Muokkaa ots. perustyyl. napsautt.</a:t>
            </a:r>
          </a:p>
        </p:txBody>
      </p:sp>
      <p:sp>
        <p:nvSpPr>
          <p:cNvPr id="3" name="Sisällön paikkamerkki 2"/>
          <p:cNvSpPr>
            <a:spLocks noGrp="1"/>
          </p:cNvSpPr>
          <p:nvPr>
            <p:ph idx="1"/>
          </p:nvPr>
        </p:nvSpPr>
        <p:spPr>
          <a:xfrm>
            <a:off x="3575051"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2349079"/>
            <a:ext cx="3008313" cy="2094881"/>
          </a:xfrm>
        </p:spPr>
        <p:txBody>
          <a:bodyPr/>
          <a:lstStyle>
            <a:lvl1pPr marL="0" indent="0">
              <a:buNone/>
              <a:defRPr sz="14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2.10.2024</a:t>
            </a:fld>
            <a:endParaRPr lang="fi-FI"/>
          </a:p>
        </p:txBody>
      </p:sp>
    </p:spTree>
    <p:extLst>
      <p:ext uri="{BB962C8B-B14F-4D97-AF65-F5344CB8AC3E}">
        <p14:creationId xmlns:p14="http://schemas.microsoft.com/office/powerpoint/2010/main" val="2078568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p>
        </p:txBody>
      </p:sp>
      <p:sp>
        <p:nvSpPr>
          <p:cNvPr id="4" name="Tekstin paikkamerkki 3"/>
          <p:cNvSpPr>
            <a:spLocks noGrp="1"/>
          </p:cNvSpPr>
          <p:nvPr>
            <p:ph type="body" sz="half" idx="2"/>
          </p:nvPr>
        </p:nvSpPr>
        <p:spPr>
          <a:xfrm>
            <a:off x="5457340" y="3075807"/>
            <a:ext cx="3291854" cy="863314"/>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2525289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7"/>
            <a:ext cx="5486400" cy="425054"/>
          </a:xfrm>
        </p:spPr>
        <p:txBody>
          <a:bodyPr anchor="b"/>
          <a:lstStyle>
            <a:lvl1pPr algn="l">
              <a:defRPr sz="2000" b="0">
                <a:solidFill>
                  <a:schemeClr val="accent1"/>
                </a:solidFill>
              </a:defRPr>
            </a:lvl1pPr>
          </a:lstStyle>
          <a:p>
            <a:r>
              <a:rPr lang="fi-FI"/>
              <a:t>Muokkaa ots. perustyyl. napsautt.</a:t>
            </a:r>
          </a:p>
        </p:txBody>
      </p:sp>
      <p:sp>
        <p:nvSpPr>
          <p:cNvPr id="4" name="Tekstin paikkamerkki 3"/>
          <p:cNvSpPr>
            <a:spLocks noGrp="1"/>
          </p:cNvSpPr>
          <p:nvPr>
            <p:ph type="body" sz="half" idx="2"/>
          </p:nvPr>
        </p:nvSpPr>
        <p:spPr>
          <a:xfrm>
            <a:off x="1979712" y="3912320"/>
            <a:ext cx="5486400" cy="603647"/>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2.10.2024</a:t>
            </a:fld>
            <a:endParaRPr lang="fi-FI"/>
          </a:p>
        </p:txBody>
      </p:sp>
    </p:spTree>
    <p:extLst>
      <p:ext uri="{BB962C8B-B14F-4D97-AF65-F5344CB8AC3E}">
        <p14:creationId xmlns:p14="http://schemas.microsoft.com/office/powerpoint/2010/main" val="2891581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2.10.2024</a:t>
            </a:fld>
            <a:endParaRPr lang="fi-FI"/>
          </a:p>
        </p:txBody>
      </p:sp>
    </p:spTree>
    <p:extLst>
      <p:ext uri="{BB962C8B-B14F-4D97-AF65-F5344CB8AC3E}">
        <p14:creationId xmlns:p14="http://schemas.microsoft.com/office/powerpoint/2010/main" val="855428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2.10.2024</a:t>
            </a:fld>
            <a:endParaRPr lang="fi-FI"/>
          </a:p>
        </p:txBody>
      </p:sp>
    </p:spTree>
    <p:extLst>
      <p:ext uri="{BB962C8B-B14F-4D97-AF65-F5344CB8AC3E}">
        <p14:creationId xmlns:p14="http://schemas.microsoft.com/office/powerpoint/2010/main" val="3241900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7" y="572666"/>
            <a:ext cx="6484468" cy="342900"/>
          </a:xfrm>
        </p:spPr>
        <p:txBody>
          <a:bodyPr/>
          <a:lstStyle/>
          <a:p>
            <a:r>
              <a:rPr lang="fi-FI"/>
              <a:t>Muokkaa ots. perustyyl. napsautt.</a:t>
            </a:r>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Tree>
    <p:extLst>
      <p:ext uri="{BB962C8B-B14F-4D97-AF65-F5344CB8AC3E}">
        <p14:creationId xmlns:p14="http://schemas.microsoft.com/office/powerpoint/2010/main" val="4022298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1" y="1491631"/>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3"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9" y="1563639"/>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1"/>
            <a:ext cx="3458344" cy="158275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4499992" y="3103551"/>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5" y="174365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1"/>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7"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3"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2650957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3DB94-91A7-4491-9772-9E7094AAA0F6}"/>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Kuvan paikkamerkki 2">
            <a:extLst>
              <a:ext uri="{FF2B5EF4-FFF2-40B4-BE49-F238E27FC236}">
                <a16:creationId xmlns:a16="http://schemas.microsoft.com/office/drawing/2014/main" id="{E0E3A6BB-E4EB-4548-A61F-F0E5848F86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ED85E76C-E786-4ED9-AE91-E7931660F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0FE9EE99-7AC0-4C58-8090-DC2C6975BBDA}"/>
              </a:ext>
            </a:extLst>
          </p:cNvPr>
          <p:cNvSpPr>
            <a:spLocks noGrp="1"/>
          </p:cNvSpPr>
          <p:nvPr>
            <p:ph type="dt" sz="half" idx="10"/>
          </p:nvPr>
        </p:nvSpPr>
        <p:spPr/>
        <p:txBody>
          <a:bodyPr/>
          <a:lstStyle/>
          <a:p>
            <a:fld id="{3B885D05-77C1-4F3D-A69A-FC1BD85D42B2}" type="datetimeFigureOut">
              <a:rPr lang="fi-FI" smtClean="0"/>
              <a:t>2.10.2024</a:t>
            </a:fld>
            <a:endParaRPr lang="fi-FI"/>
          </a:p>
        </p:txBody>
      </p:sp>
      <p:sp>
        <p:nvSpPr>
          <p:cNvPr id="6" name="Alatunnisteen paikkamerkki 5">
            <a:extLst>
              <a:ext uri="{FF2B5EF4-FFF2-40B4-BE49-F238E27FC236}">
                <a16:creationId xmlns:a16="http://schemas.microsoft.com/office/drawing/2014/main" id="{018B42E8-8BAE-4322-9A0C-8412BB26F27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A75D8C4-25FE-4C65-89AC-39CD83B22B67}"/>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358413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5" y="1596513"/>
            <a:ext cx="4392488" cy="2711857"/>
          </a:xfrm>
        </p:spPr>
        <p:txBody>
          <a:bodyPr/>
          <a:lstStyle>
            <a:lvl1pPr>
              <a:defRPr sz="1600"/>
            </a:lvl1pPr>
          </a:lstStyle>
          <a:p>
            <a:pPr lvl="0"/>
            <a:r>
              <a:rPr lang="fi-FI" noProof="0"/>
              <a:t>Lisää kaavio napsauttamalla kuvaketta</a:t>
            </a:r>
          </a:p>
        </p:txBody>
      </p:sp>
      <p:sp>
        <p:nvSpPr>
          <p:cNvPr id="4" name="Tekstin paikkamerkki 3"/>
          <p:cNvSpPr>
            <a:spLocks noGrp="1"/>
          </p:cNvSpPr>
          <p:nvPr>
            <p:ph type="body" sz="half" idx="2"/>
          </p:nvPr>
        </p:nvSpPr>
        <p:spPr>
          <a:xfrm>
            <a:off x="467544" y="1567548"/>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200"/>
            <a:ext cx="1548172" cy="1198401"/>
          </a:xfrm>
        </p:spPr>
        <p:txBody>
          <a:bodyPr anchor="ctr"/>
          <a:lstStyle>
            <a:lvl1pPr marL="0" indent="0">
              <a:buNone/>
              <a:defRPr sz="1400" cap="all" baseline="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7" y="3414852"/>
            <a:ext cx="1548172" cy="864096"/>
          </a:xfrm>
        </p:spPr>
        <p:txBody>
          <a:bodyPr anchor="ctr"/>
          <a:lstStyle>
            <a:lvl1pPr marL="0" indent="0">
              <a:buNone/>
              <a:defRPr sz="1400" cap="all" baseline="0">
                <a:solidFill>
                  <a:schemeClr val="accent4"/>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7" y="3088000"/>
            <a:ext cx="1548172" cy="707886"/>
          </a:xfrm>
          <a:prstGeom prst="rect">
            <a:avLst/>
          </a:prstGeom>
          <a:noFill/>
        </p:spPr>
        <p:txBody>
          <a:bodyPr wrap="square" rtlCol="0">
            <a:spAutoFit/>
          </a:bodyPr>
          <a:lstStyle/>
          <a:p>
            <a:pPr algn="ctr"/>
            <a:r>
              <a:rPr lang="fi-FI" sz="4000">
                <a:solidFill>
                  <a:schemeClr val="accent4"/>
                </a:solidFill>
              </a:rPr>
              <a:t>”</a:t>
            </a:r>
          </a:p>
        </p:txBody>
      </p:sp>
    </p:spTree>
    <p:extLst>
      <p:ext uri="{BB962C8B-B14F-4D97-AF65-F5344CB8AC3E}">
        <p14:creationId xmlns:p14="http://schemas.microsoft.com/office/powerpoint/2010/main" val="1296477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2.10.2024</a:t>
            </a:fld>
            <a:endParaRPr lang="fi-FI"/>
          </a:p>
        </p:txBody>
      </p:sp>
    </p:spTree>
    <p:extLst>
      <p:ext uri="{BB962C8B-B14F-4D97-AF65-F5344CB8AC3E}">
        <p14:creationId xmlns:p14="http://schemas.microsoft.com/office/powerpoint/2010/main" val="1782845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7"/>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p>
        </p:txBody>
      </p:sp>
      <p:sp>
        <p:nvSpPr>
          <p:cNvPr id="3" name="Tekstin paikkamerkki 2"/>
          <p:cNvSpPr>
            <a:spLocks noGrp="1"/>
          </p:cNvSpPr>
          <p:nvPr>
            <p:ph type="body" idx="1"/>
          </p:nvPr>
        </p:nvSpPr>
        <p:spPr>
          <a:xfrm>
            <a:off x="685800" y="2562593"/>
            <a:ext cx="7772400" cy="586405"/>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2.10.2024</a:t>
            </a:fld>
            <a:endParaRPr lang="fi-FI"/>
          </a:p>
        </p:txBody>
      </p:sp>
    </p:spTree>
    <p:extLst>
      <p:ext uri="{BB962C8B-B14F-4D97-AF65-F5344CB8AC3E}">
        <p14:creationId xmlns:p14="http://schemas.microsoft.com/office/powerpoint/2010/main" val="1034513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5"/>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p>
        </p:txBody>
      </p:sp>
      <p:sp>
        <p:nvSpPr>
          <p:cNvPr id="3" name="Kaavion paikkamerkki 2"/>
          <p:cNvSpPr>
            <a:spLocks noGrp="1"/>
          </p:cNvSpPr>
          <p:nvPr>
            <p:ph type="chart" sz="half" idx="1"/>
          </p:nvPr>
        </p:nvSpPr>
        <p:spPr>
          <a:xfrm>
            <a:off x="2169654" y="1573930"/>
            <a:ext cx="4738464" cy="2711857"/>
          </a:xfrm>
        </p:spPr>
        <p:txBody>
          <a:bodyPr/>
          <a:lstStyle>
            <a:lvl1pPr>
              <a:defRPr sz="1800">
                <a:solidFill>
                  <a:schemeClr val="tx1"/>
                </a:solidFill>
              </a:defRPr>
            </a:lvl1pPr>
          </a:lstStyle>
          <a:p>
            <a:pPr lvl="0"/>
            <a:r>
              <a:rPr lang="fi-FI" noProof="0"/>
              <a:t>Lisää kaavio napsauttamalla kuvaketta</a:t>
            </a:r>
          </a:p>
        </p:txBody>
      </p:sp>
      <p:sp>
        <p:nvSpPr>
          <p:cNvPr id="4" name="Tekstin paikkamerkki 3"/>
          <p:cNvSpPr>
            <a:spLocks noGrp="1"/>
          </p:cNvSpPr>
          <p:nvPr>
            <p:ph type="body" sz="half" idx="2"/>
          </p:nvPr>
        </p:nvSpPr>
        <p:spPr>
          <a:xfrm>
            <a:off x="395537" y="1577196"/>
            <a:ext cx="1440160" cy="2708591"/>
          </a:xfrm>
        </p:spPr>
        <p:txBody>
          <a:bodyPr/>
          <a:lstStyle>
            <a:lvl1pPr marL="0" indent="0">
              <a:buNone/>
              <a:defRPr sz="1400">
                <a:solidFill>
                  <a:schemeClr val="tx1"/>
                </a:solidFill>
              </a:defRPr>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2.10.2024</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8" y="3747799"/>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9" y="2177418"/>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8" y="507054"/>
            <a:ext cx="1584771" cy="703262"/>
          </a:xfrm>
        </p:spPr>
        <p:txBody>
          <a:bodyPr/>
          <a:lstStyle>
            <a:lvl1pPr marL="0" indent="0">
              <a:buNone/>
              <a:defRPr sz="1600" b="0" cap="all" baseline="0">
                <a:solidFill>
                  <a:schemeClr val="tx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a:t>Lisää nosto/ fakta</a:t>
            </a:r>
          </a:p>
        </p:txBody>
      </p:sp>
    </p:spTree>
    <p:extLst>
      <p:ext uri="{BB962C8B-B14F-4D97-AF65-F5344CB8AC3E}">
        <p14:creationId xmlns:p14="http://schemas.microsoft.com/office/powerpoint/2010/main" val="386391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195737" y="549275"/>
            <a:ext cx="5256584" cy="43829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209801" y="1497883"/>
            <a:ext cx="3915657"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30" y="0"/>
            <a:ext cx="1524571" cy="5143500"/>
          </a:xfrm>
        </p:spPr>
        <p:txBody>
          <a:bodyPr/>
          <a:lstStyle/>
          <a:p>
            <a:r>
              <a:rPr lang="fi-FI"/>
              <a:t>Lisää kuva napsauttamalla kuvaketta</a:t>
            </a:r>
          </a:p>
        </p:txBody>
      </p:sp>
    </p:spTree>
    <p:extLst>
      <p:ext uri="{BB962C8B-B14F-4D97-AF65-F5344CB8AC3E}">
        <p14:creationId xmlns:p14="http://schemas.microsoft.com/office/powerpoint/2010/main" val="2823511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6E8610BA-9893-4FB9-8C32-82EDA26F73B0}"/>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1">
                    <a:lumMod val="75000"/>
                  </a:schemeClr>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D0B0FF25-31BF-4D47-BF98-5C85CD933B24}"/>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1"/>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758435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1F63CC31-B64E-485A-B860-48329D41D388}"/>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3"/>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7" name="Tekstin paikkamerkki 9">
            <a:extLst>
              <a:ext uri="{FF2B5EF4-FFF2-40B4-BE49-F238E27FC236}">
                <a16:creationId xmlns:a16="http://schemas.microsoft.com/office/drawing/2014/main" id="{6EF38B67-0C3E-4E35-9D07-04D4212B6C6B}"/>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9803260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2.10.2024</a:t>
            </a:fld>
            <a:endParaRPr lang="fi-FI"/>
          </a:p>
        </p:txBody>
      </p:sp>
      <p:sp>
        <p:nvSpPr>
          <p:cNvPr id="5" name="Tekstin paikkamerkki 4">
            <a:extLst>
              <a:ext uri="{FF2B5EF4-FFF2-40B4-BE49-F238E27FC236}">
                <a16:creationId xmlns:a16="http://schemas.microsoft.com/office/drawing/2014/main" id="{444CB9D8-CA82-4F72-9112-7DFE1D5864C4}"/>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6"/>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206C6063-574A-4F27-A211-C0F7540FE4CF}"/>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rgbClr val="C73D8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a:t>Muokkaa tekstin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217205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p>
        </p:txBody>
      </p:sp>
      <p:sp>
        <p:nvSpPr>
          <p:cNvPr id="3" name="Sisällön paikkamerkki 2"/>
          <p:cNvSpPr>
            <a:spLocks noGrp="1"/>
          </p:cNvSpPr>
          <p:nvPr>
            <p:ph idx="1"/>
          </p:nvPr>
        </p:nvSpPr>
        <p:spPr>
          <a:xfrm>
            <a:off x="2295790" y="1574616"/>
            <a:ext cx="6194648" cy="2971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2.10.2024</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1" y="3064030"/>
            <a:ext cx="1418522" cy="864096"/>
          </a:xfrm>
        </p:spPr>
        <p:txBody>
          <a:bodyPr anchor="ctr"/>
          <a:lstStyle>
            <a:lvl1pPr marL="0" indent="0" algn="ctr">
              <a:buNone/>
              <a:defRPr sz="1600" cap="all" baseline="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1" y="1815666"/>
            <a:ext cx="1038597" cy="864096"/>
          </a:xfrm>
        </p:spPr>
        <p:txBody>
          <a:bodyPr anchor="ctr"/>
          <a:lstStyle>
            <a:lvl1pPr marL="0" indent="0" algn="ctr">
              <a:buNone/>
              <a:defRPr sz="12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Nosto tähän</a:t>
            </a:r>
          </a:p>
        </p:txBody>
      </p:sp>
    </p:spTree>
    <p:extLst>
      <p:ext uri="{BB962C8B-B14F-4D97-AF65-F5344CB8AC3E}">
        <p14:creationId xmlns:p14="http://schemas.microsoft.com/office/powerpoint/2010/main" val="841296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7"/>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3" y="3219823"/>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8" y="4371950"/>
            <a:ext cx="894797" cy="261610"/>
          </a:xfrm>
          <a:prstGeom prst="rect">
            <a:avLst/>
          </a:prstGeom>
          <a:noFill/>
        </p:spPr>
        <p:txBody>
          <a:bodyPr wrap="none" rtlCol="0">
            <a:spAutoFit/>
          </a:bodyPr>
          <a:lstStyle/>
          <a:p>
            <a:pPr algn="ctr"/>
            <a:r>
              <a:rPr lang="fi-FI" sz="1100" spc="40" baseline="0">
                <a:solidFill>
                  <a:schemeClr val="tx2"/>
                </a:solidFill>
              </a:rPr>
              <a:t>www.ara.fi</a:t>
            </a:r>
          </a:p>
        </p:txBody>
      </p:sp>
    </p:spTree>
    <p:extLst>
      <p:ext uri="{BB962C8B-B14F-4D97-AF65-F5344CB8AC3E}">
        <p14:creationId xmlns:p14="http://schemas.microsoft.com/office/powerpoint/2010/main" val="151972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image" Target="../media/image4.png"/><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theme" Target="../theme/theme10.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slideLayout" Target="../slideLayouts/slideLayout281.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image" Target="../media/image4.png"/><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slideLayout" Target="../slideLayouts/slideLayout310.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image" Target="../media/image4.png"/><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4.png"/><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4.png"/><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63" Type="http://schemas.openxmlformats.org/officeDocument/2006/relationships/slideLayout" Target="../slideLayouts/slideLayout13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5" Type="http://schemas.openxmlformats.org/officeDocument/2006/relationships/slideLayout" Target="../slideLayouts/slideLayout75.xml"/><Relationship Id="rId61" Type="http://schemas.openxmlformats.org/officeDocument/2006/relationships/slideLayout" Target="../slideLayouts/slideLayout131.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theme" Target="../theme/theme4.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image" Target="../media/image4.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theme" Target="../theme/theme5.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 Id="rId3"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image" Target="../media/image19.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heme" Target="../theme/theme6.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image" Target="../media/image19.png"/><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19.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2F16A65-4F77-4436-9C20-1E2D5846EFD2}"/>
              </a:ext>
            </a:extLst>
          </p:cNvPr>
          <p:cNvSpPr>
            <a:spLocks noGrp="1"/>
          </p:cNvSpPr>
          <p:nvPr>
            <p:ph type="title"/>
          </p:nvPr>
        </p:nvSpPr>
        <p:spPr>
          <a:xfrm>
            <a:off x="1920240" y="518178"/>
            <a:ext cx="5916584" cy="749839"/>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8A08852-01D3-4F60-B192-A67390FCA320}"/>
              </a:ext>
            </a:extLst>
          </p:cNvPr>
          <p:cNvSpPr>
            <a:spLocks noGrp="1"/>
          </p:cNvSpPr>
          <p:nvPr>
            <p:ph type="body" idx="1"/>
          </p:nvPr>
        </p:nvSpPr>
        <p:spPr>
          <a:xfrm>
            <a:off x="628650" y="1369219"/>
            <a:ext cx="7208174" cy="3263504"/>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EF69839-4F1B-4A64-9DA8-2E97A670D8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885D05-77C1-4F3D-A69A-FC1BD85D42B2}" type="datetimeFigureOut">
              <a:rPr lang="fi-FI" smtClean="0"/>
              <a:t>2.10.2024</a:t>
            </a:fld>
            <a:endParaRPr lang="fi-FI"/>
          </a:p>
        </p:txBody>
      </p:sp>
      <p:sp>
        <p:nvSpPr>
          <p:cNvPr id="5" name="Alatunnisteen paikkamerkki 4">
            <a:extLst>
              <a:ext uri="{FF2B5EF4-FFF2-40B4-BE49-F238E27FC236}">
                <a16:creationId xmlns:a16="http://schemas.microsoft.com/office/drawing/2014/main" id="{D2F7FA99-C0C0-40DE-B068-273B03AD6B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C1C31BF-EA96-452C-8EE3-E4718EA89C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399F7C-547D-4F7E-82EA-09E303C29C55}" type="slidenum">
              <a:rPr lang="fi-FI" smtClean="0"/>
              <a:t>‹#›</a:t>
            </a:fld>
            <a:endParaRPr lang="fi-FI"/>
          </a:p>
        </p:txBody>
      </p:sp>
    </p:spTree>
    <p:extLst>
      <p:ext uri="{BB962C8B-B14F-4D97-AF65-F5344CB8AC3E}">
        <p14:creationId xmlns:p14="http://schemas.microsoft.com/office/powerpoint/2010/main" val="37847364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000" kern="1200">
          <a:solidFill>
            <a:srgbClr val="7DB61B"/>
          </a:solidFill>
          <a:latin typeface="Arial Narrow" panose="020B060602020203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Arial" charset="0"/>
              </a:defRPr>
            </a:lvl1pPr>
          </a:lstStyle>
          <a:p>
            <a:pPr>
              <a:defRPr/>
            </a:pPr>
            <a:fld id="{2D1A6D07-1BBA-498B-B1BA-E05C573A5E63}" type="datetime1">
              <a:rPr lang="fi-FI"/>
              <a:pPr>
                <a:defRPr/>
              </a:pPr>
              <a:t>2.10.2024</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77706527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 id="2147484429" r:id="rId19"/>
    <p:sldLayoutId id="2147484430" r:id="rId20"/>
    <p:sldLayoutId id="2147484431" r:id="rId21"/>
    <p:sldLayoutId id="2147484432" r:id="rId22"/>
    <p:sldLayoutId id="2147484433" r:id="rId23"/>
    <p:sldLayoutId id="2147484434" r:id="rId24"/>
    <p:sldLayoutId id="2147484435" r:id="rId25"/>
    <p:sldLayoutId id="2147484436" r:id="rId26"/>
    <p:sldLayoutId id="2147484437" r:id="rId27"/>
    <p:sldLayoutId id="2147484438" r:id="rId28"/>
    <p:sldLayoutId id="2147484439" r:id="rId29"/>
    <p:sldLayoutId id="2147484440" r:id="rId30"/>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lumMod val="90000"/>
              <a:lumOff val="10000"/>
            </a:schemeClr>
          </a:solidFill>
          <a:latin typeface="+mn-lt"/>
          <a:ea typeface="+mn-ea"/>
          <a:cs typeface="+mn-cs"/>
        </a:defRPr>
      </a:lvl1pPr>
      <a:lvl2pPr marL="742950" indent="-285750"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lumMod val="90000"/>
              <a:lumOff val="10000"/>
            </a:schemeClr>
          </a:solidFill>
          <a:latin typeface="+mn-lt"/>
          <a:ea typeface="+mn-ea"/>
        </a:defRPr>
      </a:lvl2pPr>
      <a:lvl3pPr marL="1143000" indent="-228600" algn="l" rtl="0" eaLnBrk="1" fontAlgn="base" hangingPunct="1">
        <a:lnSpc>
          <a:spcPct val="100000"/>
        </a:lnSpc>
        <a:spcBef>
          <a:spcPct val="20000"/>
        </a:spcBef>
        <a:spcAft>
          <a:spcPts val="1200"/>
        </a:spcAft>
        <a:buClr>
          <a:schemeClr val="accent2">
            <a:lumMod val="75000"/>
          </a:schemeClr>
        </a:buClr>
        <a:buChar char="•"/>
        <a:defRPr sz="1400">
          <a:solidFill>
            <a:schemeClr val="tx1">
              <a:lumMod val="90000"/>
              <a:lumOff val="10000"/>
            </a:schemeClr>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Arial" charset="0"/>
              </a:defRPr>
            </a:lvl1pPr>
          </a:lstStyle>
          <a:p>
            <a:pPr>
              <a:defRPr/>
            </a:pPr>
            <a:fld id="{2D1A6D07-1BBA-498B-B1BA-E05C573A5E63}" type="datetime1">
              <a:rPr lang="fi-FI"/>
              <a:pPr>
                <a:defRPr/>
              </a:pPr>
              <a:t>2.10.2024</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744567042"/>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lumMod val="90000"/>
              <a:lumOff val="10000"/>
            </a:schemeClr>
          </a:solidFill>
          <a:latin typeface="+mn-lt"/>
          <a:ea typeface="+mn-ea"/>
          <a:cs typeface="+mn-cs"/>
        </a:defRPr>
      </a:lvl1pPr>
      <a:lvl2pPr marL="742950" indent="-285750"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lumMod val="90000"/>
              <a:lumOff val="10000"/>
            </a:schemeClr>
          </a:solidFill>
          <a:latin typeface="+mn-lt"/>
          <a:ea typeface="+mn-ea"/>
        </a:defRPr>
      </a:lvl2pPr>
      <a:lvl3pPr marL="1143000" indent="-228600" algn="l" rtl="0" eaLnBrk="1" fontAlgn="base" hangingPunct="1">
        <a:lnSpc>
          <a:spcPct val="100000"/>
        </a:lnSpc>
        <a:spcBef>
          <a:spcPct val="20000"/>
        </a:spcBef>
        <a:spcAft>
          <a:spcPts val="1200"/>
        </a:spcAft>
        <a:buClr>
          <a:schemeClr val="accent2">
            <a:lumMod val="75000"/>
          </a:schemeClr>
        </a:buClr>
        <a:buChar char="•"/>
        <a:defRPr sz="1400">
          <a:solidFill>
            <a:schemeClr val="tx1">
              <a:lumMod val="90000"/>
              <a:lumOff val="10000"/>
            </a:schemeClr>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1"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mj-lt"/>
              </a:defRPr>
            </a:lvl1pPr>
          </a:lstStyle>
          <a:p>
            <a:pPr>
              <a:defRPr/>
            </a:pPr>
            <a:fld id="{2D1A6D07-1BBA-498B-B1BA-E05C573A5E63}" type="datetime1">
              <a:rPr lang="fi-FI" smtClean="0"/>
              <a:pPr>
                <a:defRPr/>
              </a:pPr>
              <a:t>2.10.2024</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p:blipFill>
        <p:spPr>
          <a:xfrm>
            <a:off x="395537" y="447158"/>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1901807226"/>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 id="2147484485" r:id="rId14"/>
    <p:sldLayoutId id="2147484486" r:id="rId15"/>
    <p:sldLayoutId id="2147484487" r:id="rId16"/>
    <p:sldLayoutId id="2147484488" r:id="rId17"/>
    <p:sldLayoutId id="2147484489" r:id="rId18"/>
    <p:sldLayoutId id="2147484490" r:id="rId19"/>
    <p:sldLayoutId id="2147484491" r:id="rId20"/>
    <p:sldLayoutId id="2147484492" r:id="rId21"/>
    <p:sldLayoutId id="2147484493" r:id="rId22"/>
    <p:sldLayoutId id="2147484494" r:id="rId23"/>
    <p:sldLayoutId id="2147484495" r:id="rId24"/>
    <p:sldLayoutId id="2147484496" r:id="rId25"/>
    <p:sldLayoutId id="2147484497" r:id="rId26"/>
    <p:sldLayoutId id="2147484498" r:id="rId27"/>
    <p:sldLayoutId id="2147484499" r:id="rId28"/>
    <p:sldLayoutId id="2147484500" r:id="rId29"/>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189"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378"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566"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754"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892" indent="-342892"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31" indent="-285743"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solidFill>
          <a:latin typeface="+mn-lt"/>
          <a:ea typeface="+mn-ea"/>
        </a:defRPr>
      </a:lvl2pPr>
      <a:lvl3pPr marL="1142972" indent="-228594" algn="l" rtl="0" eaLnBrk="1" fontAlgn="base" hangingPunct="1">
        <a:lnSpc>
          <a:spcPct val="100000"/>
        </a:lnSpc>
        <a:spcBef>
          <a:spcPct val="20000"/>
        </a:spcBef>
        <a:spcAft>
          <a:spcPts val="1200"/>
        </a:spcAft>
        <a:buClr>
          <a:schemeClr val="accent2">
            <a:lumMod val="75000"/>
          </a:schemeClr>
        </a:buClr>
        <a:buChar char="•"/>
        <a:defRPr sz="1400">
          <a:solidFill>
            <a:schemeClr val="tx1"/>
          </a:solidFill>
          <a:latin typeface="+mn-lt"/>
          <a:ea typeface="+mn-ea"/>
        </a:defRPr>
      </a:lvl3pPr>
      <a:lvl4pPr marL="1600160"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348"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537" indent="-228594"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726" indent="-228594"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8915" indent="-228594"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103" indent="-228594"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4B232D-C03F-404C-A63E-BAF06538D4C1}"/>
              </a:ext>
              <a:ext uri="{C183D7F6-B498-43B3-948B-1728B52AA6E4}">
                <adec:decorative xmlns:adec="http://schemas.microsoft.com/office/drawing/2017/decorative" val="1"/>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36512" y="4501782"/>
            <a:ext cx="9144000" cy="590248"/>
          </a:xfrm>
          <a:prstGeom prst="rect">
            <a:avLst/>
          </a:prstGeom>
        </p:spPr>
      </p:pic>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1729" y="1484445"/>
            <a:ext cx="6260682" cy="29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Verdana "/>
              </a:defRPr>
            </a:lvl1pPr>
          </a:lstStyle>
          <a:p>
            <a:pPr>
              <a:defRPr/>
            </a:pPr>
            <a:fld id="{2D1A6D07-1BBA-498B-B1BA-E05C573A5E63}" type="datetime1">
              <a:rPr lang="fi-FI" smtClean="0"/>
              <a:pPr>
                <a:defRPr/>
              </a:pPr>
              <a:t>2.10.2024</a:t>
            </a:fld>
            <a:endParaRPr lang="fi-FI"/>
          </a:p>
        </p:txBody>
      </p:sp>
      <p:pic>
        <p:nvPicPr>
          <p:cNvPr id="8" name="Kuva 7" descr="ARAn logo.">
            <a:extLst>
              <a:ext uri="{FF2B5EF4-FFF2-40B4-BE49-F238E27FC236}">
                <a16:creationId xmlns:a16="http://schemas.microsoft.com/office/drawing/2014/main" id="{B3800DB8-814D-4A1A-A46D-FBC972DC2E73}"/>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Tree>
    <p:extLst>
      <p:ext uri="{BB962C8B-B14F-4D97-AF65-F5344CB8AC3E}">
        <p14:creationId xmlns:p14="http://schemas.microsoft.com/office/powerpoint/2010/main" val="2651705013"/>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 id="2147484115" r:id="rId33"/>
    <p:sldLayoutId id="2147484116" r:id="rId34"/>
    <p:sldLayoutId id="2147484117" r:id="rId35"/>
  </p:sldLayoutIdLst>
  <p:hf sldNum="0" hdr="0" ftr="0"/>
  <p:txStyles>
    <p:title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50" indent="-285750" algn="l" rtl="0" eaLnBrk="1" fontAlgn="base" hangingPunct="1">
        <a:lnSpc>
          <a:spcPct val="100000"/>
        </a:lnSpc>
        <a:spcBef>
          <a:spcPct val="20000"/>
        </a:spcBef>
        <a:spcAft>
          <a:spcPts val="1200"/>
        </a:spcAft>
        <a:buClr>
          <a:srgbClr val="94C43A"/>
        </a:buClr>
        <a:buChar char="–"/>
        <a:defRPr sz="1600">
          <a:solidFill>
            <a:schemeClr val="tx1"/>
          </a:solidFill>
          <a:latin typeface="+mn-lt"/>
          <a:ea typeface="+mn-ea"/>
        </a:defRPr>
      </a:lvl2pPr>
      <a:lvl3pPr marL="1143000" indent="-228600" algn="l" rtl="0" eaLnBrk="1" fontAlgn="base" hangingPunct="1">
        <a:lnSpc>
          <a:spcPct val="100000"/>
        </a:lnSpc>
        <a:spcBef>
          <a:spcPct val="20000"/>
        </a:spcBef>
        <a:spcAft>
          <a:spcPts val="1200"/>
        </a:spcAft>
        <a:buClr>
          <a:schemeClr val="folHlink"/>
        </a:buClr>
        <a:buChar char="•"/>
        <a:defRPr sz="1400">
          <a:solidFill>
            <a:schemeClr val="tx1"/>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339752" y="549275"/>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339752" y="1714500"/>
            <a:ext cx="619464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Arial" charset="0"/>
              </a:defRPr>
            </a:lvl1pPr>
          </a:lstStyle>
          <a:p>
            <a:pPr>
              <a:defRPr/>
            </a:pPr>
            <a:fld id="{2D1A6D07-1BBA-498B-B1BA-E05C573A5E63}" type="datetime1">
              <a:rPr lang="fi-FI"/>
              <a:pPr>
                <a:defRPr/>
              </a:pPr>
              <a:t>2.10.2024</a:t>
            </a:fld>
            <a:endParaRPr lang="fi-FI"/>
          </a:p>
        </p:txBody>
      </p:sp>
      <p:pic>
        <p:nvPicPr>
          <p:cNvPr id="1029" name="Kuva 5">
            <a:extLst>
              <a:ext uri="{FF2B5EF4-FFF2-40B4-BE49-F238E27FC236}">
                <a16:creationId xmlns:a16="http://schemas.microsoft.com/office/drawing/2014/main" id="{51BDF71D-9556-4A4D-BF73-013E1551093E}"/>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17526" y="419101"/>
            <a:ext cx="11715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18328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Lst>
  <p:hf sldNum="0" hdr="0" ftr="0"/>
  <p:txStyles>
    <p:titleStyle>
      <a:lvl1pPr algn="l" rtl="0" eaLnBrk="1" fontAlgn="base" hangingPunct="1">
        <a:spcBef>
          <a:spcPct val="0"/>
        </a:spcBef>
        <a:spcAft>
          <a:spcPct val="0"/>
        </a:spcAft>
        <a:defRPr sz="2200">
          <a:solidFill>
            <a:srgbClr val="94C43A"/>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189"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378"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566"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754"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892" indent="-342892" algn="l" rtl="0" eaLnBrk="1" fontAlgn="base" hangingPunct="1">
        <a:spcBef>
          <a:spcPct val="20000"/>
        </a:spcBef>
        <a:spcAft>
          <a:spcPct val="0"/>
        </a:spcAft>
        <a:buClr>
          <a:srgbClr val="94C43A"/>
        </a:buClr>
        <a:buChar char="•"/>
        <a:defRPr>
          <a:solidFill>
            <a:schemeClr val="tx2"/>
          </a:solidFill>
          <a:latin typeface="+mn-lt"/>
          <a:ea typeface="+mn-ea"/>
          <a:cs typeface="+mn-cs"/>
        </a:defRPr>
      </a:lvl1pPr>
      <a:lvl2pPr marL="742931" indent="-285743" algn="l" rtl="0" eaLnBrk="1" fontAlgn="base" hangingPunct="1">
        <a:spcBef>
          <a:spcPct val="20000"/>
        </a:spcBef>
        <a:spcAft>
          <a:spcPct val="0"/>
        </a:spcAft>
        <a:buClr>
          <a:srgbClr val="94C43A"/>
        </a:buClr>
        <a:buChar char="–"/>
        <a:defRPr sz="1600">
          <a:solidFill>
            <a:schemeClr val="tx2"/>
          </a:solidFill>
          <a:latin typeface="+mn-lt"/>
          <a:ea typeface="+mn-ea"/>
        </a:defRPr>
      </a:lvl2pPr>
      <a:lvl3pPr marL="1142972" indent="-228594" algn="l" rtl="0" eaLnBrk="1" fontAlgn="base" hangingPunct="1">
        <a:spcBef>
          <a:spcPct val="20000"/>
        </a:spcBef>
        <a:spcAft>
          <a:spcPct val="0"/>
        </a:spcAft>
        <a:buClr>
          <a:srgbClr val="94C43A"/>
        </a:buClr>
        <a:buFont typeface="Wingdings" panose="05000000000000000000" pitchFamily="2" charset="2"/>
        <a:buChar char="§"/>
        <a:defRPr sz="1400">
          <a:solidFill>
            <a:schemeClr val="tx2"/>
          </a:solidFill>
          <a:latin typeface="+mn-lt"/>
          <a:ea typeface="+mn-ea"/>
        </a:defRPr>
      </a:lvl3pPr>
      <a:lvl4pPr marL="1600160" indent="-228594" algn="l" rtl="0" eaLnBrk="1" fontAlgn="base" hangingPunct="1">
        <a:spcBef>
          <a:spcPct val="20000"/>
        </a:spcBef>
        <a:spcAft>
          <a:spcPct val="0"/>
        </a:spcAft>
        <a:buClr>
          <a:schemeClr val="folHlink"/>
        </a:buClr>
        <a:buChar char="–"/>
        <a:defRPr sz="1200">
          <a:solidFill>
            <a:schemeClr val="tx2"/>
          </a:solidFill>
          <a:latin typeface="+mn-lt"/>
          <a:ea typeface="+mn-ea"/>
        </a:defRPr>
      </a:lvl4pPr>
      <a:lvl5pPr marL="2057348" indent="-228594" algn="l" rtl="0" eaLnBrk="1" fontAlgn="base" hangingPunct="1">
        <a:spcBef>
          <a:spcPct val="20000"/>
        </a:spcBef>
        <a:spcAft>
          <a:spcPct val="0"/>
        </a:spcAft>
        <a:buClr>
          <a:schemeClr val="folHlink"/>
        </a:buClr>
        <a:buChar char="»"/>
        <a:defRPr sz="1200">
          <a:solidFill>
            <a:schemeClr val="tx2"/>
          </a:solidFill>
          <a:latin typeface="+mn-lt"/>
          <a:ea typeface="+mn-ea"/>
        </a:defRPr>
      </a:lvl5pPr>
      <a:lvl6pPr marL="2514537" indent="-228594"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726" indent="-228594"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8915" indent="-228594"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103" indent="-228594"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1"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mj-lt"/>
              </a:defRPr>
            </a:lvl1pPr>
          </a:lstStyle>
          <a:p>
            <a:pPr>
              <a:defRPr/>
            </a:pPr>
            <a:fld id="{2D1A6D07-1BBA-498B-B1BA-E05C573A5E63}" type="datetime1">
              <a:rPr lang="fi-FI" smtClean="0"/>
              <a:pPr>
                <a:defRPr/>
              </a:pPr>
              <a:t>2.10.2024</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65">
            <a:extLst>
              <a:ext uri="{28A0092B-C50C-407E-A947-70E740481C1C}">
                <a14:useLocalDpi xmlns:a14="http://schemas.microsoft.com/office/drawing/2010/main" val="0"/>
              </a:ext>
            </a:extLst>
          </a:blip>
          <a:srcRect/>
          <a:stretch/>
        </p:blipFill>
        <p:spPr>
          <a:xfrm>
            <a:off x="395537" y="447158"/>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77383943"/>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325" r:id="rId31"/>
    <p:sldLayoutId id="2147484502" r:id="rId32"/>
    <p:sldLayoutId id="2147484503" r:id="rId33"/>
    <p:sldLayoutId id="2147484504" r:id="rId34"/>
    <p:sldLayoutId id="2147484505" r:id="rId35"/>
    <p:sldLayoutId id="2147484506" r:id="rId36"/>
    <p:sldLayoutId id="2147484507" r:id="rId37"/>
    <p:sldLayoutId id="2147484508" r:id="rId38"/>
    <p:sldLayoutId id="2147484509" r:id="rId39"/>
    <p:sldLayoutId id="2147484510" r:id="rId40"/>
    <p:sldLayoutId id="2147484511" r:id="rId41"/>
    <p:sldLayoutId id="2147484512" r:id="rId42"/>
    <p:sldLayoutId id="2147484513" r:id="rId43"/>
    <p:sldLayoutId id="2147484514" r:id="rId44"/>
    <p:sldLayoutId id="2147484515" r:id="rId45"/>
    <p:sldLayoutId id="2147484516" r:id="rId46"/>
    <p:sldLayoutId id="2147484517" r:id="rId47"/>
    <p:sldLayoutId id="2147484518" r:id="rId48"/>
    <p:sldLayoutId id="2147484519" r:id="rId49"/>
    <p:sldLayoutId id="2147484520" r:id="rId50"/>
    <p:sldLayoutId id="2147484521" r:id="rId51"/>
    <p:sldLayoutId id="2147484522" r:id="rId52"/>
    <p:sldLayoutId id="2147484523" r:id="rId53"/>
    <p:sldLayoutId id="2147484524" r:id="rId54"/>
    <p:sldLayoutId id="2147484525" r:id="rId55"/>
    <p:sldLayoutId id="2147484526" r:id="rId56"/>
    <p:sldLayoutId id="2147484527" r:id="rId57"/>
    <p:sldLayoutId id="2147484528" r:id="rId58"/>
    <p:sldLayoutId id="2147484529" r:id="rId59"/>
    <p:sldLayoutId id="2147484530" r:id="rId60"/>
    <p:sldLayoutId id="2147484531" r:id="rId61"/>
    <p:sldLayoutId id="2147484532" r:id="rId62"/>
    <p:sldLayoutId id="2147484533" r:id="rId63"/>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189"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378"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566"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754"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892" indent="-342892"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31" indent="-285743"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solidFill>
          <a:latin typeface="+mn-lt"/>
          <a:ea typeface="+mn-ea"/>
        </a:defRPr>
      </a:lvl2pPr>
      <a:lvl3pPr marL="1142972" indent="-228594" algn="l" rtl="0" eaLnBrk="1" fontAlgn="base" hangingPunct="1">
        <a:lnSpc>
          <a:spcPct val="100000"/>
        </a:lnSpc>
        <a:spcBef>
          <a:spcPct val="20000"/>
        </a:spcBef>
        <a:spcAft>
          <a:spcPts val="1200"/>
        </a:spcAft>
        <a:buClr>
          <a:schemeClr val="accent2">
            <a:lumMod val="75000"/>
          </a:schemeClr>
        </a:buClr>
        <a:buChar char="•"/>
        <a:defRPr sz="1400">
          <a:solidFill>
            <a:schemeClr val="tx1"/>
          </a:solidFill>
          <a:latin typeface="+mn-lt"/>
          <a:ea typeface="+mn-ea"/>
        </a:defRPr>
      </a:lvl3pPr>
      <a:lvl4pPr marL="1600160"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348"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537" indent="-228594"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726" indent="-228594"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8915" indent="-228594"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103" indent="-228594"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342900" y="305991"/>
            <a:ext cx="842605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342900" y="897731"/>
            <a:ext cx="8426054" cy="37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247775" y="4701778"/>
            <a:ext cx="978694" cy="194072"/>
          </a:xfrm>
          <a:prstGeom prst="rect">
            <a:avLst/>
          </a:prstGeom>
        </p:spPr>
        <p:txBody>
          <a:bodyPr vert="horz" lIns="0" tIns="0" rIns="0" bIns="0" rtlCol="0" anchor="ctr">
            <a:noAutofit/>
          </a:bodyPr>
          <a:lstStyle>
            <a:lvl1pPr algn="ctr" eaLnBrk="1" fontAlgn="auto" hangingPunct="1">
              <a:spcBef>
                <a:spcPts val="0"/>
              </a:spcBef>
              <a:spcAft>
                <a:spcPts val="0"/>
              </a:spcAft>
              <a:defRPr sz="731" smtClean="0">
                <a:solidFill>
                  <a:srgbClr val="000000"/>
                </a:solidFill>
                <a:latin typeface="+mn-lt"/>
              </a:defRPr>
            </a:lvl1pPr>
          </a:lstStyle>
          <a:p>
            <a:pPr>
              <a:defRPr/>
            </a:pPr>
            <a:r>
              <a:rPr lang="fi-FI"/>
              <a:t>23.5.2018</a:t>
            </a:r>
          </a:p>
        </p:txBody>
      </p:sp>
      <p:sp>
        <p:nvSpPr>
          <p:cNvPr id="5" name="Alatunnisteen paikkamerkki 4"/>
          <p:cNvSpPr>
            <a:spLocks noGrp="1"/>
          </p:cNvSpPr>
          <p:nvPr>
            <p:ph type="ftr" sz="quarter" idx="3"/>
          </p:nvPr>
        </p:nvSpPr>
        <p:spPr>
          <a:xfrm>
            <a:off x="2401491" y="4701778"/>
            <a:ext cx="3086100" cy="194072"/>
          </a:xfrm>
          <a:prstGeom prst="rect">
            <a:avLst/>
          </a:prstGeom>
        </p:spPr>
        <p:txBody>
          <a:bodyPr vert="horz" lIns="0" tIns="0" rIns="0" bIns="0" rtlCol="0" anchor="ctr">
            <a:noAutofit/>
          </a:bodyPr>
          <a:lstStyle>
            <a:lvl1pPr algn="l" eaLnBrk="1" fontAlgn="auto" hangingPunct="1">
              <a:spcBef>
                <a:spcPts val="0"/>
              </a:spcBef>
              <a:spcAft>
                <a:spcPts val="0"/>
              </a:spcAft>
              <a:defRPr sz="731" smtClean="0">
                <a:solidFill>
                  <a:srgbClr val="000000"/>
                </a:solidFill>
                <a:latin typeface="+mn-lt"/>
              </a:defRPr>
            </a:lvl1pPr>
          </a:lstStyle>
          <a:p>
            <a:pPr>
              <a:defRPr/>
            </a:pPr>
            <a:r>
              <a:rPr lang="fi-FI"/>
              <a:t>City Executive Office</a:t>
            </a:r>
          </a:p>
        </p:txBody>
      </p:sp>
      <p:sp>
        <p:nvSpPr>
          <p:cNvPr id="6" name="Dian numeron paikkamerkki 5"/>
          <p:cNvSpPr>
            <a:spLocks noGrp="1"/>
          </p:cNvSpPr>
          <p:nvPr>
            <p:ph type="sldNum" sz="quarter" idx="4"/>
          </p:nvPr>
        </p:nvSpPr>
        <p:spPr>
          <a:xfrm>
            <a:off x="7828361" y="4701778"/>
            <a:ext cx="927497" cy="194072"/>
          </a:xfrm>
          <a:prstGeom prst="rect">
            <a:avLst/>
          </a:prstGeom>
        </p:spPr>
        <p:txBody>
          <a:bodyPr vert="horz" lIns="0" tIns="0" rIns="0" bIns="0" rtlCol="0" anchor="ctr">
            <a:noAutofit/>
          </a:bodyPr>
          <a:lstStyle>
            <a:lvl1pPr algn="r" eaLnBrk="1" fontAlgn="auto" hangingPunct="1">
              <a:spcBef>
                <a:spcPts val="0"/>
              </a:spcBef>
              <a:spcAft>
                <a:spcPts val="0"/>
              </a:spcAft>
              <a:defRPr sz="731" b="1" smtClean="0">
                <a:solidFill>
                  <a:srgbClr val="000000"/>
                </a:solidFill>
                <a:latin typeface="+mn-lt"/>
              </a:defRPr>
            </a:lvl1pPr>
          </a:lstStyle>
          <a:p>
            <a:pPr>
              <a:defRPr/>
            </a:pPr>
            <a:fld id="{6B370454-7587-4038-AD45-69ED16F27904}" type="slidenum">
              <a:rPr lang="fi-FI"/>
              <a:pPr>
                <a:defRPr/>
              </a:pPr>
              <a:t>‹#›</a:t>
            </a:fld>
            <a:endParaRPr lang="fi-FI"/>
          </a:p>
        </p:txBody>
      </p:sp>
      <p:grpSp>
        <p:nvGrpSpPr>
          <p:cNvPr id="3079" name="Ryhmä 6"/>
          <p:cNvGrpSpPr>
            <a:grpSpLocks/>
          </p:cNvGrpSpPr>
          <p:nvPr/>
        </p:nvGrpSpPr>
        <p:grpSpPr bwMode="auto">
          <a:xfrm>
            <a:off x="348853" y="4666060"/>
            <a:ext cx="603647" cy="280988"/>
            <a:chOff x="228601" y="704851"/>
            <a:chExt cx="11734800" cy="5449888"/>
          </a:xfrm>
        </p:grpSpPr>
        <p:sp>
          <p:nvSpPr>
            <p:cNvPr id="3080"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1"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3083"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4"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5"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3087"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8"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9"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90"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grpSp>
    </p:spTree>
    <p:extLst>
      <p:ext uri="{BB962C8B-B14F-4D97-AF65-F5344CB8AC3E}">
        <p14:creationId xmlns:p14="http://schemas.microsoft.com/office/powerpoint/2010/main" val="2715387680"/>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 id="2147484279" r:id="rId24"/>
    <p:sldLayoutId id="2147484280" r:id="rId25"/>
    <p:sldLayoutId id="2147484281" r:id="rId26"/>
    <p:sldLayoutId id="2147484282" r:id="rId27"/>
    <p:sldLayoutId id="2147484283" r:id="rId28"/>
    <p:sldLayoutId id="2147484284" r:id="rId29"/>
    <p:sldLayoutId id="2147484285" r:id="rId30"/>
    <p:sldLayoutId id="2147484286" r:id="rId31"/>
    <p:sldLayoutId id="2147484287" r:id="rId32"/>
    <p:sldLayoutId id="2147484288" r:id="rId33"/>
    <p:sldLayoutId id="2147484289" r:id="rId34"/>
    <p:sldLayoutId id="2147484290" r:id="rId35"/>
    <p:sldLayoutId id="2147484291" r:id="rId36"/>
    <p:sldLayoutId id="2147484292" r:id="rId37"/>
  </p:sldLayoutIdLst>
  <p:hf sldNum="0" hdr="0" ftr="0" dt="0"/>
  <p:txStyles>
    <p:titleStyle>
      <a:lvl1pPr algn="l" rtl="0" eaLnBrk="1" fontAlgn="base" hangingPunct="1">
        <a:lnSpc>
          <a:spcPct val="90000"/>
        </a:lnSpc>
        <a:spcBef>
          <a:spcPct val="0"/>
        </a:spcBef>
        <a:spcAft>
          <a:spcPct val="0"/>
        </a:spcAft>
        <a:defRPr sz="2363"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5pPr>
      <a:lvl6pPr marL="257175"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6pPr>
      <a:lvl7pPr marL="514350"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7pPr>
      <a:lvl8pPr marL="771525"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8pPr>
      <a:lvl9pPr marL="1028700"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9pPr>
    </p:titleStyle>
    <p:bodyStyle>
      <a:lvl1pPr marL="128588" indent="-128588" algn="l" rtl="0" eaLnBrk="1" fontAlgn="base" hangingPunct="1">
        <a:spcBef>
          <a:spcPct val="0"/>
        </a:spcBef>
        <a:spcAft>
          <a:spcPct val="0"/>
        </a:spcAft>
        <a:buFont typeface="Arial" panose="020B0604020202020204" pitchFamily="34" charset="0"/>
        <a:buChar char="•"/>
        <a:defRPr sz="1406" kern="1200">
          <a:solidFill>
            <a:schemeClr val="tx1"/>
          </a:solidFill>
          <a:latin typeface="+mn-lt"/>
          <a:ea typeface="+mn-ea"/>
          <a:cs typeface="+mn-cs"/>
        </a:defRPr>
      </a:lvl1pPr>
      <a:lvl2pPr marL="385763" indent="-128588" algn="l" rtl="0" eaLnBrk="1" fontAlgn="base" hangingPunct="1">
        <a:spcBef>
          <a:spcPct val="0"/>
        </a:spcBef>
        <a:spcAft>
          <a:spcPct val="0"/>
        </a:spcAft>
        <a:buFont typeface="Arial" panose="020B0604020202020204" pitchFamily="34" charset="0"/>
        <a:buChar char="•"/>
        <a:defRPr sz="1350" kern="1200">
          <a:solidFill>
            <a:schemeClr val="tx1"/>
          </a:solidFill>
          <a:latin typeface="+mn-lt"/>
          <a:ea typeface="+mn-ea"/>
          <a:cs typeface="+mn-cs"/>
        </a:defRPr>
      </a:lvl2pPr>
      <a:lvl3pPr marL="642938" indent="-128588" algn="l" rtl="0" eaLnBrk="1" fontAlgn="base" hangingPunct="1">
        <a:spcBef>
          <a:spcPct val="0"/>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1157288" indent="-128588"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B558C6-A0D7-4F5B-A287-BF515DC7BD36}"/>
              </a:ext>
            </a:extLst>
          </p:cNvPr>
          <p:cNvSpPr>
            <a:spLocks noGrp="1" noChangeArrowheads="1"/>
          </p:cNvSpPr>
          <p:nvPr>
            <p:ph type="title"/>
          </p:nvPr>
        </p:nvSpPr>
        <p:spPr bwMode="auto">
          <a:xfrm>
            <a:off x="2857500" y="548879"/>
            <a:ext cx="575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Click to edit Master title style</a:t>
            </a:r>
          </a:p>
        </p:txBody>
      </p:sp>
      <p:sp>
        <p:nvSpPr>
          <p:cNvPr id="4099" name="Rectangle 3">
            <a:extLst>
              <a:ext uri="{FF2B5EF4-FFF2-40B4-BE49-F238E27FC236}">
                <a16:creationId xmlns:a16="http://schemas.microsoft.com/office/drawing/2014/main" id="{34E4199B-EE8F-40BA-976B-920C5AC17AB5}"/>
              </a:ext>
            </a:extLst>
          </p:cNvPr>
          <p:cNvSpPr>
            <a:spLocks noGrp="1" noChangeArrowheads="1"/>
          </p:cNvSpPr>
          <p:nvPr>
            <p:ph type="body" idx="1"/>
          </p:nvPr>
        </p:nvSpPr>
        <p:spPr bwMode="auto">
          <a:xfrm>
            <a:off x="1905000" y="1714500"/>
            <a:ext cx="662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Click to edit Master text styles</a:t>
            </a:r>
          </a:p>
          <a:p>
            <a:pPr lvl="1"/>
            <a:r>
              <a:rPr lang="fi-FI" altLang="fi-FI"/>
              <a:t>Second level</a:t>
            </a:r>
          </a:p>
          <a:p>
            <a:pPr lvl="2"/>
            <a:r>
              <a:rPr lang="fi-FI" altLang="fi-FI"/>
              <a:t>Third level</a:t>
            </a:r>
          </a:p>
          <a:p>
            <a:pPr lvl="3"/>
            <a:r>
              <a:rPr lang="fi-FI" altLang="fi-FI"/>
              <a:t>Fourth level</a:t>
            </a:r>
          </a:p>
          <a:p>
            <a:pPr lvl="4"/>
            <a:r>
              <a:rPr lang="fi-FI" altLang="fi-FI"/>
              <a:t>Fifth level</a:t>
            </a:r>
          </a:p>
        </p:txBody>
      </p:sp>
      <p:sp>
        <p:nvSpPr>
          <p:cNvPr id="1028" name="Rectangle 4">
            <a:extLst>
              <a:ext uri="{FF2B5EF4-FFF2-40B4-BE49-F238E27FC236}">
                <a16:creationId xmlns:a16="http://schemas.microsoft.com/office/drawing/2014/main" id="{AD6D6892-6774-48B2-BECC-1DB9E8FDAC52}"/>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75" baseline="30000">
                <a:solidFill>
                  <a:srgbClr val="000000"/>
                </a:solidFill>
                <a:latin typeface="Arial" charset="0"/>
              </a:defRPr>
            </a:lvl1pPr>
          </a:lstStyle>
          <a:p>
            <a:pPr>
              <a:defRPr/>
            </a:pPr>
            <a:r>
              <a:rPr lang="fi-FI"/>
              <a:t>ARA Jarmo Lindén 5.11.2010</a:t>
            </a:r>
          </a:p>
        </p:txBody>
      </p:sp>
      <p:pic>
        <p:nvPicPr>
          <p:cNvPr id="4101" name="Picture 16" descr="ara_logo_vari">
            <a:extLst>
              <a:ext uri="{FF2B5EF4-FFF2-40B4-BE49-F238E27FC236}">
                <a16:creationId xmlns:a16="http://schemas.microsoft.com/office/drawing/2014/main" id="{8D5D149B-DBF3-42BB-A8B8-01EBDC6F02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 y="628651"/>
            <a:ext cx="12954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07749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Lst>
  <p:hf sldNum="0" hdr="0" ftr="0"/>
  <p:txStyles>
    <p:titleStyle>
      <a:lvl1pPr algn="l" rtl="0" eaLnBrk="0" fontAlgn="base" hangingPunct="0">
        <a:spcBef>
          <a:spcPct val="0"/>
        </a:spcBef>
        <a:spcAft>
          <a:spcPct val="0"/>
        </a:spcAft>
        <a:defRPr sz="1650">
          <a:solidFill>
            <a:schemeClr val="tx2"/>
          </a:solidFill>
          <a:latin typeface="+mj-lt"/>
          <a:ea typeface="+mj-ea"/>
          <a:cs typeface="+mj-cs"/>
        </a:defRPr>
      </a:lvl1pPr>
      <a:lvl2pPr algn="l" rtl="0" eaLnBrk="0" fontAlgn="base" hangingPunct="0">
        <a:spcBef>
          <a:spcPct val="0"/>
        </a:spcBef>
        <a:spcAft>
          <a:spcPct val="0"/>
        </a:spcAft>
        <a:defRPr sz="1650">
          <a:solidFill>
            <a:schemeClr val="tx2"/>
          </a:solidFill>
          <a:latin typeface="Arial" charset="0"/>
          <a:ea typeface="ヒラギノ角ゴ Pro W3" pitchFamily="32" charset="-128"/>
        </a:defRPr>
      </a:lvl2pPr>
      <a:lvl3pPr algn="l" rtl="0" eaLnBrk="0" fontAlgn="base" hangingPunct="0">
        <a:spcBef>
          <a:spcPct val="0"/>
        </a:spcBef>
        <a:spcAft>
          <a:spcPct val="0"/>
        </a:spcAft>
        <a:defRPr sz="1650">
          <a:solidFill>
            <a:schemeClr val="tx2"/>
          </a:solidFill>
          <a:latin typeface="Arial" charset="0"/>
          <a:ea typeface="ヒラギノ角ゴ Pro W3" pitchFamily="32" charset="-128"/>
        </a:defRPr>
      </a:lvl3pPr>
      <a:lvl4pPr algn="l" rtl="0" eaLnBrk="0" fontAlgn="base" hangingPunct="0">
        <a:spcBef>
          <a:spcPct val="0"/>
        </a:spcBef>
        <a:spcAft>
          <a:spcPct val="0"/>
        </a:spcAft>
        <a:defRPr sz="1650">
          <a:solidFill>
            <a:schemeClr val="tx2"/>
          </a:solidFill>
          <a:latin typeface="Arial" charset="0"/>
          <a:ea typeface="ヒラギノ角ゴ Pro W3" pitchFamily="32" charset="-128"/>
        </a:defRPr>
      </a:lvl4pPr>
      <a:lvl5pPr algn="l" rtl="0" eaLnBrk="0" fontAlgn="base" hangingPunct="0">
        <a:spcBef>
          <a:spcPct val="0"/>
        </a:spcBef>
        <a:spcAft>
          <a:spcPct val="0"/>
        </a:spcAft>
        <a:defRPr sz="1650">
          <a:solidFill>
            <a:schemeClr val="tx2"/>
          </a:solidFill>
          <a:latin typeface="Arial" charset="0"/>
          <a:ea typeface="ヒラギノ角ゴ Pro W3" pitchFamily="32" charset="-128"/>
        </a:defRPr>
      </a:lvl5pPr>
      <a:lvl6pPr marL="342892" algn="l" rtl="0" fontAlgn="base">
        <a:spcBef>
          <a:spcPct val="0"/>
        </a:spcBef>
        <a:spcAft>
          <a:spcPct val="0"/>
        </a:spcAft>
        <a:defRPr sz="1650">
          <a:solidFill>
            <a:schemeClr val="tx2"/>
          </a:solidFill>
          <a:latin typeface="Arial" charset="0"/>
          <a:ea typeface="ヒラギノ角ゴ Pro W3" pitchFamily="32" charset="-128"/>
        </a:defRPr>
      </a:lvl6pPr>
      <a:lvl7pPr marL="685783" algn="l" rtl="0" fontAlgn="base">
        <a:spcBef>
          <a:spcPct val="0"/>
        </a:spcBef>
        <a:spcAft>
          <a:spcPct val="0"/>
        </a:spcAft>
        <a:defRPr sz="1650">
          <a:solidFill>
            <a:schemeClr val="tx2"/>
          </a:solidFill>
          <a:latin typeface="Arial" charset="0"/>
          <a:ea typeface="ヒラギノ角ゴ Pro W3" pitchFamily="32" charset="-128"/>
        </a:defRPr>
      </a:lvl7pPr>
      <a:lvl8pPr marL="1028675" algn="l" rtl="0" fontAlgn="base">
        <a:spcBef>
          <a:spcPct val="0"/>
        </a:spcBef>
        <a:spcAft>
          <a:spcPct val="0"/>
        </a:spcAft>
        <a:defRPr sz="1650">
          <a:solidFill>
            <a:schemeClr val="tx2"/>
          </a:solidFill>
          <a:latin typeface="Arial" charset="0"/>
          <a:ea typeface="ヒラギノ角ゴ Pro W3" pitchFamily="32" charset="-128"/>
        </a:defRPr>
      </a:lvl8pPr>
      <a:lvl9pPr marL="1371566" algn="l" rtl="0" fontAlgn="base">
        <a:spcBef>
          <a:spcPct val="0"/>
        </a:spcBef>
        <a:spcAft>
          <a:spcPct val="0"/>
        </a:spcAft>
        <a:defRPr sz="1650">
          <a:solidFill>
            <a:schemeClr val="tx2"/>
          </a:solidFill>
          <a:latin typeface="Arial" charset="0"/>
          <a:ea typeface="ヒラギノ角ゴ Pro W3" pitchFamily="32" charset="-128"/>
        </a:defRPr>
      </a:lvl9pPr>
    </p:titleStyle>
    <p:bodyStyle>
      <a:lvl1pPr marL="257168" indent="-257168" algn="l" rtl="0" eaLnBrk="0" fontAlgn="base" hangingPunct="0">
        <a:spcBef>
          <a:spcPct val="20000"/>
        </a:spcBef>
        <a:spcAft>
          <a:spcPct val="0"/>
        </a:spcAft>
        <a:buClr>
          <a:schemeClr val="folHlink"/>
        </a:buClr>
        <a:buChar char="•"/>
        <a:defRPr>
          <a:solidFill>
            <a:schemeClr val="tx2"/>
          </a:solidFill>
          <a:latin typeface="+mn-lt"/>
          <a:ea typeface="+mn-ea"/>
          <a:cs typeface="+mn-cs"/>
        </a:defRPr>
      </a:lvl1pPr>
      <a:lvl2pPr marL="557199" indent="-214308" algn="l" rtl="0" eaLnBrk="0" fontAlgn="base" hangingPunct="0">
        <a:spcBef>
          <a:spcPct val="20000"/>
        </a:spcBef>
        <a:spcAft>
          <a:spcPct val="0"/>
        </a:spcAft>
        <a:buClr>
          <a:schemeClr val="folHlink"/>
        </a:buClr>
        <a:buChar char="–"/>
        <a:defRPr sz="1200">
          <a:solidFill>
            <a:schemeClr val="tx2"/>
          </a:solidFill>
          <a:latin typeface="+mn-lt"/>
          <a:ea typeface="+mn-ea"/>
        </a:defRPr>
      </a:lvl2pPr>
      <a:lvl3pPr marL="857228" indent="-171446" algn="l" rtl="0" eaLnBrk="0" fontAlgn="base" hangingPunct="0">
        <a:spcBef>
          <a:spcPct val="20000"/>
        </a:spcBef>
        <a:spcAft>
          <a:spcPct val="0"/>
        </a:spcAft>
        <a:buClr>
          <a:schemeClr val="folHlink"/>
        </a:buClr>
        <a:buChar char="•"/>
        <a:defRPr sz="1050">
          <a:solidFill>
            <a:schemeClr val="tx2"/>
          </a:solidFill>
          <a:latin typeface="+mn-lt"/>
          <a:ea typeface="+mn-ea"/>
        </a:defRPr>
      </a:lvl3pPr>
      <a:lvl4pPr marL="1200120" indent="-171446" algn="l" rtl="0" eaLnBrk="0" fontAlgn="base" hangingPunct="0">
        <a:spcBef>
          <a:spcPct val="20000"/>
        </a:spcBef>
        <a:spcAft>
          <a:spcPct val="0"/>
        </a:spcAft>
        <a:buClr>
          <a:schemeClr val="folHlink"/>
        </a:buClr>
        <a:buChar char="–"/>
        <a:defRPr sz="1050">
          <a:solidFill>
            <a:schemeClr val="tx2"/>
          </a:solidFill>
          <a:latin typeface="+mn-lt"/>
          <a:ea typeface="+mn-ea"/>
        </a:defRPr>
      </a:lvl4pPr>
      <a:lvl5pPr marL="1543012" indent="-171446" algn="l" rtl="0" eaLnBrk="0" fontAlgn="base" hangingPunct="0">
        <a:spcBef>
          <a:spcPct val="20000"/>
        </a:spcBef>
        <a:spcAft>
          <a:spcPct val="0"/>
        </a:spcAft>
        <a:buClr>
          <a:schemeClr val="folHlink"/>
        </a:buClr>
        <a:buChar char="»"/>
        <a:defRPr sz="1050">
          <a:solidFill>
            <a:schemeClr val="tx2"/>
          </a:solidFill>
          <a:latin typeface="+mn-lt"/>
          <a:ea typeface="+mn-ea"/>
        </a:defRPr>
      </a:lvl5pPr>
      <a:lvl6pPr marL="1885903" indent="-171446" algn="l" rtl="0" fontAlgn="base">
        <a:spcBef>
          <a:spcPct val="20000"/>
        </a:spcBef>
        <a:spcAft>
          <a:spcPct val="0"/>
        </a:spcAft>
        <a:buClr>
          <a:schemeClr val="folHlink"/>
        </a:buClr>
        <a:buChar char="»"/>
        <a:defRPr sz="1050">
          <a:solidFill>
            <a:schemeClr val="tx2"/>
          </a:solidFill>
          <a:latin typeface="+mn-lt"/>
          <a:ea typeface="+mn-ea"/>
        </a:defRPr>
      </a:lvl6pPr>
      <a:lvl7pPr marL="2228795" indent="-171446" algn="l" rtl="0" fontAlgn="base">
        <a:spcBef>
          <a:spcPct val="20000"/>
        </a:spcBef>
        <a:spcAft>
          <a:spcPct val="0"/>
        </a:spcAft>
        <a:buClr>
          <a:schemeClr val="folHlink"/>
        </a:buClr>
        <a:buChar char="»"/>
        <a:defRPr sz="1050">
          <a:solidFill>
            <a:schemeClr val="tx2"/>
          </a:solidFill>
          <a:latin typeface="+mn-lt"/>
          <a:ea typeface="+mn-ea"/>
        </a:defRPr>
      </a:lvl7pPr>
      <a:lvl8pPr marL="2571686" indent="-171446" algn="l" rtl="0" fontAlgn="base">
        <a:spcBef>
          <a:spcPct val="20000"/>
        </a:spcBef>
        <a:spcAft>
          <a:spcPct val="0"/>
        </a:spcAft>
        <a:buClr>
          <a:schemeClr val="folHlink"/>
        </a:buClr>
        <a:buChar char="»"/>
        <a:defRPr sz="1050">
          <a:solidFill>
            <a:schemeClr val="tx2"/>
          </a:solidFill>
          <a:latin typeface="+mn-lt"/>
          <a:ea typeface="+mn-ea"/>
        </a:defRPr>
      </a:lvl8pPr>
      <a:lvl9pPr marL="2914577" indent="-171446" algn="l" rtl="0" fontAlgn="base">
        <a:spcBef>
          <a:spcPct val="20000"/>
        </a:spcBef>
        <a:spcAft>
          <a:spcPct val="0"/>
        </a:spcAft>
        <a:buClr>
          <a:schemeClr val="folHlink"/>
        </a:buClr>
        <a:buChar char="»"/>
        <a:defRPr sz="1050">
          <a:solidFill>
            <a:schemeClr val="tx2"/>
          </a:solidFill>
          <a:latin typeface="+mn-lt"/>
          <a:ea typeface="+mn-ea"/>
        </a:defRPr>
      </a:lvl9pPr>
    </p:bodyStyle>
    <p:otherStyle>
      <a:defPPr>
        <a:defRPr lang="fi-FI"/>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857500" y="548879"/>
            <a:ext cx="575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Click to edit Master title style</a:t>
            </a:r>
          </a:p>
        </p:txBody>
      </p:sp>
      <p:sp>
        <p:nvSpPr>
          <p:cNvPr id="2051" name="Rectangle 3"/>
          <p:cNvSpPr>
            <a:spLocks noGrp="1" noChangeArrowheads="1"/>
          </p:cNvSpPr>
          <p:nvPr>
            <p:ph type="body" idx="1"/>
          </p:nvPr>
        </p:nvSpPr>
        <p:spPr bwMode="auto">
          <a:xfrm>
            <a:off x="1905000" y="1714500"/>
            <a:ext cx="662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Click to edit Master text styles</a:t>
            </a:r>
          </a:p>
          <a:p>
            <a:pPr lvl="1"/>
            <a:r>
              <a:rPr lang="fi-FI" altLang="fi-FI"/>
              <a:t>Second level</a:t>
            </a:r>
          </a:p>
          <a:p>
            <a:pPr lvl="2"/>
            <a:r>
              <a:rPr lang="fi-FI" altLang="fi-FI"/>
              <a:t>Third level</a:t>
            </a:r>
          </a:p>
          <a:p>
            <a:pPr lvl="3"/>
            <a:r>
              <a:rPr lang="fi-FI" altLang="fi-FI"/>
              <a:t>Fourth level</a:t>
            </a:r>
          </a:p>
          <a:p>
            <a:pPr lvl="4"/>
            <a:r>
              <a:rPr lang="fi-FI" altLang="fi-FI"/>
              <a:t>Fifth level</a:t>
            </a:r>
          </a:p>
        </p:txBody>
      </p:sp>
      <p:sp>
        <p:nvSpPr>
          <p:cNvPr id="1028" name="Rectangle 4"/>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75" baseline="30000" smtClean="0">
                <a:latin typeface="Arial" charset="0"/>
              </a:defRPr>
            </a:lvl1pPr>
          </a:lstStyle>
          <a:p>
            <a:pPr eaLnBrk="0" hangingPunct="0">
              <a:defRPr/>
            </a:pPr>
            <a:r>
              <a:rPr lang="fi-FI">
                <a:solidFill>
                  <a:srgbClr val="000000"/>
                </a:solidFill>
                <a:ea typeface="ヒラギノ角ゴ Pro W3" pitchFamily="32" charset="-128"/>
              </a:rPr>
              <a:t>ARA Jarmo Lindén 5.11.2010</a:t>
            </a:r>
          </a:p>
        </p:txBody>
      </p:sp>
      <p:pic>
        <p:nvPicPr>
          <p:cNvPr id="2053" name="Picture 16" descr="ara_logo_var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628651"/>
            <a:ext cx="12954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260162"/>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Lst>
  <p:hf sldNum="0" hdr="0" ftr="0"/>
  <p:txStyles>
    <p:titleStyle>
      <a:lvl1pPr algn="l" rtl="0" eaLnBrk="0" fontAlgn="base" hangingPunct="0">
        <a:spcBef>
          <a:spcPct val="0"/>
        </a:spcBef>
        <a:spcAft>
          <a:spcPct val="0"/>
        </a:spcAft>
        <a:defRPr sz="1650">
          <a:solidFill>
            <a:schemeClr val="tx2"/>
          </a:solidFill>
          <a:latin typeface="+mj-lt"/>
          <a:ea typeface="+mj-ea"/>
          <a:cs typeface="+mj-cs"/>
        </a:defRPr>
      </a:lvl1pPr>
      <a:lvl2pPr algn="l" rtl="0" eaLnBrk="0" fontAlgn="base" hangingPunct="0">
        <a:spcBef>
          <a:spcPct val="0"/>
        </a:spcBef>
        <a:spcAft>
          <a:spcPct val="0"/>
        </a:spcAft>
        <a:defRPr sz="1650">
          <a:solidFill>
            <a:schemeClr val="tx2"/>
          </a:solidFill>
          <a:latin typeface="Arial" charset="0"/>
          <a:ea typeface="ヒラギノ角ゴ Pro W3" pitchFamily="32" charset="-128"/>
        </a:defRPr>
      </a:lvl2pPr>
      <a:lvl3pPr algn="l" rtl="0" eaLnBrk="0" fontAlgn="base" hangingPunct="0">
        <a:spcBef>
          <a:spcPct val="0"/>
        </a:spcBef>
        <a:spcAft>
          <a:spcPct val="0"/>
        </a:spcAft>
        <a:defRPr sz="1650">
          <a:solidFill>
            <a:schemeClr val="tx2"/>
          </a:solidFill>
          <a:latin typeface="Arial" charset="0"/>
          <a:ea typeface="ヒラギノ角ゴ Pro W3" pitchFamily="32" charset="-128"/>
        </a:defRPr>
      </a:lvl3pPr>
      <a:lvl4pPr algn="l" rtl="0" eaLnBrk="0" fontAlgn="base" hangingPunct="0">
        <a:spcBef>
          <a:spcPct val="0"/>
        </a:spcBef>
        <a:spcAft>
          <a:spcPct val="0"/>
        </a:spcAft>
        <a:defRPr sz="1650">
          <a:solidFill>
            <a:schemeClr val="tx2"/>
          </a:solidFill>
          <a:latin typeface="Arial" charset="0"/>
          <a:ea typeface="ヒラギノ角ゴ Pro W3" pitchFamily="32" charset="-128"/>
        </a:defRPr>
      </a:lvl4pPr>
      <a:lvl5pPr algn="l" rtl="0" eaLnBrk="0" fontAlgn="base" hangingPunct="0">
        <a:spcBef>
          <a:spcPct val="0"/>
        </a:spcBef>
        <a:spcAft>
          <a:spcPct val="0"/>
        </a:spcAft>
        <a:defRPr sz="1650">
          <a:solidFill>
            <a:schemeClr val="tx2"/>
          </a:solidFill>
          <a:latin typeface="Arial" charset="0"/>
          <a:ea typeface="ヒラギノ角ゴ Pro W3" pitchFamily="32" charset="-128"/>
        </a:defRPr>
      </a:lvl5pPr>
      <a:lvl6pPr marL="342900" algn="l" rtl="0" fontAlgn="base">
        <a:spcBef>
          <a:spcPct val="0"/>
        </a:spcBef>
        <a:spcAft>
          <a:spcPct val="0"/>
        </a:spcAft>
        <a:defRPr sz="1650">
          <a:solidFill>
            <a:schemeClr val="tx2"/>
          </a:solidFill>
          <a:latin typeface="Arial" charset="0"/>
          <a:ea typeface="ヒラギノ角ゴ Pro W3" pitchFamily="32" charset="-128"/>
        </a:defRPr>
      </a:lvl6pPr>
      <a:lvl7pPr marL="685800" algn="l" rtl="0" fontAlgn="base">
        <a:spcBef>
          <a:spcPct val="0"/>
        </a:spcBef>
        <a:spcAft>
          <a:spcPct val="0"/>
        </a:spcAft>
        <a:defRPr sz="1650">
          <a:solidFill>
            <a:schemeClr val="tx2"/>
          </a:solidFill>
          <a:latin typeface="Arial" charset="0"/>
          <a:ea typeface="ヒラギノ角ゴ Pro W3" pitchFamily="32" charset="-128"/>
        </a:defRPr>
      </a:lvl7pPr>
      <a:lvl8pPr marL="1028700" algn="l" rtl="0" fontAlgn="base">
        <a:spcBef>
          <a:spcPct val="0"/>
        </a:spcBef>
        <a:spcAft>
          <a:spcPct val="0"/>
        </a:spcAft>
        <a:defRPr sz="1650">
          <a:solidFill>
            <a:schemeClr val="tx2"/>
          </a:solidFill>
          <a:latin typeface="Arial" charset="0"/>
          <a:ea typeface="ヒラギノ角ゴ Pro W3" pitchFamily="32" charset="-128"/>
        </a:defRPr>
      </a:lvl8pPr>
      <a:lvl9pPr marL="1371600" algn="l" rtl="0" fontAlgn="base">
        <a:spcBef>
          <a:spcPct val="0"/>
        </a:spcBef>
        <a:spcAft>
          <a:spcPct val="0"/>
        </a:spcAft>
        <a:defRPr sz="1650">
          <a:solidFill>
            <a:schemeClr val="tx2"/>
          </a:solidFill>
          <a:latin typeface="Arial" charset="0"/>
          <a:ea typeface="ヒラギノ角ゴ Pro W3" pitchFamily="32" charset="-128"/>
        </a:defRPr>
      </a:lvl9pPr>
    </p:titleStyle>
    <p:bodyStyle>
      <a:lvl1pPr marL="257175" indent="-257175" algn="l" rtl="0" eaLnBrk="0" fontAlgn="base" hangingPunct="0">
        <a:spcBef>
          <a:spcPct val="20000"/>
        </a:spcBef>
        <a:spcAft>
          <a:spcPct val="0"/>
        </a:spcAft>
        <a:buClr>
          <a:schemeClr val="folHlink"/>
        </a:buClr>
        <a:buChar char="•"/>
        <a:defRPr>
          <a:solidFill>
            <a:schemeClr val="tx2"/>
          </a:solidFill>
          <a:latin typeface="+mn-lt"/>
          <a:ea typeface="+mn-ea"/>
          <a:cs typeface="+mn-cs"/>
        </a:defRPr>
      </a:lvl1pPr>
      <a:lvl2pPr marL="557213" indent="-214313" algn="l" rtl="0" eaLnBrk="0" fontAlgn="base" hangingPunct="0">
        <a:spcBef>
          <a:spcPct val="20000"/>
        </a:spcBef>
        <a:spcAft>
          <a:spcPct val="0"/>
        </a:spcAft>
        <a:buClr>
          <a:schemeClr val="folHlink"/>
        </a:buClr>
        <a:buChar char="–"/>
        <a:defRPr sz="1200">
          <a:solidFill>
            <a:schemeClr val="tx2"/>
          </a:solidFill>
          <a:latin typeface="+mn-lt"/>
          <a:ea typeface="+mn-ea"/>
        </a:defRPr>
      </a:lvl2pPr>
      <a:lvl3pPr marL="857250" indent="-171450" algn="l" rtl="0" eaLnBrk="0" fontAlgn="base" hangingPunct="0">
        <a:spcBef>
          <a:spcPct val="20000"/>
        </a:spcBef>
        <a:spcAft>
          <a:spcPct val="0"/>
        </a:spcAft>
        <a:buClr>
          <a:schemeClr val="folHlink"/>
        </a:buClr>
        <a:buChar char="•"/>
        <a:defRPr sz="1050">
          <a:solidFill>
            <a:schemeClr val="tx2"/>
          </a:solidFill>
          <a:latin typeface="+mn-lt"/>
          <a:ea typeface="+mn-ea"/>
        </a:defRPr>
      </a:lvl3pPr>
      <a:lvl4pPr marL="1200150" indent="-171450" algn="l" rtl="0" eaLnBrk="0" fontAlgn="base" hangingPunct="0">
        <a:spcBef>
          <a:spcPct val="20000"/>
        </a:spcBef>
        <a:spcAft>
          <a:spcPct val="0"/>
        </a:spcAft>
        <a:buClr>
          <a:schemeClr val="folHlink"/>
        </a:buClr>
        <a:buChar char="–"/>
        <a:defRPr sz="1050">
          <a:solidFill>
            <a:schemeClr val="tx2"/>
          </a:solidFill>
          <a:latin typeface="+mn-lt"/>
          <a:ea typeface="+mn-ea"/>
        </a:defRPr>
      </a:lvl4pPr>
      <a:lvl5pPr marL="1543050" indent="-171450" algn="l" rtl="0" eaLnBrk="0" fontAlgn="base" hangingPunct="0">
        <a:spcBef>
          <a:spcPct val="20000"/>
        </a:spcBef>
        <a:spcAft>
          <a:spcPct val="0"/>
        </a:spcAft>
        <a:buClr>
          <a:schemeClr val="folHlink"/>
        </a:buClr>
        <a:buChar char="»"/>
        <a:defRPr sz="1050">
          <a:solidFill>
            <a:schemeClr val="tx2"/>
          </a:solidFill>
          <a:latin typeface="+mn-lt"/>
          <a:ea typeface="+mn-ea"/>
        </a:defRPr>
      </a:lvl5pPr>
      <a:lvl6pPr marL="1885950" indent="-171450" algn="l" rtl="0" fontAlgn="base">
        <a:spcBef>
          <a:spcPct val="20000"/>
        </a:spcBef>
        <a:spcAft>
          <a:spcPct val="0"/>
        </a:spcAft>
        <a:buClr>
          <a:schemeClr val="folHlink"/>
        </a:buClr>
        <a:buChar char="»"/>
        <a:defRPr sz="1050">
          <a:solidFill>
            <a:schemeClr val="tx2"/>
          </a:solidFill>
          <a:latin typeface="+mn-lt"/>
          <a:ea typeface="+mn-ea"/>
        </a:defRPr>
      </a:lvl6pPr>
      <a:lvl7pPr marL="2228850" indent="-171450" algn="l" rtl="0" fontAlgn="base">
        <a:spcBef>
          <a:spcPct val="20000"/>
        </a:spcBef>
        <a:spcAft>
          <a:spcPct val="0"/>
        </a:spcAft>
        <a:buClr>
          <a:schemeClr val="folHlink"/>
        </a:buClr>
        <a:buChar char="»"/>
        <a:defRPr sz="1050">
          <a:solidFill>
            <a:schemeClr val="tx2"/>
          </a:solidFill>
          <a:latin typeface="+mn-lt"/>
          <a:ea typeface="+mn-ea"/>
        </a:defRPr>
      </a:lvl7pPr>
      <a:lvl8pPr marL="2571750" indent="-171450" algn="l" rtl="0" fontAlgn="base">
        <a:spcBef>
          <a:spcPct val="20000"/>
        </a:spcBef>
        <a:spcAft>
          <a:spcPct val="0"/>
        </a:spcAft>
        <a:buClr>
          <a:schemeClr val="folHlink"/>
        </a:buClr>
        <a:buChar char="»"/>
        <a:defRPr sz="1050">
          <a:solidFill>
            <a:schemeClr val="tx2"/>
          </a:solidFill>
          <a:latin typeface="+mn-lt"/>
          <a:ea typeface="+mn-ea"/>
        </a:defRPr>
      </a:lvl8pPr>
      <a:lvl9pPr marL="2914650" indent="-171450" algn="l" rtl="0" fontAlgn="base">
        <a:spcBef>
          <a:spcPct val="20000"/>
        </a:spcBef>
        <a:spcAft>
          <a:spcPct val="0"/>
        </a:spcAft>
        <a:buClr>
          <a:schemeClr val="folHlink"/>
        </a:buClr>
        <a:buChar char="»"/>
        <a:defRPr sz="1050">
          <a:solidFill>
            <a:schemeClr val="tx2"/>
          </a:solidFill>
          <a:latin typeface="+mn-lt"/>
          <a:ea typeface="+mn-ea"/>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857500" y="548879"/>
            <a:ext cx="575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Click to edit Master title style</a:t>
            </a:r>
          </a:p>
        </p:txBody>
      </p:sp>
      <p:sp>
        <p:nvSpPr>
          <p:cNvPr id="2051" name="Rectangle 3"/>
          <p:cNvSpPr>
            <a:spLocks noGrp="1" noChangeArrowheads="1"/>
          </p:cNvSpPr>
          <p:nvPr>
            <p:ph type="body" idx="1"/>
          </p:nvPr>
        </p:nvSpPr>
        <p:spPr bwMode="auto">
          <a:xfrm>
            <a:off x="1905000" y="1714500"/>
            <a:ext cx="662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Click to edit Master text styles</a:t>
            </a:r>
          </a:p>
          <a:p>
            <a:pPr lvl="1"/>
            <a:r>
              <a:rPr lang="fi-FI" altLang="fi-FI"/>
              <a:t>Second level</a:t>
            </a:r>
          </a:p>
          <a:p>
            <a:pPr lvl="2"/>
            <a:r>
              <a:rPr lang="fi-FI" altLang="fi-FI"/>
              <a:t>Third level</a:t>
            </a:r>
          </a:p>
          <a:p>
            <a:pPr lvl="3"/>
            <a:r>
              <a:rPr lang="fi-FI" altLang="fi-FI"/>
              <a:t>Fourth level</a:t>
            </a:r>
          </a:p>
          <a:p>
            <a:pPr lvl="4"/>
            <a:r>
              <a:rPr lang="fi-FI" altLang="fi-FI"/>
              <a:t>Fifth level</a:t>
            </a:r>
          </a:p>
        </p:txBody>
      </p:sp>
      <p:sp>
        <p:nvSpPr>
          <p:cNvPr id="1028" name="Rectangle 4"/>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75" baseline="30000" smtClean="0">
                <a:latin typeface="Arial" charset="0"/>
              </a:defRPr>
            </a:lvl1pPr>
          </a:lstStyle>
          <a:p>
            <a:pPr>
              <a:defRPr/>
            </a:pPr>
            <a:r>
              <a:rPr lang="fi-FI">
                <a:solidFill>
                  <a:srgbClr val="000000"/>
                </a:solidFill>
              </a:rPr>
              <a:t>ARA Jarmo Lindén 5.11.2010</a:t>
            </a:r>
          </a:p>
        </p:txBody>
      </p:sp>
      <p:pic>
        <p:nvPicPr>
          <p:cNvPr id="2053" name="Picture 16" descr="ara_logo_var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628650"/>
            <a:ext cx="12954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251112"/>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Lst>
  <p:hf sldNum="0" hdr="0" ftr="0"/>
  <p:txStyles>
    <p:titleStyle>
      <a:lvl1pPr algn="l" rtl="0" eaLnBrk="0" fontAlgn="base" hangingPunct="0">
        <a:spcBef>
          <a:spcPct val="0"/>
        </a:spcBef>
        <a:spcAft>
          <a:spcPct val="0"/>
        </a:spcAft>
        <a:defRPr sz="1650">
          <a:solidFill>
            <a:schemeClr val="tx2"/>
          </a:solidFill>
          <a:latin typeface="+mj-lt"/>
          <a:ea typeface="+mj-ea"/>
          <a:cs typeface="+mj-cs"/>
        </a:defRPr>
      </a:lvl1pPr>
      <a:lvl2pPr algn="l" rtl="0" eaLnBrk="0" fontAlgn="base" hangingPunct="0">
        <a:spcBef>
          <a:spcPct val="0"/>
        </a:spcBef>
        <a:spcAft>
          <a:spcPct val="0"/>
        </a:spcAft>
        <a:defRPr sz="1650">
          <a:solidFill>
            <a:schemeClr val="tx2"/>
          </a:solidFill>
          <a:latin typeface="Arial" charset="0"/>
          <a:ea typeface="ヒラギノ角ゴ Pro W3" pitchFamily="32" charset="-128"/>
        </a:defRPr>
      </a:lvl2pPr>
      <a:lvl3pPr algn="l" rtl="0" eaLnBrk="0" fontAlgn="base" hangingPunct="0">
        <a:spcBef>
          <a:spcPct val="0"/>
        </a:spcBef>
        <a:spcAft>
          <a:spcPct val="0"/>
        </a:spcAft>
        <a:defRPr sz="1650">
          <a:solidFill>
            <a:schemeClr val="tx2"/>
          </a:solidFill>
          <a:latin typeface="Arial" charset="0"/>
          <a:ea typeface="ヒラギノ角ゴ Pro W3" pitchFamily="32" charset="-128"/>
        </a:defRPr>
      </a:lvl3pPr>
      <a:lvl4pPr algn="l" rtl="0" eaLnBrk="0" fontAlgn="base" hangingPunct="0">
        <a:spcBef>
          <a:spcPct val="0"/>
        </a:spcBef>
        <a:spcAft>
          <a:spcPct val="0"/>
        </a:spcAft>
        <a:defRPr sz="1650">
          <a:solidFill>
            <a:schemeClr val="tx2"/>
          </a:solidFill>
          <a:latin typeface="Arial" charset="0"/>
          <a:ea typeface="ヒラギノ角ゴ Pro W3" pitchFamily="32" charset="-128"/>
        </a:defRPr>
      </a:lvl4pPr>
      <a:lvl5pPr algn="l" rtl="0" eaLnBrk="0" fontAlgn="base" hangingPunct="0">
        <a:spcBef>
          <a:spcPct val="0"/>
        </a:spcBef>
        <a:spcAft>
          <a:spcPct val="0"/>
        </a:spcAft>
        <a:defRPr sz="1650">
          <a:solidFill>
            <a:schemeClr val="tx2"/>
          </a:solidFill>
          <a:latin typeface="Arial" charset="0"/>
          <a:ea typeface="ヒラギノ角ゴ Pro W3" pitchFamily="32" charset="-128"/>
        </a:defRPr>
      </a:lvl5pPr>
      <a:lvl6pPr marL="342900" algn="l" rtl="0" fontAlgn="base">
        <a:spcBef>
          <a:spcPct val="0"/>
        </a:spcBef>
        <a:spcAft>
          <a:spcPct val="0"/>
        </a:spcAft>
        <a:defRPr sz="1650">
          <a:solidFill>
            <a:schemeClr val="tx2"/>
          </a:solidFill>
          <a:latin typeface="Arial" charset="0"/>
          <a:ea typeface="ヒラギノ角ゴ Pro W3" pitchFamily="32" charset="-128"/>
        </a:defRPr>
      </a:lvl6pPr>
      <a:lvl7pPr marL="685800" algn="l" rtl="0" fontAlgn="base">
        <a:spcBef>
          <a:spcPct val="0"/>
        </a:spcBef>
        <a:spcAft>
          <a:spcPct val="0"/>
        </a:spcAft>
        <a:defRPr sz="1650">
          <a:solidFill>
            <a:schemeClr val="tx2"/>
          </a:solidFill>
          <a:latin typeface="Arial" charset="0"/>
          <a:ea typeface="ヒラギノ角ゴ Pro W3" pitchFamily="32" charset="-128"/>
        </a:defRPr>
      </a:lvl7pPr>
      <a:lvl8pPr marL="1028700" algn="l" rtl="0" fontAlgn="base">
        <a:spcBef>
          <a:spcPct val="0"/>
        </a:spcBef>
        <a:spcAft>
          <a:spcPct val="0"/>
        </a:spcAft>
        <a:defRPr sz="1650">
          <a:solidFill>
            <a:schemeClr val="tx2"/>
          </a:solidFill>
          <a:latin typeface="Arial" charset="0"/>
          <a:ea typeface="ヒラギノ角ゴ Pro W3" pitchFamily="32" charset="-128"/>
        </a:defRPr>
      </a:lvl8pPr>
      <a:lvl9pPr marL="1371600" algn="l" rtl="0" fontAlgn="base">
        <a:spcBef>
          <a:spcPct val="0"/>
        </a:spcBef>
        <a:spcAft>
          <a:spcPct val="0"/>
        </a:spcAft>
        <a:defRPr sz="1650">
          <a:solidFill>
            <a:schemeClr val="tx2"/>
          </a:solidFill>
          <a:latin typeface="Arial" charset="0"/>
          <a:ea typeface="ヒラギノ角ゴ Pro W3" pitchFamily="32" charset="-128"/>
        </a:defRPr>
      </a:lvl9pPr>
    </p:titleStyle>
    <p:bodyStyle>
      <a:lvl1pPr marL="257175" indent="-257175" algn="l" rtl="0" eaLnBrk="0" fontAlgn="base" hangingPunct="0">
        <a:spcBef>
          <a:spcPct val="20000"/>
        </a:spcBef>
        <a:spcAft>
          <a:spcPct val="0"/>
        </a:spcAft>
        <a:buClr>
          <a:schemeClr val="folHlink"/>
        </a:buClr>
        <a:buChar char="•"/>
        <a:defRPr>
          <a:solidFill>
            <a:schemeClr val="tx2"/>
          </a:solidFill>
          <a:latin typeface="+mn-lt"/>
          <a:ea typeface="+mn-ea"/>
          <a:cs typeface="+mn-cs"/>
        </a:defRPr>
      </a:lvl1pPr>
      <a:lvl2pPr marL="557213" indent="-214313" algn="l" rtl="0" eaLnBrk="0" fontAlgn="base" hangingPunct="0">
        <a:spcBef>
          <a:spcPct val="20000"/>
        </a:spcBef>
        <a:spcAft>
          <a:spcPct val="0"/>
        </a:spcAft>
        <a:buClr>
          <a:schemeClr val="folHlink"/>
        </a:buClr>
        <a:buChar char="–"/>
        <a:defRPr sz="1200">
          <a:solidFill>
            <a:schemeClr val="tx2"/>
          </a:solidFill>
          <a:latin typeface="+mn-lt"/>
          <a:ea typeface="+mn-ea"/>
        </a:defRPr>
      </a:lvl2pPr>
      <a:lvl3pPr marL="857250" indent="-171450" algn="l" rtl="0" eaLnBrk="0" fontAlgn="base" hangingPunct="0">
        <a:spcBef>
          <a:spcPct val="20000"/>
        </a:spcBef>
        <a:spcAft>
          <a:spcPct val="0"/>
        </a:spcAft>
        <a:buClr>
          <a:schemeClr val="folHlink"/>
        </a:buClr>
        <a:buChar char="•"/>
        <a:defRPr sz="1050">
          <a:solidFill>
            <a:schemeClr val="tx2"/>
          </a:solidFill>
          <a:latin typeface="+mn-lt"/>
          <a:ea typeface="+mn-ea"/>
        </a:defRPr>
      </a:lvl3pPr>
      <a:lvl4pPr marL="1200150" indent="-171450" algn="l" rtl="0" eaLnBrk="0" fontAlgn="base" hangingPunct="0">
        <a:spcBef>
          <a:spcPct val="20000"/>
        </a:spcBef>
        <a:spcAft>
          <a:spcPct val="0"/>
        </a:spcAft>
        <a:buClr>
          <a:schemeClr val="folHlink"/>
        </a:buClr>
        <a:buChar char="–"/>
        <a:defRPr sz="1050">
          <a:solidFill>
            <a:schemeClr val="tx2"/>
          </a:solidFill>
          <a:latin typeface="+mn-lt"/>
          <a:ea typeface="+mn-ea"/>
        </a:defRPr>
      </a:lvl4pPr>
      <a:lvl5pPr marL="1543050" indent="-171450" algn="l" rtl="0" eaLnBrk="0" fontAlgn="base" hangingPunct="0">
        <a:spcBef>
          <a:spcPct val="20000"/>
        </a:spcBef>
        <a:spcAft>
          <a:spcPct val="0"/>
        </a:spcAft>
        <a:buClr>
          <a:schemeClr val="folHlink"/>
        </a:buClr>
        <a:buChar char="»"/>
        <a:defRPr sz="1050">
          <a:solidFill>
            <a:schemeClr val="tx2"/>
          </a:solidFill>
          <a:latin typeface="+mn-lt"/>
          <a:ea typeface="+mn-ea"/>
        </a:defRPr>
      </a:lvl5pPr>
      <a:lvl6pPr marL="1885950" indent="-171450" algn="l" rtl="0" fontAlgn="base">
        <a:spcBef>
          <a:spcPct val="20000"/>
        </a:spcBef>
        <a:spcAft>
          <a:spcPct val="0"/>
        </a:spcAft>
        <a:buClr>
          <a:schemeClr val="folHlink"/>
        </a:buClr>
        <a:buChar char="»"/>
        <a:defRPr sz="1050">
          <a:solidFill>
            <a:schemeClr val="tx2"/>
          </a:solidFill>
          <a:latin typeface="+mn-lt"/>
          <a:ea typeface="+mn-ea"/>
        </a:defRPr>
      </a:lvl6pPr>
      <a:lvl7pPr marL="2228850" indent="-171450" algn="l" rtl="0" fontAlgn="base">
        <a:spcBef>
          <a:spcPct val="20000"/>
        </a:spcBef>
        <a:spcAft>
          <a:spcPct val="0"/>
        </a:spcAft>
        <a:buClr>
          <a:schemeClr val="folHlink"/>
        </a:buClr>
        <a:buChar char="»"/>
        <a:defRPr sz="1050">
          <a:solidFill>
            <a:schemeClr val="tx2"/>
          </a:solidFill>
          <a:latin typeface="+mn-lt"/>
          <a:ea typeface="+mn-ea"/>
        </a:defRPr>
      </a:lvl7pPr>
      <a:lvl8pPr marL="2571750" indent="-171450" algn="l" rtl="0" fontAlgn="base">
        <a:spcBef>
          <a:spcPct val="20000"/>
        </a:spcBef>
        <a:spcAft>
          <a:spcPct val="0"/>
        </a:spcAft>
        <a:buClr>
          <a:schemeClr val="folHlink"/>
        </a:buClr>
        <a:buChar char="»"/>
        <a:defRPr sz="1050">
          <a:solidFill>
            <a:schemeClr val="tx2"/>
          </a:solidFill>
          <a:latin typeface="+mn-lt"/>
          <a:ea typeface="+mn-ea"/>
        </a:defRPr>
      </a:lvl8pPr>
      <a:lvl9pPr marL="2914650" indent="-171450" algn="l" rtl="0" fontAlgn="base">
        <a:spcBef>
          <a:spcPct val="20000"/>
        </a:spcBef>
        <a:spcAft>
          <a:spcPct val="0"/>
        </a:spcAft>
        <a:buClr>
          <a:schemeClr val="folHlink"/>
        </a:buClr>
        <a:buChar char="»"/>
        <a:defRPr sz="1050">
          <a:solidFill>
            <a:schemeClr val="tx2"/>
          </a:solidFill>
          <a:latin typeface="+mn-lt"/>
          <a:ea typeface="+mn-ea"/>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defRPr sz="900" baseline="30000">
                <a:latin typeface="Aria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2D1A6D07-1BBA-498B-B1BA-E05C573A5E63}" type="datetime1">
              <a:rPr kumimoji="0" lang="fi-FI" sz="900" b="0" i="0" u="none" strike="noStrike" kern="1200" cap="none" spc="0" normalizeH="0" baseline="30000" noProof="0">
                <a:ln>
                  <a:noFill/>
                </a:ln>
                <a:solidFill>
                  <a:srgbClr val="262626"/>
                </a:solidFill>
                <a:effectLst/>
                <a:uLnTx/>
                <a:uFillTx/>
                <a:latin typeface="Arial"/>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defRPr/>
              </a:pPr>
              <a:t>2.10.2024</a:t>
            </a:fld>
            <a:endParaRPr kumimoji="0" lang="fi-FI" sz="900" b="0" i="0" u="none" strike="noStrike" kern="1200" cap="none" spc="0" normalizeH="0" baseline="30000" noProof="0">
              <a:ln>
                <a:noFill/>
              </a:ln>
              <a:solidFill>
                <a:srgbClr val="262626"/>
              </a:solidFill>
              <a:effectLst/>
              <a:uLnTx/>
              <a:uFillTx/>
              <a:latin typeface="Arial"/>
              <a:ea typeface="ヒラギノ角ゴ Pro W3" pitchFamily="32" charset="-128"/>
              <a:cs typeface="+mn-cs"/>
            </a:endParaRPr>
          </a:p>
        </p:txBody>
      </p:sp>
      <p:pic>
        <p:nvPicPr>
          <p:cNvPr id="6" name="Kuva 5" descr="Asumisen rahoitus- ja kehittämiskeskuksen (ARA) logo.">
            <a:extLst>
              <a:ext uri="{FF2B5EF4-FFF2-40B4-BE49-F238E27FC236}">
                <a16:creationId xmlns:a16="http://schemas.microsoft.com/office/drawing/2014/main" id="{12ABB9FD-A2D1-4AE6-A4F4-F7F96CDAC6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95536" y="447157"/>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ln>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914400" rtl="0" eaLnBrk="0" fontAlgn="base" latinLnBrk="0" hangingPunct="0">
              <a:lnSpc>
                <a:spcPct val="100000"/>
              </a:lnSpc>
              <a:spcBef>
                <a:spcPct val="0"/>
              </a:spcBef>
              <a:spcAft>
                <a:spcPct val="0"/>
              </a:spcAft>
              <a:buClrTx/>
              <a:buSzTx/>
              <a:buFontTx/>
              <a:buNone/>
              <a:defRPr/>
            </a:pPr>
            <a:fld id="{78CBC40A-50C9-4EE5-83EE-9E8EADBE44FA}" type="slidenum">
              <a:rPr kumimoji="0" lang="fi-FI" altLang="fi-FI" sz="1050" b="0" i="0" u="none" strike="noStrike" kern="1200" cap="none" spc="0" normalizeH="0" baseline="0" noProof="0" smtClean="0">
                <a:ln>
                  <a:noFill/>
                </a:ln>
                <a:solidFill>
                  <a:srgbClr val="262626"/>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defRPr/>
              </a:pPr>
              <a:t>‹#›</a:t>
            </a:fld>
            <a:endParaRPr kumimoji="0" lang="fi-FI" altLang="fi-FI" sz="105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367718493"/>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Lst>
  <p:transition/>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a:ea typeface="ヒラギノ角ゴ Pro W3" pitchFamily="32" charset="-128"/>
        </a:defRPr>
      </a:lvl2pPr>
      <a:lvl3pPr algn="l" rtl="0" eaLnBrk="1" fontAlgn="base" hangingPunct="1">
        <a:spcBef>
          <a:spcPct val="0"/>
        </a:spcBef>
        <a:spcAft>
          <a:spcPct val="0"/>
        </a:spcAft>
        <a:defRPr sz="2200">
          <a:solidFill>
            <a:schemeClr val="tx2"/>
          </a:solidFill>
          <a:latin typeface="Arial"/>
          <a:ea typeface="ヒラギノ角ゴ Pro W3" pitchFamily="32" charset="-128"/>
        </a:defRPr>
      </a:lvl3pPr>
      <a:lvl4pPr algn="l" rtl="0" eaLnBrk="1" fontAlgn="base" hangingPunct="1">
        <a:spcBef>
          <a:spcPct val="0"/>
        </a:spcBef>
        <a:spcAft>
          <a:spcPct val="0"/>
        </a:spcAft>
        <a:defRPr sz="2200">
          <a:solidFill>
            <a:schemeClr val="tx2"/>
          </a:solidFill>
          <a:latin typeface="Arial"/>
          <a:ea typeface="ヒラギノ角ゴ Pro W3" pitchFamily="32" charset="-128"/>
        </a:defRPr>
      </a:lvl4pPr>
      <a:lvl5pPr algn="l" rtl="0" eaLnBrk="1" fontAlgn="base" hangingPunct="1">
        <a:spcBef>
          <a:spcPct val="0"/>
        </a:spcBef>
        <a:spcAft>
          <a:spcPct val="0"/>
        </a:spcAft>
        <a:defRPr sz="2200">
          <a:solidFill>
            <a:schemeClr val="tx2"/>
          </a:solidFill>
          <a:latin typeface="Arial"/>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lumMod val="90000"/>
              <a:lumOff val="10000"/>
            </a:schemeClr>
          </a:solidFill>
          <a:latin typeface="+mn-lt"/>
          <a:ea typeface="+mn-ea"/>
          <a:cs typeface="+mn-cs"/>
        </a:defRPr>
      </a:lvl1pPr>
      <a:lvl2pPr marL="742950" indent="-285750" algn="l" rtl="0" eaLnBrk="1" fontAlgn="base" hangingPunct="1">
        <a:lnSpc>
          <a:spcPct val="100000"/>
        </a:lnSpc>
        <a:spcBef>
          <a:spcPct val="20000"/>
        </a:spcBef>
        <a:spcAft>
          <a:spcPts val="1200"/>
        </a:spcAft>
        <a:buClr>
          <a:srgbClr val="94C43A"/>
        </a:buClr>
        <a:buChar char="–"/>
        <a:defRPr sz="1600">
          <a:solidFill>
            <a:schemeClr val="tx1">
              <a:lumMod val="90000"/>
              <a:lumOff val="10000"/>
            </a:schemeClr>
          </a:solidFill>
          <a:latin typeface="+mn-lt"/>
          <a:ea typeface="+mn-ea"/>
        </a:defRPr>
      </a:lvl2pPr>
      <a:lvl3pPr marL="1143000" indent="-228600" algn="l" rtl="0" eaLnBrk="1" fontAlgn="base" hangingPunct="1">
        <a:lnSpc>
          <a:spcPct val="100000"/>
        </a:lnSpc>
        <a:spcBef>
          <a:spcPct val="20000"/>
        </a:spcBef>
        <a:spcAft>
          <a:spcPts val="1200"/>
        </a:spcAft>
        <a:buClr>
          <a:schemeClr val="folHlink"/>
        </a:buClr>
        <a:buChar char="•"/>
        <a:defRPr sz="1400">
          <a:solidFill>
            <a:schemeClr val="tx1">
              <a:lumMod val="90000"/>
              <a:lumOff val="10000"/>
            </a:schemeClr>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9.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13.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15.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1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8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ZI0koK8Ygjk&amp;t=70s"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58.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8.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hyperlink" Target="https://www.oecd.org/housing/data/affordable-housing-database/housing-policies.htm" TargetMode="External"/><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hyperlink" Target="https://www.oecd.org/housing/data/affordable-housing-database/housing-policies.htm" TargetMode="Externa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2.xml"/></Relationships>
</file>

<file path=ppt/slides/_rels/slide62.xml.rels><?xml version="1.0" encoding="UTF-8" standalone="yes"?>
<Relationships xmlns="http://schemas.openxmlformats.org/package/2006/relationships"><Relationship Id="rId3" Type="http://schemas.openxmlformats.org/officeDocument/2006/relationships/hyperlink" Target="file:///C:\Users\03022782\Downloads\Asunnottomat_2023_Aran-selvitys-2-2024-1.pdf" TargetMode="External"/><Relationship Id="rId2" Type="http://schemas.openxmlformats.org/officeDocument/2006/relationships/notesSlide" Target="../notesSlides/notesSlide9.xml"/><Relationship Id="rId1" Type="http://schemas.openxmlformats.org/officeDocument/2006/relationships/slideLayout" Target="../slideLayouts/slideLayout287.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8.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6.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6.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86.xml"/><Relationship Id="rId6" Type="http://schemas.openxmlformats.org/officeDocument/2006/relationships/hyperlink" Target="https://commission.europa.eu/document/1c203799-0137-482e-bd18-4f6813535986_en" TargetMode="External"/><Relationship Id="rId5" Type="http://schemas.openxmlformats.org/officeDocument/2006/relationships/hyperlink" Target="https://commission.europa.eu/document/download/2b2e1681-4292-48a2-98bb-123bf1316da7_en?filename=CV%20Jorgensen.pdf" TargetMode="Externa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ara.fi/" TargetMode="External"/><Relationship Id="rId1" Type="http://schemas.openxmlformats.org/officeDocument/2006/relationships/slideLayout" Target="../slideLayouts/slideLayout177.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24867B-F10F-4AB7-860D-90BB70914F01}"/>
              </a:ext>
            </a:extLst>
          </p:cNvPr>
          <p:cNvSpPr>
            <a:spLocks noGrp="1"/>
          </p:cNvSpPr>
          <p:nvPr>
            <p:ph type="title"/>
          </p:nvPr>
        </p:nvSpPr>
        <p:spPr>
          <a:xfrm>
            <a:off x="971600" y="1851670"/>
            <a:ext cx="7704856" cy="589886"/>
          </a:xfrm>
        </p:spPr>
        <p:txBody>
          <a:bodyPr/>
          <a:lstStyle/>
          <a:p>
            <a:r>
              <a:rPr lang="fi-FI" sz="2800" b="1">
                <a:solidFill>
                  <a:schemeClr val="tx1"/>
                </a:solidFill>
                <a:latin typeface="Arial" panose="020B0604020202020204" pitchFamily="34" charset="0"/>
                <a:ea typeface="Times New Roman" panose="02020603050405020304" pitchFamily="18" charset="0"/>
                <a:cs typeface="Arial" panose="020B0604020202020204" pitchFamily="34" charset="0"/>
              </a:rPr>
              <a:t>Asumisen hinta – ratkeaako asumisen kohtuuhintaisuus markkinoilla? </a:t>
            </a:r>
            <a:br>
              <a:rPr lang="fi-FI" sz="2800" b="1">
                <a:solidFill>
                  <a:schemeClr val="tx1"/>
                </a:solidFill>
                <a:latin typeface="Arial" panose="020B0604020202020204" pitchFamily="34" charset="0"/>
                <a:ea typeface="Times New Roman" panose="02020603050405020304" pitchFamily="18" charset="0"/>
                <a:cs typeface="Arial" panose="020B0604020202020204" pitchFamily="34" charset="0"/>
              </a:rPr>
            </a:br>
            <a:br>
              <a:rPr lang="fi-FI" sz="1600">
                <a:solidFill>
                  <a:schemeClr val="tx1"/>
                </a:solidFill>
                <a:latin typeface="Calibri" panose="020F0502020204030204" pitchFamily="34" charset="0"/>
                <a:ea typeface="Times New Roman" panose="02020603050405020304" pitchFamily="18" charset="0"/>
              </a:rPr>
            </a:br>
            <a:r>
              <a:rPr lang="fi-FI" sz="2000" b="1">
                <a:solidFill>
                  <a:schemeClr val="tx1"/>
                </a:solidFill>
                <a:latin typeface="Calibri" panose="020F0502020204030204" pitchFamily="34" charset="0"/>
                <a:ea typeface="Times New Roman" panose="02020603050405020304" pitchFamily="18" charset="0"/>
              </a:rPr>
              <a:t>5.10.2024  Jarmo Lindén</a:t>
            </a:r>
            <a:br>
              <a:rPr lang="fi-FI" sz="1600">
                <a:solidFill>
                  <a:schemeClr val="tx1"/>
                </a:solidFill>
                <a:latin typeface="Calibri" panose="020F0502020204030204" pitchFamily="34" charset="0"/>
                <a:ea typeface="Times New Roman" panose="02020603050405020304" pitchFamily="18" charset="0"/>
              </a:rPr>
            </a:br>
            <a:br>
              <a:rPr lang="fi-FI" sz="1600">
                <a:solidFill>
                  <a:schemeClr val="tx1"/>
                </a:solidFill>
                <a:latin typeface="Calibri" panose="020F0502020204030204" pitchFamily="34" charset="0"/>
                <a:ea typeface="Times New Roman" panose="02020603050405020304" pitchFamily="18" charset="0"/>
              </a:rPr>
            </a:br>
            <a:br>
              <a:rPr lang="fi-FI" sz="1600">
                <a:solidFill>
                  <a:schemeClr val="tx1"/>
                </a:solidFill>
                <a:latin typeface="Calibri" panose="020F0502020204030204" pitchFamily="34" charset="0"/>
                <a:ea typeface="Times New Roman" panose="02020603050405020304" pitchFamily="18" charset="0"/>
              </a:rPr>
            </a:br>
            <a:br>
              <a:rPr lang="fi-FI" sz="1600">
                <a:latin typeface="Calibri" panose="020F0502020204030204" pitchFamily="34" charset="0"/>
                <a:ea typeface="Times New Roman" panose="02020603050405020304" pitchFamily="18" charset="0"/>
              </a:rPr>
            </a:br>
            <a:br>
              <a:rPr lang="fi-FI" sz="1600">
                <a:latin typeface="Calibri" panose="020F0502020204030204" pitchFamily="34" charset="0"/>
                <a:ea typeface="Times New Roman" panose="02020603050405020304" pitchFamily="18" charset="0"/>
              </a:rPr>
            </a:br>
            <a:br>
              <a:rPr lang="fi-FI" sz="1600">
                <a:latin typeface="Calibri" panose="020F0502020204030204" pitchFamily="34" charset="0"/>
                <a:ea typeface="Times New Roman" panose="02020603050405020304" pitchFamily="18" charset="0"/>
              </a:rPr>
            </a:br>
            <a:endParaRPr lang="fi-FI" sz="1600"/>
          </a:p>
        </p:txBody>
      </p:sp>
      <p:pic>
        <p:nvPicPr>
          <p:cNvPr id="3" name="Kuva 2">
            <a:extLst>
              <a:ext uri="{FF2B5EF4-FFF2-40B4-BE49-F238E27FC236}">
                <a16:creationId xmlns:a16="http://schemas.microsoft.com/office/drawing/2014/main" id="{B65C3A08-9C27-67A6-F382-DD3F06105879}"/>
              </a:ext>
            </a:extLst>
          </p:cNvPr>
          <p:cNvPicPr>
            <a:picLocks noChangeAspect="1"/>
          </p:cNvPicPr>
          <p:nvPr/>
        </p:nvPicPr>
        <p:blipFill>
          <a:blip r:embed="rId3"/>
          <a:stretch>
            <a:fillRect/>
          </a:stretch>
        </p:blipFill>
        <p:spPr>
          <a:xfrm>
            <a:off x="7020272" y="267494"/>
            <a:ext cx="1365622" cy="1322947"/>
          </a:xfrm>
          <a:prstGeom prst="rect">
            <a:avLst/>
          </a:prstGeom>
        </p:spPr>
      </p:pic>
    </p:spTree>
    <p:extLst>
      <p:ext uri="{BB962C8B-B14F-4D97-AF65-F5344CB8AC3E}">
        <p14:creationId xmlns:p14="http://schemas.microsoft.com/office/powerpoint/2010/main" val="36772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126B4D-9C05-4F8F-A8C2-BDA81733FA6B}"/>
              </a:ext>
            </a:extLst>
          </p:cNvPr>
          <p:cNvSpPr>
            <a:spLocks noGrp="1"/>
          </p:cNvSpPr>
          <p:nvPr>
            <p:ph type="title"/>
          </p:nvPr>
        </p:nvSpPr>
        <p:spPr>
          <a:xfrm>
            <a:off x="1901171" y="367913"/>
            <a:ext cx="5043748" cy="688838"/>
          </a:xfrm>
        </p:spPr>
        <p:txBody>
          <a:bodyPr>
            <a:normAutofit fontScale="90000"/>
          </a:bodyPr>
          <a:lstStyle/>
          <a:p>
            <a:r>
              <a:rPr lang="fi-FI" sz="2700" b="1">
                <a:solidFill>
                  <a:schemeClr val="tx1"/>
                </a:solidFill>
                <a:latin typeface="Arial" panose="020B0604020202020204" pitchFamily="34" charset="0"/>
              </a:rPr>
              <a:t>Valtion tukema asuntotuotanto täytti 75 vuotta 1.4.2024 </a:t>
            </a:r>
          </a:p>
        </p:txBody>
      </p:sp>
      <p:sp>
        <p:nvSpPr>
          <p:cNvPr id="7" name="Sisällön paikkamerkki 6">
            <a:extLst>
              <a:ext uri="{FF2B5EF4-FFF2-40B4-BE49-F238E27FC236}">
                <a16:creationId xmlns:a16="http://schemas.microsoft.com/office/drawing/2014/main" id="{B221172F-F532-4E72-84DD-6577C428B1AD}"/>
              </a:ext>
            </a:extLst>
          </p:cNvPr>
          <p:cNvSpPr>
            <a:spLocks noGrp="1"/>
          </p:cNvSpPr>
          <p:nvPr>
            <p:ph idx="1"/>
          </p:nvPr>
        </p:nvSpPr>
        <p:spPr>
          <a:xfrm>
            <a:off x="1684714" y="1105831"/>
            <a:ext cx="5696019" cy="3939902"/>
          </a:xfrm>
        </p:spPr>
        <p:txBody>
          <a:bodyPr>
            <a:normAutofit fontScale="92500" lnSpcReduction="20000"/>
          </a:bodyPr>
          <a:lstStyle/>
          <a:p>
            <a:pPr marL="0" indent="0">
              <a:buNone/>
            </a:pPr>
            <a:r>
              <a:rPr lang="fi-FI" altLang="fi-FI" sz="1500" b="1"/>
              <a:t>1949	</a:t>
            </a:r>
            <a:r>
              <a:rPr lang="fi-FI" altLang="fi-FI" sz="1500"/>
              <a:t> 	</a:t>
            </a:r>
            <a:r>
              <a:rPr lang="fi-FI" altLang="fi-FI" sz="1500" b="1"/>
              <a:t>Asuntotuotantotoimikunta (ARAVA)</a:t>
            </a:r>
          </a:p>
          <a:p>
            <a:pPr lvl="1"/>
            <a:r>
              <a:rPr lang="fi-FI" altLang="fi-FI" sz="1200"/>
              <a:t>Viiden vuoden asuntolainoitusohjelma ”tilapäisen asuntopulan poistamiseksi”</a:t>
            </a:r>
          </a:p>
          <a:p>
            <a:pPr lvl="1"/>
            <a:r>
              <a:rPr lang="fi-FI" altLang="fi-FI" sz="1200"/>
              <a:t>virastoa kutsuttiin nimellä</a:t>
            </a:r>
            <a:r>
              <a:rPr lang="fi-FI" altLang="fi-FI" sz="1200">
                <a:solidFill>
                  <a:srgbClr val="CC3300"/>
                </a:solidFill>
              </a:rPr>
              <a:t> </a:t>
            </a:r>
            <a:r>
              <a:rPr lang="fi-FI" altLang="fi-FI" sz="1200" b="1">
                <a:solidFill>
                  <a:srgbClr val="CC3300"/>
                </a:solidFill>
              </a:rPr>
              <a:t>ARAVA</a:t>
            </a:r>
            <a:r>
              <a:rPr lang="fi-FI" altLang="fi-FI" sz="1200">
                <a:solidFill>
                  <a:srgbClr val="CC3300"/>
                </a:solidFill>
              </a:rPr>
              <a:t>  </a:t>
            </a:r>
            <a:r>
              <a:rPr lang="fi-FI" altLang="fi-FI" sz="1200"/>
              <a:t>(</a:t>
            </a:r>
            <a:r>
              <a:rPr lang="fi-FI" altLang="fi-FI" sz="1200" b="1" err="1">
                <a:solidFill>
                  <a:srgbClr val="CC3300"/>
                </a:solidFill>
              </a:rPr>
              <a:t>A</a:t>
            </a:r>
            <a:r>
              <a:rPr lang="fi-FI" altLang="fi-FI" sz="1200" err="1"/>
              <a:t>sunto</a:t>
            </a:r>
            <a:r>
              <a:rPr lang="fi-FI" altLang="fi-FI" sz="1200" b="1" err="1">
                <a:solidFill>
                  <a:srgbClr val="CC3300"/>
                </a:solidFill>
              </a:rPr>
              <a:t>RA</a:t>
            </a:r>
            <a:r>
              <a:rPr lang="fi-FI" altLang="fi-FI" sz="1200" err="1"/>
              <a:t>kennustuotannon</a:t>
            </a:r>
            <a:r>
              <a:rPr lang="fi-FI" altLang="fi-FI" sz="1200">
                <a:solidFill>
                  <a:srgbClr val="CC3300"/>
                </a:solidFill>
              </a:rPr>
              <a:t> </a:t>
            </a:r>
            <a:r>
              <a:rPr lang="fi-FI" altLang="fi-FI" sz="1200" b="1" err="1">
                <a:solidFill>
                  <a:srgbClr val="CC3300"/>
                </a:solidFill>
              </a:rPr>
              <a:t>VA</a:t>
            </a:r>
            <a:r>
              <a:rPr lang="fi-FI" altLang="fi-FI" sz="1200" err="1"/>
              <a:t>ltuuskunta</a:t>
            </a:r>
            <a:r>
              <a:rPr lang="fi-FI" altLang="fi-FI" sz="1200"/>
              <a:t>)</a:t>
            </a:r>
          </a:p>
          <a:p>
            <a:pPr lvl="1"/>
            <a:r>
              <a:rPr lang="fi-FI" altLang="fi-FI" sz="1200"/>
              <a:t>Kulkulaitosten ja yleisten töiden ministeriön alainen</a:t>
            </a:r>
          </a:p>
          <a:p>
            <a:pPr marL="0" indent="0">
              <a:buNone/>
            </a:pPr>
            <a:br>
              <a:rPr lang="fi-FI" altLang="fi-FI" sz="1425" b="1"/>
            </a:br>
            <a:r>
              <a:rPr lang="fi-FI" altLang="fi-FI" sz="1500" b="1"/>
              <a:t>1966</a:t>
            </a:r>
            <a:r>
              <a:rPr lang="fi-FI" altLang="fi-FI" sz="1500"/>
              <a:t> 		</a:t>
            </a:r>
            <a:r>
              <a:rPr lang="fi-FI" altLang="fi-FI" sz="1500" b="1"/>
              <a:t>Asuntohallitus (AH)</a:t>
            </a:r>
          </a:p>
          <a:p>
            <a:pPr lvl="1"/>
            <a:r>
              <a:rPr lang="fi-FI" altLang="fi-FI" sz="1200"/>
              <a:t>Sisäasianministeriön alainen ja 1983 perustetun ympäristöministeriön alaisuuteen</a:t>
            </a:r>
          </a:p>
          <a:p>
            <a:pPr lvl="1"/>
            <a:r>
              <a:rPr lang="fi-FI" altLang="fi-FI" sz="1200"/>
              <a:t>1990 asunto-olojen kehittämisrahasto – nykyinen Valtion asuntorahasto (VAR)</a:t>
            </a:r>
          </a:p>
          <a:p>
            <a:pPr lvl="1"/>
            <a:r>
              <a:rPr lang="fi-FI" altLang="fi-FI" sz="1200"/>
              <a:t>AH lakkautettiin 1993, virastossa oli tällöin 180 henkilöä</a:t>
            </a:r>
          </a:p>
          <a:p>
            <a:pPr lvl="1"/>
            <a:endParaRPr lang="fi-FI" altLang="fi-FI" sz="1200"/>
          </a:p>
          <a:p>
            <a:pPr marL="0" indent="0">
              <a:buNone/>
            </a:pPr>
            <a:r>
              <a:rPr lang="fi-FI" altLang="fi-FI" sz="1500" b="1"/>
              <a:t>1993</a:t>
            </a:r>
            <a:r>
              <a:rPr lang="fi-FI" altLang="fi-FI" sz="1500"/>
              <a:t> 		</a:t>
            </a:r>
            <a:r>
              <a:rPr lang="fi-FI" altLang="fi-FI" sz="1500" b="1"/>
              <a:t>Valtion asuntorahasto (ARA)</a:t>
            </a:r>
          </a:p>
          <a:p>
            <a:pPr lvl="1"/>
            <a:r>
              <a:rPr lang="fi-FI" altLang="fi-FI" sz="1200"/>
              <a:t>painopiste lainoituksessa, uudistuotantoa korkeimmillaan yli 20 000 asuntoa </a:t>
            </a:r>
          </a:p>
          <a:p>
            <a:pPr lvl="1"/>
            <a:r>
              <a:rPr lang="fi-FI" altLang="fi-FI" sz="1200"/>
              <a:t>virastossa enimmillään 70 työntekijää</a:t>
            </a:r>
          </a:p>
          <a:p>
            <a:pPr marL="0" indent="0">
              <a:buNone/>
            </a:pPr>
            <a:r>
              <a:rPr lang="fi-FI" altLang="fi-FI" sz="1500" b="1"/>
              <a:t>2008</a:t>
            </a:r>
            <a:r>
              <a:rPr lang="fi-FI" altLang="fi-FI" sz="1500"/>
              <a:t> 	</a:t>
            </a:r>
            <a:r>
              <a:rPr lang="fi-FI" altLang="fi-FI" sz="1500" b="1"/>
              <a:t>Asumisen rahoitus- ja kehittämiskeskus (ARA) </a:t>
            </a:r>
          </a:p>
          <a:p>
            <a:pPr lvl="1"/>
            <a:r>
              <a:rPr lang="fi-FI" altLang="fi-FI" sz="1200"/>
              <a:t>tehtäväkenttä laajeni: rahoituksen lisäksi kehittämistehtäviä</a:t>
            </a:r>
          </a:p>
          <a:p>
            <a:pPr lvl="1"/>
            <a:r>
              <a:rPr lang="fi-FI" altLang="fi-FI" sz="1200"/>
              <a:t>alueellistettiin Itä-Pasilasta Lahteen  2008</a:t>
            </a:r>
          </a:p>
          <a:p>
            <a:pPr marL="342900" marR="0" lvl="0" indent="-342900" algn="l" defTabSz="685800" rtl="0" eaLnBrk="1" fontAlgn="auto" latinLnBrk="0" hangingPunct="1">
              <a:lnSpc>
                <a:spcPct val="100000"/>
              </a:lnSpc>
              <a:spcBef>
                <a:spcPts val="750"/>
              </a:spcBef>
              <a:spcAft>
                <a:spcPts val="0"/>
              </a:spcAft>
              <a:buClrTx/>
              <a:buSzTx/>
              <a:buFont typeface="Arial" panose="020B0604020202020204" pitchFamily="34" charset="0"/>
              <a:buAutoNum type="arabicPlain" startAt="2025"/>
              <a:tabLst/>
              <a:defRPr/>
            </a:pPr>
            <a:r>
              <a:rPr kumimoji="0" lang="fi-FI" altLang="fi-FI"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”Valtion tukeman asuntorakentamisen keskus” (HE)</a:t>
            </a:r>
          </a:p>
          <a:p>
            <a:pPr marL="342900" lvl="1" indent="0">
              <a:spcBef>
                <a:spcPts val="750"/>
              </a:spcBef>
              <a:buNone/>
              <a:defRPr/>
            </a:pPr>
            <a:r>
              <a:rPr lang="fi-FI" altLang="fi-FI" sz="1200">
                <a:solidFill>
                  <a:prstClr val="black"/>
                </a:solidFill>
              </a:rPr>
              <a:t>-    Osa </a:t>
            </a:r>
            <a:r>
              <a:rPr lang="fi-FI" altLang="fi-FI" sz="1200" err="1">
                <a:solidFill>
                  <a:prstClr val="black"/>
                </a:solidFill>
              </a:rPr>
              <a:t>YM:tä</a:t>
            </a:r>
            <a:r>
              <a:rPr lang="fi-FI" altLang="fi-FI" sz="1200">
                <a:solidFill>
                  <a:prstClr val="black"/>
                </a:solidFill>
              </a:rPr>
              <a:t>, </a:t>
            </a:r>
            <a:r>
              <a:rPr lang="fi-FI" altLang="fi-FI" sz="1200"/>
              <a:t>HE annettaneen eduskunnalle viikolla 46 (VN 14.11.2024)</a:t>
            </a:r>
          </a:p>
          <a:p>
            <a:pPr marL="342900" lvl="1" indent="0">
              <a:buNone/>
            </a:pPr>
            <a:endParaRPr lang="fi-FI" altLang="fi-FI" sz="1200"/>
          </a:p>
          <a:p>
            <a:pPr lvl="1"/>
            <a:endParaRPr lang="fi-FI" altLang="fi-FI"/>
          </a:p>
          <a:p>
            <a:pPr lvl="1"/>
            <a:endParaRPr lang="fi-FI" altLang="fi-FI"/>
          </a:p>
          <a:p>
            <a:pPr lvl="1"/>
            <a:endParaRPr lang="fi-FI" altLang="fi-FI"/>
          </a:p>
          <a:p>
            <a:pPr lvl="1"/>
            <a:endParaRPr lang="fi-FI" altLang="fi-FI"/>
          </a:p>
          <a:p>
            <a:pPr lvl="1"/>
            <a:endParaRPr lang="fi-FI" altLang="fi-FI"/>
          </a:p>
          <a:p>
            <a:pPr marL="342884" lvl="1" indent="0">
              <a:buNone/>
            </a:pPr>
            <a:endParaRPr lang="fi-FI" altLang="fi-FI"/>
          </a:p>
          <a:p>
            <a:endParaRPr lang="fi-FI" altLang="fi-FI"/>
          </a:p>
        </p:txBody>
      </p:sp>
      <p:pic>
        <p:nvPicPr>
          <p:cNvPr id="6" name="Kuva 5">
            <a:extLst>
              <a:ext uri="{FF2B5EF4-FFF2-40B4-BE49-F238E27FC236}">
                <a16:creationId xmlns:a16="http://schemas.microsoft.com/office/drawing/2014/main" id="{496DE193-9D55-4D30-9E61-DB29F66D424A}"/>
              </a:ext>
            </a:extLst>
          </p:cNvPr>
          <p:cNvPicPr>
            <a:picLocks noChangeAspect="1"/>
          </p:cNvPicPr>
          <p:nvPr/>
        </p:nvPicPr>
        <p:blipFill>
          <a:blip r:embed="rId2"/>
          <a:stretch>
            <a:fillRect/>
          </a:stretch>
        </p:blipFill>
        <p:spPr>
          <a:xfrm>
            <a:off x="611559" y="1444186"/>
            <a:ext cx="1008112" cy="294608"/>
          </a:xfrm>
          <a:prstGeom prst="rect">
            <a:avLst/>
          </a:prstGeom>
        </p:spPr>
      </p:pic>
      <p:pic>
        <p:nvPicPr>
          <p:cNvPr id="9" name="Kuva 8">
            <a:extLst>
              <a:ext uri="{FF2B5EF4-FFF2-40B4-BE49-F238E27FC236}">
                <a16:creationId xmlns:a16="http://schemas.microsoft.com/office/drawing/2014/main" id="{77D3B93C-B174-4B50-884C-03203636B5DC}"/>
              </a:ext>
            </a:extLst>
          </p:cNvPr>
          <p:cNvPicPr>
            <a:picLocks noChangeAspect="1"/>
          </p:cNvPicPr>
          <p:nvPr/>
        </p:nvPicPr>
        <p:blipFill>
          <a:blip r:embed="rId3"/>
          <a:stretch>
            <a:fillRect/>
          </a:stretch>
        </p:blipFill>
        <p:spPr>
          <a:xfrm>
            <a:off x="676557" y="2164170"/>
            <a:ext cx="652329" cy="676715"/>
          </a:xfrm>
          <a:prstGeom prst="rect">
            <a:avLst/>
          </a:prstGeom>
        </p:spPr>
      </p:pic>
      <p:pic>
        <p:nvPicPr>
          <p:cNvPr id="10" name="Kuva 9">
            <a:extLst>
              <a:ext uri="{FF2B5EF4-FFF2-40B4-BE49-F238E27FC236}">
                <a16:creationId xmlns:a16="http://schemas.microsoft.com/office/drawing/2014/main" id="{2E0A84E5-4EB7-4D68-8159-3DE6034EF5D0}"/>
              </a:ext>
            </a:extLst>
          </p:cNvPr>
          <p:cNvPicPr>
            <a:picLocks noChangeAspect="1"/>
          </p:cNvPicPr>
          <p:nvPr/>
        </p:nvPicPr>
        <p:blipFill>
          <a:blip r:embed="rId4"/>
          <a:stretch>
            <a:fillRect/>
          </a:stretch>
        </p:blipFill>
        <p:spPr>
          <a:xfrm>
            <a:off x="645495" y="3131202"/>
            <a:ext cx="727660" cy="576064"/>
          </a:xfrm>
          <a:prstGeom prst="rect">
            <a:avLst/>
          </a:prstGeom>
        </p:spPr>
      </p:pic>
      <p:pic>
        <p:nvPicPr>
          <p:cNvPr id="3" name="Kuva 2">
            <a:extLst>
              <a:ext uri="{FF2B5EF4-FFF2-40B4-BE49-F238E27FC236}">
                <a16:creationId xmlns:a16="http://schemas.microsoft.com/office/drawing/2014/main" id="{B9DA1C7A-3718-40D1-9723-A2C0035FBF82}"/>
              </a:ext>
            </a:extLst>
          </p:cNvPr>
          <p:cNvPicPr>
            <a:picLocks noChangeAspect="1"/>
          </p:cNvPicPr>
          <p:nvPr/>
        </p:nvPicPr>
        <p:blipFill>
          <a:blip r:embed="rId5"/>
          <a:stretch>
            <a:fillRect/>
          </a:stretch>
        </p:blipFill>
        <p:spPr>
          <a:xfrm>
            <a:off x="539203" y="3928872"/>
            <a:ext cx="940242" cy="576064"/>
          </a:xfrm>
          <a:prstGeom prst="rect">
            <a:avLst/>
          </a:prstGeom>
        </p:spPr>
      </p:pic>
      <p:pic>
        <p:nvPicPr>
          <p:cNvPr id="5" name="Kuva 4">
            <a:extLst>
              <a:ext uri="{FF2B5EF4-FFF2-40B4-BE49-F238E27FC236}">
                <a16:creationId xmlns:a16="http://schemas.microsoft.com/office/drawing/2014/main" id="{717D63EA-CB14-4CEF-ACF7-70C757FFE75C}"/>
              </a:ext>
            </a:extLst>
          </p:cNvPr>
          <p:cNvPicPr>
            <a:picLocks noChangeAspect="1"/>
          </p:cNvPicPr>
          <p:nvPr/>
        </p:nvPicPr>
        <p:blipFill>
          <a:blip r:embed="rId6"/>
          <a:stretch>
            <a:fillRect/>
          </a:stretch>
        </p:blipFill>
        <p:spPr>
          <a:xfrm>
            <a:off x="7146830" y="153871"/>
            <a:ext cx="1897848" cy="4697313"/>
          </a:xfrm>
          <a:prstGeom prst="rect">
            <a:avLst/>
          </a:prstGeom>
        </p:spPr>
      </p:pic>
      <p:sp>
        <p:nvSpPr>
          <p:cNvPr id="13" name="Tekstiruutu 12">
            <a:extLst>
              <a:ext uri="{FF2B5EF4-FFF2-40B4-BE49-F238E27FC236}">
                <a16:creationId xmlns:a16="http://schemas.microsoft.com/office/drawing/2014/main" id="{AF1E8AAA-F69F-4B2F-958C-882D02EA20DE}"/>
              </a:ext>
            </a:extLst>
          </p:cNvPr>
          <p:cNvSpPr txBox="1"/>
          <p:nvPr/>
        </p:nvSpPr>
        <p:spPr>
          <a:xfrm>
            <a:off x="7146831" y="4227936"/>
            <a:ext cx="1997171" cy="577081"/>
          </a:xfrm>
          <a:prstGeom prst="rect">
            <a:avLst/>
          </a:prstGeom>
          <a:noFill/>
        </p:spPr>
        <p:txBody>
          <a:bodyPr wrap="square">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fi-FI" sz="105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32" charset="-128"/>
                <a:cs typeface="+mn-cs"/>
              </a:rPr>
              <a:t>Ensimmäinen Arava-talo</a:t>
            </a:r>
          </a:p>
          <a:p>
            <a:pPr marL="0" marR="0" lvl="0" indent="0" algn="l" defTabSz="914355" rtl="0" eaLnBrk="0" fontAlgn="base" latinLnBrk="0" hangingPunct="0">
              <a:lnSpc>
                <a:spcPct val="100000"/>
              </a:lnSpc>
              <a:spcBef>
                <a:spcPct val="0"/>
              </a:spcBef>
              <a:spcAft>
                <a:spcPct val="0"/>
              </a:spcAft>
              <a:buClrTx/>
              <a:buSzTx/>
              <a:buFontTx/>
              <a:buNone/>
              <a:tabLst/>
              <a:defRPr/>
            </a:pPr>
            <a:r>
              <a:rPr kumimoji="0" lang="fi-FI" sz="105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32" charset="-128"/>
                <a:cs typeface="+mn-cs"/>
              </a:rPr>
              <a:t> 1949, Mannerheimintie 81, Helsinki</a:t>
            </a:r>
          </a:p>
        </p:txBody>
      </p:sp>
      <p:pic>
        <p:nvPicPr>
          <p:cNvPr id="4" name="Kuva 3">
            <a:extLst>
              <a:ext uri="{FF2B5EF4-FFF2-40B4-BE49-F238E27FC236}">
                <a16:creationId xmlns:a16="http://schemas.microsoft.com/office/drawing/2014/main" id="{8811071E-4324-8054-2A09-186E79F7A5A5}"/>
              </a:ext>
            </a:extLst>
          </p:cNvPr>
          <p:cNvPicPr>
            <a:picLocks noChangeAspect="1"/>
          </p:cNvPicPr>
          <p:nvPr/>
        </p:nvPicPr>
        <p:blipFill>
          <a:blip r:embed="rId7"/>
          <a:stretch>
            <a:fillRect/>
          </a:stretch>
        </p:blipFill>
        <p:spPr>
          <a:xfrm>
            <a:off x="395537" y="126834"/>
            <a:ext cx="1366060" cy="1323921"/>
          </a:xfrm>
          <a:prstGeom prst="rect">
            <a:avLst/>
          </a:prstGeom>
        </p:spPr>
      </p:pic>
    </p:spTree>
    <p:extLst>
      <p:ext uri="{BB962C8B-B14F-4D97-AF65-F5344CB8AC3E}">
        <p14:creationId xmlns:p14="http://schemas.microsoft.com/office/powerpoint/2010/main" val="1394321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5FD66B73-DDCF-8A22-4E61-D75CCFFA3EE7}"/>
              </a:ext>
            </a:extLst>
          </p:cNvPr>
          <p:cNvPicPr>
            <a:picLocks noGrp="1" noChangeAspect="1"/>
          </p:cNvPicPr>
          <p:nvPr>
            <p:ph sz="half" idx="1"/>
          </p:nvPr>
        </p:nvPicPr>
        <p:blipFill>
          <a:blip r:embed="rId2"/>
          <a:stretch>
            <a:fillRect/>
          </a:stretch>
        </p:blipFill>
        <p:spPr>
          <a:xfrm>
            <a:off x="179512" y="300383"/>
            <a:ext cx="3311317" cy="4320480"/>
          </a:xfrm>
        </p:spPr>
      </p:pic>
      <p:sp>
        <p:nvSpPr>
          <p:cNvPr id="5" name="Sisällön paikkamerkki 4">
            <a:extLst>
              <a:ext uri="{FF2B5EF4-FFF2-40B4-BE49-F238E27FC236}">
                <a16:creationId xmlns:a16="http://schemas.microsoft.com/office/drawing/2014/main" id="{41FBCCDF-6583-3976-F54B-E59DEA979464}"/>
              </a:ext>
            </a:extLst>
          </p:cNvPr>
          <p:cNvSpPr>
            <a:spLocks noGrp="1"/>
          </p:cNvSpPr>
          <p:nvPr>
            <p:ph sz="half" idx="2"/>
          </p:nvPr>
        </p:nvSpPr>
        <p:spPr>
          <a:xfrm>
            <a:off x="3635896" y="300383"/>
            <a:ext cx="5400600" cy="4563763"/>
          </a:xfrm>
        </p:spPr>
        <p:txBody>
          <a:bodyPr/>
          <a:lstStyle/>
          <a:p>
            <a:r>
              <a:rPr lang="fi-FI"/>
              <a:t>”</a:t>
            </a:r>
            <a:r>
              <a:rPr lang="fi-FI" b="1">
                <a:highlight>
                  <a:srgbClr val="FFFF00"/>
                </a:highlight>
              </a:rPr>
              <a:t>Tarkastuksessa arvioitiin Aralle asuntopolitiikassa asetettuja tavoitteita, asuntotuotannon rahoitusinstrumentteja ja -prosessia</a:t>
            </a:r>
            <a:r>
              <a:rPr lang="fi-FI"/>
              <a:t>. Lisäksi arvioitiin Aran toimintaa ohjaus- ja valvontatehtävissä sekä riskienhallintapolitiikkaa ja –menettelyitä”</a:t>
            </a:r>
          </a:p>
          <a:p>
            <a:r>
              <a:rPr lang="fi-FI">
                <a:highlight>
                  <a:srgbClr val="FFFF00"/>
                </a:highlight>
              </a:rPr>
              <a:t>”</a:t>
            </a:r>
            <a:r>
              <a:rPr lang="fi-FI" b="1" err="1">
                <a:highlight>
                  <a:srgbClr val="FFFF00"/>
                </a:highlight>
              </a:rPr>
              <a:t>ARAlle</a:t>
            </a:r>
            <a:r>
              <a:rPr lang="fi-FI" b="1">
                <a:highlight>
                  <a:srgbClr val="FFFF00"/>
                </a:highlight>
              </a:rPr>
              <a:t> on asetettu laaja-alaisia tulostavoitteita, jotka kokonaisuutena ovat toteutuneet hyvin”</a:t>
            </a:r>
          </a:p>
          <a:p>
            <a:r>
              <a:rPr lang="fi-FI"/>
              <a:t>”ARA-tuotanto täydentää markkinoilla ilman valtion tukea toteutettavaa vapaarahoitteista tuotantoa. Markkinaehtoisesti tuotettujen vapaarahoitteisten asuntojen vuokrat ovat erityisesti suurimmissa kaupungeissa korkeampia kuin sosiaalisin perustein myönnettävien asuntojen. </a:t>
            </a:r>
            <a:r>
              <a:rPr lang="fi-FI">
                <a:highlight>
                  <a:srgbClr val="FFFF00"/>
                </a:highlight>
              </a:rPr>
              <a:t>Tarkastuksen perusteella markkinaehtoisella tuotannolla on vaikea ratkaista edullisempiin, sosiaalisin perustein myönnettäviin asuntoihin kohdistuvaa kysyntää. ”</a:t>
            </a:r>
          </a:p>
          <a:p>
            <a:r>
              <a:rPr lang="fi-FI">
                <a:highlight>
                  <a:srgbClr val="FFFF00"/>
                </a:highlight>
              </a:rPr>
              <a:t>”</a:t>
            </a:r>
            <a:r>
              <a:rPr lang="fi-FI" err="1">
                <a:highlight>
                  <a:srgbClr val="FFFF00"/>
                </a:highlight>
              </a:rPr>
              <a:t>ARAn</a:t>
            </a:r>
            <a:r>
              <a:rPr lang="fi-FI">
                <a:highlight>
                  <a:srgbClr val="FFFF00"/>
                </a:highlight>
              </a:rPr>
              <a:t> rahoitusvälineet eivät kuitenkaan kaikilta osin vastaa rakennuttajien ja rahoittajien tarpeita”</a:t>
            </a:r>
          </a:p>
          <a:p>
            <a:r>
              <a:rPr lang="fi-FI"/>
              <a:t>”Valtion asuntorahaston (VAR) aravalainakannan pienentyminen ja rahaston tuottojen vähentyminen vaikeuttavat tulevaisuudessa rahaston toimintaa.”</a:t>
            </a:r>
          </a:p>
          <a:p>
            <a:endParaRPr lang="fi-FI">
              <a:highlight>
                <a:srgbClr val="FFFF00"/>
              </a:highlight>
            </a:endParaRPr>
          </a:p>
        </p:txBody>
      </p:sp>
      <p:sp>
        <p:nvSpPr>
          <p:cNvPr id="11" name="Tekstiruutu 10">
            <a:extLst>
              <a:ext uri="{FF2B5EF4-FFF2-40B4-BE49-F238E27FC236}">
                <a16:creationId xmlns:a16="http://schemas.microsoft.com/office/drawing/2014/main" id="{34EF9A2C-E24D-92CE-A02A-DD9AFA9B7C99}"/>
              </a:ext>
            </a:extLst>
          </p:cNvPr>
          <p:cNvSpPr txBox="1"/>
          <p:nvPr/>
        </p:nvSpPr>
        <p:spPr>
          <a:xfrm>
            <a:off x="107504" y="4656397"/>
            <a:ext cx="2991413" cy="4154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Valtiontalouden tarkastusviraston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tarkastuskertomukset 2/2023</a:t>
            </a:r>
          </a:p>
        </p:txBody>
      </p:sp>
    </p:spTree>
    <p:extLst>
      <p:ext uri="{BB962C8B-B14F-4D97-AF65-F5344CB8AC3E}">
        <p14:creationId xmlns:p14="http://schemas.microsoft.com/office/powerpoint/2010/main" val="219914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B1EEA5D3-5DAA-A97D-FB56-8E116370D0D3}"/>
              </a:ext>
            </a:extLst>
          </p:cNvPr>
          <p:cNvPicPr>
            <a:picLocks noGrp="1" noChangeAspect="1"/>
          </p:cNvPicPr>
          <p:nvPr>
            <p:ph idx="1"/>
          </p:nvPr>
        </p:nvPicPr>
        <p:blipFill>
          <a:blip r:embed="rId2"/>
          <a:stretch>
            <a:fillRect/>
          </a:stretch>
        </p:blipFill>
        <p:spPr>
          <a:xfrm>
            <a:off x="107504" y="145634"/>
            <a:ext cx="4608512" cy="4852232"/>
          </a:xfrm>
        </p:spPr>
      </p:pic>
      <p:sp>
        <p:nvSpPr>
          <p:cNvPr id="6" name="Tekstiruutu 5">
            <a:extLst>
              <a:ext uri="{FF2B5EF4-FFF2-40B4-BE49-F238E27FC236}">
                <a16:creationId xmlns:a16="http://schemas.microsoft.com/office/drawing/2014/main" id="{2BA5E5AF-A40A-B92B-336C-4A1EBB27170B}"/>
              </a:ext>
            </a:extLst>
          </p:cNvPr>
          <p:cNvSpPr txBox="1"/>
          <p:nvPr/>
        </p:nvSpPr>
        <p:spPr>
          <a:xfrm>
            <a:off x="4895528" y="555526"/>
            <a:ext cx="4248472" cy="4401205"/>
          </a:xfrm>
          <a:prstGeom prst="rect">
            <a:avLst/>
          </a:prstGeom>
          <a:noFill/>
        </p:spPr>
        <p:txBody>
          <a:bodyPr wrap="square" rtlCol="0">
            <a:spAutoFit/>
          </a:bodyPr>
          <a:lstStyle/>
          <a:p>
            <a:r>
              <a:rPr lang="fi-FI"/>
              <a:t>Tere Sammallahti 26.9: </a:t>
            </a:r>
          </a:p>
          <a:p>
            <a:endParaRPr lang="fi-FI"/>
          </a:p>
          <a:p>
            <a:r>
              <a:rPr lang="fi-FI" sz="1600"/>
              <a:t>”Yksi säästötoimi on erillisen Asumisen rahoitus- ja kehittämiskeskuksen lopettaminen. </a:t>
            </a:r>
            <a:r>
              <a:rPr lang="fi-FI" sz="1600">
                <a:highlight>
                  <a:srgbClr val="FFFF00"/>
                </a:highlight>
              </a:rPr>
              <a:t>Tarvittavat asuntopolitiikan tehtävät voidaan aivan hyvin hoitaa ministeriössä</a:t>
            </a:r>
            <a:r>
              <a:rPr lang="fi-FI" sz="1600"/>
              <a:t>, eikä kahta osin päällekkäistä organisaatiota tarvita.”</a:t>
            </a:r>
          </a:p>
          <a:p>
            <a:endParaRPr lang="fi-FI" sz="1600"/>
          </a:p>
          <a:p>
            <a:r>
              <a:rPr lang="fi-FI" sz="1600"/>
              <a:t>” Vaikka itsenäisen Ara-viraston lopettamisella ei olekaan suoraa vaikutusta asuntopolitiikan sisältöihin, näen sillä </a:t>
            </a:r>
            <a:r>
              <a:rPr lang="fi-FI" sz="1600">
                <a:highlight>
                  <a:srgbClr val="FFFF00"/>
                </a:highlight>
              </a:rPr>
              <a:t>tärkeän symbolisen merkityksen.</a:t>
            </a:r>
            <a:r>
              <a:rPr lang="fi-FI" sz="1600"/>
              <a:t> Nyt käsillä on uuden, terveemmän ja tehokkaamman asuntopoliittisen ajan alku Suomessa”… </a:t>
            </a:r>
          </a:p>
          <a:p>
            <a:endParaRPr lang="fi-FI"/>
          </a:p>
        </p:txBody>
      </p:sp>
    </p:spTree>
    <p:extLst>
      <p:ext uri="{BB962C8B-B14F-4D97-AF65-F5344CB8AC3E}">
        <p14:creationId xmlns:p14="http://schemas.microsoft.com/office/powerpoint/2010/main" val="348893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AFAFF3-3F1E-B25E-9DEA-E7E16A320898}"/>
              </a:ext>
            </a:extLst>
          </p:cNvPr>
          <p:cNvSpPr>
            <a:spLocks noGrp="1"/>
          </p:cNvSpPr>
          <p:nvPr>
            <p:ph type="title"/>
          </p:nvPr>
        </p:nvSpPr>
        <p:spPr>
          <a:xfrm>
            <a:off x="1691680" y="267494"/>
            <a:ext cx="5904656" cy="688838"/>
          </a:xfrm>
        </p:spPr>
        <p:txBody>
          <a:bodyPr>
            <a:normAutofit fontScale="90000"/>
          </a:bodyPr>
          <a:lstStyle/>
          <a:p>
            <a:r>
              <a:rPr lang="fi-FI" sz="2700">
                <a:solidFill>
                  <a:schemeClr val="tx1"/>
                </a:solidFill>
              </a:rPr>
              <a:t>Ministeri Mykkänen eduskunnassa 26.9.2024</a:t>
            </a:r>
            <a:r>
              <a:rPr lang="fi-FI">
                <a:solidFill>
                  <a:schemeClr val="tx1"/>
                </a:solidFill>
              </a:rPr>
              <a:t>: </a:t>
            </a:r>
            <a:r>
              <a:rPr lang="fi-FI" sz="3600">
                <a:solidFill>
                  <a:schemeClr val="tx1"/>
                </a:solidFill>
              </a:rPr>
              <a:t>Uudet tukituotteet tulossa</a:t>
            </a:r>
            <a:endParaRPr lang="fi-FI">
              <a:solidFill>
                <a:schemeClr val="tx1"/>
              </a:solidFill>
            </a:endParaRPr>
          </a:p>
        </p:txBody>
      </p:sp>
      <p:sp>
        <p:nvSpPr>
          <p:cNvPr id="3" name="Sisällön paikkamerkki 2">
            <a:extLst>
              <a:ext uri="{FF2B5EF4-FFF2-40B4-BE49-F238E27FC236}">
                <a16:creationId xmlns:a16="http://schemas.microsoft.com/office/drawing/2014/main" id="{35049578-3216-E1BE-0CF0-349C28BAB038}"/>
              </a:ext>
            </a:extLst>
          </p:cNvPr>
          <p:cNvSpPr>
            <a:spLocks noGrp="1"/>
          </p:cNvSpPr>
          <p:nvPr>
            <p:ph idx="1"/>
          </p:nvPr>
        </p:nvSpPr>
        <p:spPr>
          <a:xfrm>
            <a:off x="971600" y="1209740"/>
            <a:ext cx="7704856" cy="3810282"/>
          </a:xfrm>
        </p:spPr>
        <p:txBody>
          <a:bodyPr>
            <a:normAutofit/>
          </a:bodyPr>
          <a:lstStyle/>
          <a:p>
            <a:r>
              <a:rPr lang="fi-FI" sz="1800" b="1">
                <a:effectLst/>
                <a:highlight>
                  <a:srgbClr val="FFFF00"/>
                </a:highlight>
                <a:latin typeface="Calibri" panose="020F0502020204030204" pitchFamily="34" charset="0"/>
                <a:ea typeface="Calibri" panose="020F0502020204030204" pitchFamily="34" charset="0"/>
              </a:rPr>
              <a:t>”</a:t>
            </a:r>
            <a:r>
              <a:rPr lang="fi-FI" sz="1800" b="1" err="1">
                <a:effectLst/>
                <a:highlight>
                  <a:srgbClr val="FFFF00"/>
                </a:highlight>
                <a:latin typeface="Calibri" panose="020F0502020204030204" pitchFamily="34" charset="0"/>
                <a:ea typeface="Calibri" panose="020F0502020204030204" pitchFamily="34" charset="0"/>
              </a:rPr>
              <a:t>ARAsta</a:t>
            </a:r>
            <a:r>
              <a:rPr lang="fi-FI" sz="1800" b="1">
                <a:effectLst/>
                <a:highlight>
                  <a:srgbClr val="FFFF00"/>
                </a:highlight>
                <a:latin typeface="Calibri" panose="020F0502020204030204" pitchFamily="34" charset="0"/>
                <a:ea typeface="Calibri" panose="020F0502020204030204" pitchFamily="34" charset="0"/>
              </a:rPr>
              <a:t> virastona luovutaan</a:t>
            </a:r>
            <a:r>
              <a:rPr lang="fi-FI" sz="1800">
                <a:effectLst/>
                <a:latin typeface="Calibri" panose="020F0502020204030204" pitchFamily="34" charset="0"/>
                <a:ea typeface="Calibri" panose="020F0502020204030204" pitchFamily="34" charset="0"/>
              </a:rPr>
              <a:t>, ja se </a:t>
            </a:r>
            <a:r>
              <a:rPr lang="fi-FI" sz="1800">
                <a:effectLst/>
                <a:highlight>
                  <a:srgbClr val="FFFF00"/>
                </a:highlight>
                <a:latin typeface="Calibri" panose="020F0502020204030204" pitchFamily="34" charset="0"/>
                <a:ea typeface="Calibri" panose="020F0502020204030204" pitchFamily="34" charset="0"/>
              </a:rPr>
              <a:t>työ organisoidaan ministeriön yhteyteen erilliseen keskukseen</a:t>
            </a:r>
            <a:r>
              <a:rPr lang="fi-FI" sz="1800">
                <a:effectLst/>
                <a:latin typeface="Calibri" panose="020F0502020204030204" pitchFamily="34" charset="0"/>
                <a:ea typeface="Calibri" panose="020F0502020204030204" pitchFamily="34" charset="0"/>
              </a:rPr>
              <a:t>, ja samalla myöskin tuodaan näkyväksi se, että kun </a:t>
            </a:r>
            <a:r>
              <a:rPr lang="fi-FI" sz="1800" b="1">
                <a:effectLst/>
                <a:highlight>
                  <a:srgbClr val="FFFF00"/>
                </a:highlight>
                <a:latin typeface="Calibri" panose="020F0502020204030204" pitchFamily="34" charset="0"/>
                <a:ea typeface="Calibri" panose="020F0502020204030204" pitchFamily="34" charset="0"/>
              </a:rPr>
              <a:t>Valtion asuntorahasto joka tapauksessa 10 vuoden aikana olisi kuoleutumassa pois,</a:t>
            </a:r>
            <a:r>
              <a:rPr lang="fi-FI" sz="1800">
                <a:effectLst/>
                <a:latin typeface="Calibri" panose="020F0502020204030204" pitchFamily="34" charset="0"/>
                <a:ea typeface="Calibri" panose="020F0502020204030204" pitchFamily="34" charset="0"/>
              </a:rPr>
              <a:t> niin nyt siirrytään budjettitalouden piiriin silloin, kun otetaan valtiolle rahallisia vastuita </a:t>
            </a:r>
          </a:p>
          <a:p>
            <a:r>
              <a:rPr lang="fi-FI" sz="1800">
                <a:effectLst/>
                <a:latin typeface="Calibri" panose="020F0502020204030204" pitchFamily="34" charset="0"/>
                <a:ea typeface="Calibri" panose="020F0502020204030204" pitchFamily="34" charset="0"/>
              </a:rPr>
              <a:t>ARA-reformin tarkoitus tuotteiden osalta on se, että </a:t>
            </a:r>
            <a:r>
              <a:rPr lang="fi-FI" sz="1800">
                <a:effectLst/>
                <a:highlight>
                  <a:srgbClr val="FFFF00"/>
                </a:highlight>
                <a:latin typeface="Calibri" panose="020F0502020204030204" pitchFamily="34" charset="0"/>
                <a:ea typeface="Calibri" panose="020F0502020204030204" pitchFamily="34" charset="0"/>
              </a:rPr>
              <a:t>ne kohdennetaan entistä tarkemmin</a:t>
            </a:r>
            <a:r>
              <a:rPr lang="fi-FI" sz="1800">
                <a:effectLst/>
                <a:latin typeface="Calibri" panose="020F0502020204030204" pitchFamily="34" charset="0"/>
                <a:ea typeface="Calibri" panose="020F0502020204030204" pitchFamily="34" charset="0"/>
              </a:rPr>
              <a:t> niille, jotka ovat eniten asunnottomuuden riskin äärellä. Olemme jo tuoneet tulorajoja ARA-asuntojen uusasukasvalintaan, ja </a:t>
            </a:r>
            <a:r>
              <a:rPr lang="fi-FI" sz="1800" b="1">
                <a:effectLst/>
                <a:highlight>
                  <a:srgbClr val="FFFF00"/>
                </a:highlight>
                <a:latin typeface="Calibri" panose="020F0502020204030204" pitchFamily="34" charset="0"/>
                <a:ea typeface="Calibri" panose="020F0502020204030204" pitchFamily="34" charset="0"/>
              </a:rPr>
              <a:t>nyt kun teemme uutta 40-vuotista, 20-vuotista ja 10-vuotista reformimallia,</a:t>
            </a:r>
            <a:r>
              <a:rPr lang="fi-FI" sz="1800">
                <a:effectLst/>
                <a:highlight>
                  <a:srgbClr val="FFFF00"/>
                </a:highlight>
                <a:latin typeface="Calibri" panose="020F0502020204030204" pitchFamily="34" charset="0"/>
                <a:ea typeface="Calibri" panose="020F0502020204030204" pitchFamily="34" charset="0"/>
              </a:rPr>
              <a:t> niin koko hallitusohjelman puolelta tarkoitus on se, että se väistämättä </a:t>
            </a:r>
            <a:r>
              <a:rPr lang="fi-FI" sz="1800" b="1">
                <a:effectLst/>
                <a:highlight>
                  <a:srgbClr val="FFFF00"/>
                </a:highlight>
                <a:latin typeface="Calibri" panose="020F0502020204030204" pitchFamily="34" charset="0"/>
                <a:ea typeface="Calibri" panose="020F0502020204030204" pitchFamily="34" charset="0"/>
              </a:rPr>
              <a:t>rajallinen potti entistä tarkemmin kohdennetaan niille, joilla se tarve on suurin</a:t>
            </a:r>
            <a:r>
              <a:rPr lang="fi-FI" sz="1800">
                <a:effectLst/>
                <a:highlight>
                  <a:srgbClr val="FFFF00"/>
                </a:highlight>
                <a:latin typeface="Calibri" panose="020F0502020204030204" pitchFamily="34" charset="0"/>
                <a:ea typeface="Calibri" panose="020F0502020204030204" pitchFamily="34" charset="0"/>
              </a:rPr>
              <a:t>.</a:t>
            </a:r>
            <a:r>
              <a:rPr lang="fi-FI" sz="1800">
                <a:effectLst/>
                <a:latin typeface="Calibri" panose="020F0502020204030204" pitchFamily="34" charset="0"/>
                <a:ea typeface="Calibri" panose="020F0502020204030204" pitchFamily="34" charset="0"/>
              </a:rPr>
              <a:t> ”</a:t>
            </a:r>
            <a:endParaRPr lang="fi-FI" sz="1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0448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C2275B-3CDB-66FF-F6FC-60541F9D55B7}"/>
              </a:ext>
            </a:extLst>
          </p:cNvPr>
          <p:cNvSpPr>
            <a:spLocks noGrp="1"/>
          </p:cNvSpPr>
          <p:nvPr>
            <p:ph type="title"/>
          </p:nvPr>
        </p:nvSpPr>
        <p:spPr>
          <a:xfrm>
            <a:off x="2267744" y="267494"/>
            <a:ext cx="6552728" cy="414908"/>
          </a:xfrm>
        </p:spPr>
        <p:txBody>
          <a:bodyPr/>
          <a:lstStyle/>
          <a:p>
            <a:r>
              <a:rPr lang="fi-FI" b="1">
                <a:solidFill>
                  <a:schemeClr val="tx1"/>
                </a:solidFill>
              </a:rPr>
              <a:t>VAR-siirto valtion talousarvioon vuosina </a:t>
            </a:r>
            <a:br>
              <a:rPr lang="fi-FI" b="1">
                <a:solidFill>
                  <a:schemeClr val="tx1"/>
                </a:solidFill>
              </a:rPr>
            </a:br>
            <a:r>
              <a:rPr lang="fi-FI" b="1">
                <a:solidFill>
                  <a:schemeClr val="tx1"/>
                </a:solidFill>
              </a:rPr>
              <a:t>2005-2026 yhteensä 2,5  miljardia euroa</a:t>
            </a:r>
          </a:p>
        </p:txBody>
      </p:sp>
      <p:sp>
        <p:nvSpPr>
          <p:cNvPr id="8" name="Tekstiruutu 7">
            <a:extLst>
              <a:ext uri="{FF2B5EF4-FFF2-40B4-BE49-F238E27FC236}">
                <a16:creationId xmlns:a16="http://schemas.microsoft.com/office/drawing/2014/main" id="{4A2383D7-A5D0-FCEE-D757-CDAC24E3D451}"/>
              </a:ext>
            </a:extLst>
          </p:cNvPr>
          <p:cNvSpPr txBox="1"/>
          <p:nvPr/>
        </p:nvSpPr>
        <p:spPr>
          <a:xfrm>
            <a:off x="107504" y="1241301"/>
            <a:ext cx="1944216" cy="34163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uLnTx/>
                <a:uFillTx/>
                <a:latin typeface="Arial"/>
                <a:ea typeface="ヒラギノ角ゴ Pro W3"/>
                <a:cs typeface="+mn-cs"/>
              </a:rPr>
              <a:t>LTA 1/2019:</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uLnTx/>
                <a:uFillTx/>
                <a:latin typeface="Arial"/>
                <a:ea typeface="ヒラギノ角ゴ Pro W3"/>
                <a:cs typeface="+mn-cs"/>
              </a:rPr>
              <a:t>ylimääräinen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uLnTx/>
                <a:uFillTx/>
                <a:latin typeface="Arial"/>
                <a:ea typeface="ヒラギノ角ゴ Pro W3"/>
                <a:cs typeface="+mn-cs"/>
              </a:rPr>
              <a:t>73 M€ tuloutus </a:t>
            </a:r>
            <a:r>
              <a:rPr kumimoji="0" lang="fi-FI" sz="1350" b="0" i="0" u="none" strike="noStrike" kern="1200" cap="none" spc="0" normalizeH="0" baseline="0" noProof="0">
                <a:ln>
                  <a:noFill/>
                </a:ln>
                <a:solidFill>
                  <a:srgbClr val="000000"/>
                </a:solidFill>
                <a:effectLst/>
                <a:uLnTx/>
                <a:uFillTx/>
                <a:latin typeface="Arial"/>
                <a:ea typeface="ヒラギノ角ゴ Pro W3"/>
                <a:cs typeface="+mn-cs"/>
              </a:rPr>
              <a:t>Oy Suomen Rata Ab:n taseen vahvistamiseen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0" i="0" u="none" strike="noStrike" kern="1200" cap="none" spc="0" normalizeH="0" baseline="0" noProof="0">
                <a:ln>
                  <a:noFill/>
                </a:ln>
                <a:solidFill>
                  <a:srgbClr val="000000"/>
                </a:solidFill>
                <a:effectLst/>
                <a:uLnTx/>
                <a:uFillTx/>
                <a:latin typeface="Arial"/>
                <a:ea typeface="ヒラギノ角ゴ Pro W3"/>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highlight>
                  <a:srgbClr val="FFFF00"/>
                </a:highlight>
                <a:uLnTx/>
                <a:uFillTx/>
                <a:latin typeface="Arial"/>
                <a:ea typeface="ヒラギノ角ゴ Pro W3"/>
                <a:cs typeface="+mn-cs"/>
              </a:rPr>
              <a:t>Vuosina 2024-2026 lisätuloutukset, yhteensä 800 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highlight>
                  <a:srgbClr val="FFFF00"/>
                </a:highlight>
                <a:uLnTx/>
                <a:uFillTx/>
                <a:latin typeface="Arial"/>
                <a:ea typeface="ヒラギノ角ゴ Pro W3"/>
                <a:cs typeface="+mn-cs"/>
              </a:rPr>
              <a:t>hallituksen 4 miljardin euron investointiohjelman  rahoittamiseksi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i-FI" sz="1350" b="1" i="0" u="none" strike="noStrike" kern="1200" cap="none" spc="0" normalizeH="0" baseline="0" noProof="0">
              <a:ln>
                <a:noFill/>
              </a:ln>
              <a:solidFill>
                <a:srgbClr val="000000"/>
              </a:solidFill>
              <a:effectLst/>
              <a:highlight>
                <a:srgbClr val="FFFF00"/>
              </a:highlight>
              <a:uLnTx/>
              <a:uFillTx/>
              <a:latin typeface="Arial"/>
              <a:ea typeface="ヒラギノ角ゴ Pro W3"/>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a:ln>
                  <a:noFill/>
                </a:ln>
                <a:solidFill>
                  <a:srgbClr val="000000"/>
                </a:solidFill>
                <a:effectLst/>
                <a:uLnTx/>
                <a:uFillTx/>
                <a:latin typeface="Arial"/>
                <a:ea typeface="ヒラギノ角ゴ Pro W3"/>
                <a:cs typeface="+mn-cs"/>
              </a:rPr>
              <a:t>VAR= Valtion asuntorahasto</a:t>
            </a:r>
            <a:endParaRPr kumimoji="0" lang="fi-FI" sz="1350" b="0" i="0" u="none" strike="noStrike" kern="1200" cap="none" spc="0" normalizeH="0" baseline="0" noProof="0">
              <a:ln>
                <a:noFill/>
              </a:ln>
              <a:solidFill>
                <a:srgbClr val="000000"/>
              </a:solidFill>
              <a:effectLst/>
              <a:uLnTx/>
              <a:uFillTx/>
              <a:latin typeface="Arial"/>
              <a:ea typeface="ヒラギノ角ゴ Pro W3"/>
              <a:cs typeface="+mn-cs"/>
            </a:endParaRPr>
          </a:p>
        </p:txBody>
      </p:sp>
      <p:graphicFrame>
        <p:nvGraphicFramePr>
          <p:cNvPr id="7" name="Sisällön paikkamerkki 6">
            <a:extLst>
              <a:ext uri="{FF2B5EF4-FFF2-40B4-BE49-F238E27FC236}">
                <a16:creationId xmlns:a16="http://schemas.microsoft.com/office/drawing/2014/main" id="{40EAAE3C-CE21-151A-C6CB-0CA848B2D509}"/>
              </a:ext>
            </a:extLst>
          </p:cNvPr>
          <p:cNvGraphicFramePr>
            <a:graphicFrameLocks noGrp="1"/>
          </p:cNvGraphicFramePr>
          <p:nvPr>
            <p:ph idx="1"/>
          </p:nvPr>
        </p:nvGraphicFramePr>
        <p:xfrm>
          <a:off x="2051720" y="1059582"/>
          <a:ext cx="6984776" cy="4083918"/>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62309673-921D-C43E-5137-B75192072E30}"/>
              </a:ext>
            </a:extLst>
          </p:cNvPr>
          <p:cNvSpPr txBox="1"/>
          <p:nvPr/>
        </p:nvSpPr>
        <p:spPr>
          <a:xfrm>
            <a:off x="2627784" y="1131590"/>
            <a:ext cx="4836580" cy="15696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VAR-rahastonvarallisuus oli 2023 lopussa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1"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5,3 miljardia euroa</a:t>
            </a:r>
            <a:r>
              <a:rPr kumimoji="0" lang="fi-FI" sz="16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josta 3,2 miljardia valtion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käytössä olevia kassavaroja (60 %) ja 2,1 miljardia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aravalainasaamisia (40 %)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VAR on päätetty sulauttaa valtion talousarvioon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2026 alusta</a:t>
            </a:r>
          </a:p>
        </p:txBody>
      </p:sp>
    </p:spTree>
    <p:extLst>
      <p:ext uri="{BB962C8B-B14F-4D97-AF65-F5344CB8AC3E}">
        <p14:creationId xmlns:p14="http://schemas.microsoft.com/office/powerpoint/2010/main" val="155266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D68735C-12C1-6605-BBA0-C510C1553F70}"/>
              </a:ext>
            </a:extLst>
          </p:cNvPr>
          <p:cNvSpPr>
            <a:spLocks noGrp="1"/>
          </p:cNvSpPr>
          <p:nvPr>
            <p:ph idx="1"/>
          </p:nvPr>
        </p:nvSpPr>
        <p:spPr>
          <a:xfrm>
            <a:off x="1907704" y="1779662"/>
            <a:ext cx="6335337" cy="1987898"/>
          </a:xfrm>
        </p:spPr>
        <p:txBody>
          <a:bodyPr>
            <a:normAutofit/>
          </a:bodyPr>
          <a:lstStyle/>
          <a:p>
            <a:pPr marL="0" indent="0">
              <a:buNone/>
            </a:pPr>
            <a:r>
              <a:rPr lang="fi-FI" sz="4400" b="1"/>
              <a:t>Takaisin historiaan</a:t>
            </a:r>
          </a:p>
        </p:txBody>
      </p:sp>
    </p:spTree>
    <p:extLst>
      <p:ext uri="{BB962C8B-B14F-4D97-AF65-F5344CB8AC3E}">
        <p14:creationId xmlns:p14="http://schemas.microsoft.com/office/powerpoint/2010/main" val="61633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DF1C7D-58AA-55F8-7230-BF1FE91E40DE}"/>
              </a:ext>
            </a:extLst>
          </p:cNvPr>
          <p:cNvSpPr>
            <a:spLocks noGrp="1"/>
          </p:cNvSpPr>
          <p:nvPr>
            <p:ph type="title"/>
          </p:nvPr>
        </p:nvSpPr>
        <p:spPr>
          <a:xfrm>
            <a:off x="1587939" y="555272"/>
            <a:ext cx="7304541" cy="688838"/>
          </a:xfrm>
        </p:spPr>
        <p:txBody>
          <a:bodyPr>
            <a:normAutofit fontScale="90000"/>
          </a:bodyPr>
          <a:lstStyle/>
          <a:p>
            <a:r>
              <a:rPr lang="fi-FI" sz="2700" b="1">
                <a:solidFill>
                  <a:schemeClr val="tx1"/>
                </a:solidFill>
              </a:rPr>
              <a:t>Nelijalkainen asuntopolitiikka 1940- ja 50-luvuilla:</a:t>
            </a:r>
            <a:br>
              <a:rPr lang="fi-FI" sz="2700" b="1">
                <a:solidFill>
                  <a:schemeClr val="tx1"/>
                </a:solidFill>
              </a:rPr>
            </a:br>
            <a:r>
              <a:rPr lang="fi-FI" b="1">
                <a:solidFill>
                  <a:schemeClr val="tx1"/>
                </a:solidFill>
              </a:rPr>
              <a:t>asutuslainat – aravalainat - verohuojennukset - vuokrasääntely</a:t>
            </a:r>
            <a:br>
              <a:rPr lang="fi-FI" b="1">
                <a:solidFill>
                  <a:schemeClr val="tx1"/>
                </a:solidFill>
              </a:rPr>
            </a:br>
            <a:endParaRPr lang="fi-FI" b="1">
              <a:solidFill>
                <a:schemeClr val="tx1"/>
              </a:solidFill>
            </a:endParaRPr>
          </a:p>
        </p:txBody>
      </p:sp>
      <p:sp>
        <p:nvSpPr>
          <p:cNvPr id="3" name="Sisällön paikkamerkki 2">
            <a:extLst>
              <a:ext uri="{FF2B5EF4-FFF2-40B4-BE49-F238E27FC236}">
                <a16:creationId xmlns:a16="http://schemas.microsoft.com/office/drawing/2014/main" id="{B884ED0D-DD82-54A4-C018-7C617F4A0988}"/>
              </a:ext>
            </a:extLst>
          </p:cNvPr>
          <p:cNvSpPr>
            <a:spLocks noGrp="1"/>
          </p:cNvSpPr>
          <p:nvPr>
            <p:ph idx="1"/>
          </p:nvPr>
        </p:nvSpPr>
        <p:spPr>
          <a:xfrm>
            <a:off x="251520" y="1244110"/>
            <a:ext cx="8712967" cy="3847920"/>
          </a:xfrm>
        </p:spPr>
        <p:txBody>
          <a:bodyPr>
            <a:normAutofit/>
          </a:bodyPr>
          <a:lstStyle/>
          <a:p>
            <a:r>
              <a:rPr lang="fi-FI" b="1"/>
              <a:t>Aravalainat menivät pääosin 1950- ja 60-luvuilla  omistusasumiseen </a:t>
            </a:r>
            <a:r>
              <a:rPr lang="fi-FI"/>
              <a:t>kaupungeissa omistusaste nousi 1950:28 %, vuonna 1960: 49 % </a:t>
            </a:r>
          </a:p>
          <a:p>
            <a:r>
              <a:rPr lang="fi-FI" b="1"/>
              <a:t>Arava-asunnon sai usein ”suhteilla</a:t>
            </a:r>
            <a:r>
              <a:rPr lang="fi-FI"/>
              <a:t>”  - paheksunta johti 1953 monivuotiseen tutkintaan: ”Aravatoiminnan tutkimuskomitea” (KM 1958:34): ”asunnot… käytännössä kaikki muiden kuin vähävaraisten asuttaviksi”</a:t>
            </a:r>
          </a:p>
          <a:p>
            <a:r>
              <a:rPr lang="fi-FI" b="1"/>
              <a:t>Vuokra-asuntojen rakentamista päätettiin 1947 edistää tukemalla sijoituksia niihin verohuojennuksilla</a:t>
            </a:r>
            <a:r>
              <a:rPr lang="fi-FI"/>
              <a:t>: Vuosien 1947-1953 asuntotuotannon verohuojennuslaki vapautti sijoitukset 10 vuodeksi tulo- ja omaisuusveroista. </a:t>
            </a:r>
          </a:p>
          <a:p>
            <a:r>
              <a:rPr lang="fi-FI" b="1"/>
              <a:t>Verohuojennuksia jatkettiin 1952 ja 1958, mutta 1962 verohuojennuslakia valmistellut komitea arvosteli verohuojennuksia </a:t>
            </a:r>
            <a:r>
              <a:rPr lang="fi-FI"/>
              <a:t>kalliiksi ja tehottomiksi ja esitti niistä luopumista asteittain:  Valtio ja kunnat menettivät paljon verotuloja, mutta vastineena saatiin keinottelua ja asuntokannan pienasuntovaltaistumista, sillä sijoittaminen yksiöihin oli ollut tuottoisinta…</a:t>
            </a:r>
          </a:p>
          <a:p>
            <a:r>
              <a:rPr lang="fi-FI" b="1">
                <a:highlight>
                  <a:srgbClr val="FFFF00"/>
                </a:highlight>
              </a:rPr>
              <a:t>Komitea arvioi, että verotusetu oli mennyt pääosin sijoittajille alentamatta vuokratasoa  </a:t>
            </a:r>
          </a:p>
          <a:p>
            <a:r>
              <a:rPr lang="fi-FI"/>
              <a:t>Verohuojennuksista luovuttiin niin, ettei 1967 aloitetut asunnot enää saanut niitä</a:t>
            </a:r>
          </a:p>
          <a:p>
            <a:r>
              <a:rPr lang="fi-FI" b="1">
                <a:highlight>
                  <a:srgbClr val="FFFF00"/>
                </a:highlight>
              </a:rPr>
              <a:t>1966 </a:t>
            </a:r>
            <a:r>
              <a:rPr lang="fi-FI">
                <a:highlight>
                  <a:srgbClr val="FFFF00"/>
                </a:highlight>
              </a:rPr>
              <a:t>verohuojennukset merkitsivät 170 miljoonan markan veromenetyksiä, kun Aravamääräraha oli 150 miljoonaa!</a:t>
            </a:r>
          </a:p>
          <a:p>
            <a:endParaRPr lang="fi-FI">
              <a:highlight>
                <a:srgbClr val="FFFF00"/>
              </a:highlight>
            </a:endParaRPr>
          </a:p>
        </p:txBody>
      </p:sp>
    </p:spTree>
    <p:extLst>
      <p:ext uri="{BB962C8B-B14F-4D97-AF65-F5344CB8AC3E}">
        <p14:creationId xmlns:p14="http://schemas.microsoft.com/office/powerpoint/2010/main" val="210650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91680" y="403344"/>
            <a:ext cx="6912768" cy="372257"/>
          </a:xfrm>
        </p:spPr>
        <p:txBody>
          <a:bodyPr/>
          <a:lstStyle/>
          <a:p>
            <a:r>
              <a:rPr lang="fi-FI" sz="2400" b="1">
                <a:solidFill>
                  <a:schemeClr val="tx1"/>
                </a:solidFill>
                <a:latin typeface="Arial" panose="020B0604020202020204" pitchFamily="34" charset="0"/>
                <a:cs typeface="Arial" panose="020B0604020202020204" pitchFamily="34" charset="0"/>
              </a:rPr>
              <a:t>Vuokrasääntely oli asuntopolitiikan työkalupakissa yli puolet 1900-luvusta</a:t>
            </a:r>
          </a:p>
        </p:txBody>
      </p:sp>
      <p:sp>
        <p:nvSpPr>
          <p:cNvPr id="3" name="Sisällön paikkamerkki 2"/>
          <p:cNvSpPr>
            <a:spLocks noGrp="1"/>
          </p:cNvSpPr>
          <p:nvPr>
            <p:ph idx="1"/>
          </p:nvPr>
        </p:nvSpPr>
        <p:spPr>
          <a:xfrm>
            <a:off x="245035" y="1131590"/>
            <a:ext cx="8892480" cy="3248676"/>
          </a:xfrm>
        </p:spPr>
        <p:txBody>
          <a:bodyPr/>
          <a:lstStyle/>
          <a:p>
            <a:pPr marL="0" indent="0">
              <a:buNone/>
            </a:pPr>
            <a:r>
              <a:rPr lang="fi-FI" sz="1400"/>
              <a:t>1) </a:t>
            </a:r>
            <a:r>
              <a:rPr lang="fi-FI" sz="1400" b="1" i="1">
                <a:highlight>
                  <a:srgbClr val="FFFF00"/>
                </a:highlight>
                <a:latin typeface="Arial" panose="020B0604020202020204" pitchFamily="34" charset="0"/>
                <a:cs typeface="Arial" panose="020B0604020202020204" pitchFamily="34" charset="0"/>
              </a:rPr>
              <a:t>1915-1924: Ensimmäinen maailmasota ja sen jälkimainingit</a:t>
            </a:r>
          </a:p>
          <a:p>
            <a:pPr lvl="1"/>
            <a:r>
              <a:rPr lang="fi-FI" sz="1400">
                <a:latin typeface="Arial" panose="020B0604020202020204" pitchFamily="34" charset="0"/>
                <a:cs typeface="Arial" panose="020B0604020202020204" pitchFamily="34" charset="0"/>
              </a:rPr>
              <a:t>Varsinainen säännöstely 1922 asti - Vuokrakeinottelulaki 1922</a:t>
            </a:r>
          </a:p>
          <a:p>
            <a:pPr lvl="1"/>
            <a:r>
              <a:rPr lang="fi-FI" sz="1400">
                <a:latin typeface="Arial" panose="020B0604020202020204" pitchFamily="34" charset="0"/>
                <a:cs typeface="Arial" panose="020B0604020202020204" pitchFamily="34" charset="0"/>
              </a:rPr>
              <a:t>Huoneenvuokralaki 1925, jonka säätämistä kova kamppailu</a:t>
            </a:r>
          </a:p>
          <a:p>
            <a:pPr marL="0" indent="0">
              <a:buNone/>
            </a:pPr>
            <a:r>
              <a:rPr lang="fi-FI" sz="1400">
                <a:latin typeface="Arial" panose="020B0604020202020204" pitchFamily="34" charset="0"/>
                <a:cs typeface="Arial" panose="020B0604020202020204" pitchFamily="34" charset="0"/>
              </a:rPr>
              <a:t>2) </a:t>
            </a:r>
            <a:r>
              <a:rPr lang="fi-FI" sz="1400" b="1" i="1">
                <a:highlight>
                  <a:srgbClr val="FFFF00"/>
                </a:highlight>
                <a:latin typeface="Arial" panose="020B0604020202020204" pitchFamily="34" charset="0"/>
                <a:cs typeface="Arial" panose="020B0604020202020204" pitchFamily="34" charset="0"/>
              </a:rPr>
              <a:t>1940-1961: Toinen maailmansota ja jälleenrakennusajan asuntopula</a:t>
            </a:r>
          </a:p>
          <a:p>
            <a:pPr lvl="1"/>
            <a:r>
              <a:rPr lang="fi-FI" sz="1400">
                <a:latin typeface="Arial" panose="020B0604020202020204" pitchFamily="34" charset="0"/>
                <a:cs typeface="Arial" panose="020B0604020202020204" pitchFamily="34" charset="0"/>
              </a:rPr>
              <a:t>Huoneenvuokralautakunnat ja ”pakkoasuttaminen” sodan jälkeen </a:t>
            </a:r>
          </a:p>
          <a:p>
            <a:pPr lvl="1"/>
            <a:r>
              <a:rPr lang="fi-FI" sz="1400">
                <a:latin typeface="Arial" panose="020B0604020202020204" pitchFamily="34" charset="0"/>
                <a:cs typeface="Arial" panose="020B0604020202020204" pitchFamily="34" charset="0"/>
              </a:rPr>
              <a:t>Vuosina 1940-1950 vuokrat nousivat vain kaksinkertaisiksi, kun muut elinkustannukset seitsenkertaisesti! </a:t>
            </a:r>
            <a:r>
              <a:rPr lang="fi-FI" sz="1400" b="1">
                <a:highlight>
                  <a:srgbClr val="FFFF00"/>
                </a:highlight>
                <a:latin typeface="Arial" panose="020B0604020202020204" pitchFamily="34" charset="0"/>
                <a:cs typeface="Arial" panose="020B0604020202020204" pitchFamily="34" charset="0"/>
              </a:rPr>
              <a:t>Asuminen ahdasta, mutta vuosisadan halvinta vuonna 1948 </a:t>
            </a:r>
          </a:p>
          <a:p>
            <a:pPr marL="0" indent="0">
              <a:buNone/>
            </a:pPr>
            <a:r>
              <a:rPr lang="fi-FI" sz="1400">
                <a:latin typeface="Arial" panose="020B0604020202020204" pitchFamily="34" charset="0"/>
                <a:cs typeface="Arial" panose="020B0604020202020204" pitchFamily="34" charset="0"/>
              </a:rPr>
              <a:t>3) </a:t>
            </a:r>
            <a:r>
              <a:rPr lang="fi-FI" sz="1400" b="1" i="1">
                <a:highlight>
                  <a:srgbClr val="FFFF00"/>
                </a:highlight>
                <a:latin typeface="Arial" panose="020B0604020202020204" pitchFamily="34" charset="0"/>
                <a:cs typeface="Arial" panose="020B0604020202020204" pitchFamily="34" charset="0"/>
              </a:rPr>
              <a:t>1968-1994: maaltamuutto ja lähiöiden rakentamisen aika </a:t>
            </a:r>
          </a:p>
          <a:p>
            <a:pPr lvl="1"/>
            <a:r>
              <a:rPr lang="fi-FI" sz="1400">
                <a:highlight>
                  <a:srgbClr val="FFFF00"/>
                </a:highlight>
                <a:latin typeface="Arial" panose="020B0604020202020204" pitchFamily="34" charset="0"/>
                <a:cs typeface="Arial" panose="020B0604020202020204" pitchFamily="34" charset="0"/>
              </a:rPr>
              <a:t>Vapaarahoitteisten vuokrien reaaliarvo oli vuonna 1985 vain 60% vuoden 1962 tasosta </a:t>
            </a:r>
            <a:r>
              <a:rPr lang="fi-FI" sz="1400">
                <a:latin typeface="Arial" panose="020B0604020202020204" pitchFamily="34" charset="0"/>
                <a:cs typeface="Arial" panose="020B0604020202020204" pitchFamily="34" charset="0"/>
              </a:rPr>
              <a:t>(Tilastokeskuksen selvitys)  =&gt; Kovan rahan vuokra-asuntoja poistui vuokramarkkinoilta </a:t>
            </a:r>
          </a:p>
          <a:p>
            <a:pPr marL="342900" lvl="1" indent="0">
              <a:buNone/>
            </a:pPr>
            <a:endParaRPr lang="fi-FI"/>
          </a:p>
        </p:txBody>
      </p:sp>
    </p:spTree>
    <p:extLst>
      <p:ext uri="{BB962C8B-B14F-4D97-AF65-F5344CB8AC3E}">
        <p14:creationId xmlns:p14="http://schemas.microsoft.com/office/powerpoint/2010/main" val="142295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C68F90-2E3D-49BA-4DDC-56ED053D85F0}"/>
              </a:ext>
            </a:extLst>
          </p:cNvPr>
          <p:cNvSpPr>
            <a:spLocks noGrp="1"/>
          </p:cNvSpPr>
          <p:nvPr>
            <p:ph type="title"/>
          </p:nvPr>
        </p:nvSpPr>
        <p:spPr>
          <a:xfrm>
            <a:off x="196559" y="2931790"/>
            <a:ext cx="4449482" cy="342900"/>
          </a:xfrm>
        </p:spPr>
        <p:txBody>
          <a:bodyPr/>
          <a:lstStyle/>
          <a:p>
            <a:r>
              <a:rPr lang="fi-FI" sz="1600" b="1">
                <a:solidFill>
                  <a:schemeClr val="tx1"/>
                </a:solidFill>
                <a:latin typeface="Arial" panose="020B0604020202020204" pitchFamily="34" charset="0"/>
                <a:cs typeface="Arial" panose="020B0604020202020204" pitchFamily="34" charset="0"/>
              </a:rPr>
              <a:t>Aravan alkuvaiheissa täydennettiin kaupunkikeskustoja ja jatkettiin rintamamiestalojen rakentamista. </a:t>
            </a:r>
            <a:br>
              <a:rPr lang="fi-FI" sz="1600" b="1">
                <a:solidFill>
                  <a:schemeClr val="tx1"/>
                </a:solidFill>
                <a:latin typeface="Arial" panose="020B0604020202020204" pitchFamily="34" charset="0"/>
                <a:cs typeface="Arial" panose="020B0604020202020204" pitchFamily="34" charset="0"/>
              </a:rPr>
            </a:br>
            <a:br>
              <a:rPr lang="fi-FI" sz="1600" b="1">
                <a:solidFill>
                  <a:schemeClr val="tx1"/>
                </a:solidFill>
                <a:latin typeface="Arial" panose="020B0604020202020204" pitchFamily="34" charset="0"/>
                <a:cs typeface="Arial" panose="020B0604020202020204" pitchFamily="34" charset="0"/>
              </a:rPr>
            </a:br>
            <a:r>
              <a:rPr lang="fi-FI" sz="1600" b="1">
                <a:solidFill>
                  <a:schemeClr val="tx1"/>
                </a:solidFill>
                <a:latin typeface="Arial" panose="020B0604020202020204" pitchFamily="34" charset="0"/>
                <a:cs typeface="Arial" panose="020B0604020202020204" pitchFamily="34" charset="0"/>
              </a:rPr>
              <a:t>Lähiöiden aluerakentaminen käynnistyi 1950–60-luvun taitteessa Aravan rahoittamana</a:t>
            </a:r>
            <a:r>
              <a:rPr lang="fi-FI" sz="1600">
                <a:solidFill>
                  <a:schemeClr val="tx1"/>
                </a:solidFill>
                <a:latin typeface="Arial" panose="020B0604020202020204" pitchFamily="34" charset="0"/>
                <a:cs typeface="Arial" panose="020B0604020202020204" pitchFamily="34" charset="0"/>
              </a:rPr>
              <a:t>. </a:t>
            </a:r>
            <a:br>
              <a:rPr lang="fi-FI" sz="1600">
                <a:solidFill>
                  <a:schemeClr val="tx1"/>
                </a:solidFill>
                <a:latin typeface="Arial" panose="020B0604020202020204" pitchFamily="34" charset="0"/>
                <a:cs typeface="Arial" panose="020B0604020202020204" pitchFamily="34" charset="0"/>
              </a:rPr>
            </a:br>
            <a:br>
              <a:rPr lang="fi-FI" sz="1600">
                <a:solidFill>
                  <a:schemeClr val="tx1"/>
                </a:solidFill>
                <a:latin typeface="Arial" panose="020B0604020202020204" pitchFamily="34" charset="0"/>
                <a:cs typeface="Arial" panose="020B0604020202020204" pitchFamily="34" charset="0"/>
              </a:rPr>
            </a:br>
            <a:r>
              <a:rPr lang="fi-FI" sz="1600" b="1">
                <a:solidFill>
                  <a:schemeClr val="tx1"/>
                </a:solidFill>
                <a:latin typeface="Arial" panose="020B0604020202020204" pitchFamily="34" charset="0"/>
                <a:cs typeface="Arial" panose="020B0604020202020204" pitchFamily="34" charset="0"/>
              </a:rPr>
              <a:t>Arava kannusti myös suunnittelemaan uudenlaisia pientaloja kuten rivitaloja ja yksikerroksisia, kellarittomia omakotitaloja</a:t>
            </a:r>
            <a:r>
              <a:rPr lang="fi-FI" sz="1600">
                <a:solidFill>
                  <a:schemeClr val="tx1"/>
                </a:solidFill>
                <a:latin typeface="Arial" panose="020B0604020202020204" pitchFamily="34" charset="0"/>
                <a:cs typeface="Arial" panose="020B0604020202020204" pitchFamily="34" charset="0"/>
              </a:rPr>
              <a:t>.</a:t>
            </a:r>
            <a:br>
              <a:rPr lang="fi-FI" sz="1600">
                <a:solidFill>
                  <a:schemeClr val="tx1"/>
                </a:solidFill>
                <a:latin typeface="Arial" panose="020B0604020202020204" pitchFamily="34" charset="0"/>
                <a:cs typeface="Arial" panose="020B0604020202020204" pitchFamily="34" charset="0"/>
              </a:rPr>
            </a:br>
            <a:br>
              <a:rPr lang="fi-FI" sz="1100">
                <a:solidFill>
                  <a:schemeClr val="tx1"/>
                </a:solidFill>
                <a:highlight>
                  <a:srgbClr val="FFFF00"/>
                </a:highlight>
                <a:latin typeface="Arial" panose="020B0604020202020204" pitchFamily="34" charset="0"/>
                <a:cs typeface="Arial" panose="020B0604020202020204" pitchFamily="34" charset="0"/>
              </a:rPr>
            </a:br>
            <a:r>
              <a:rPr lang="fi-FI" sz="1600">
                <a:solidFill>
                  <a:schemeClr val="tx1"/>
                </a:solidFill>
                <a:latin typeface="Arial" panose="020B0604020202020204" pitchFamily="34" charset="0"/>
                <a:cs typeface="Arial" panose="020B0604020202020204" pitchFamily="34" charset="0"/>
              </a:rPr>
              <a:t>Suomalainen asuntoarkkitehtuuri </a:t>
            </a:r>
            <a:r>
              <a:rPr lang="fi-FI" sz="1600" b="1">
                <a:solidFill>
                  <a:schemeClr val="tx1"/>
                </a:solidFill>
                <a:latin typeface="Arial" panose="020B0604020202020204" pitchFamily="34" charset="0"/>
                <a:cs typeface="Arial" panose="020B0604020202020204" pitchFamily="34" charset="0"/>
              </a:rPr>
              <a:t>perustui pohjoismaisiin esikuviin</a:t>
            </a:r>
            <a:r>
              <a:rPr lang="fi-FI" sz="1600">
                <a:solidFill>
                  <a:schemeClr val="tx1"/>
                </a:solidFill>
                <a:latin typeface="Arial" panose="020B0604020202020204" pitchFamily="34" charset="0"/>
                <a:cs typeface="Arial" panose="020B0604020202020204" pitchFamily="34" charset="0"/>
              </a:rPr>
              <a:t>.</a:t>
            </a:r>
            <a:br>
              <a:rPr lang="fi-FI" sz="1600">
                <a:solidFill>
                  <a:schemeClr val="tx1"/>
                </a:solidFill>
                <a:highlight>
                  <a:srgbClr val="FFFF00"/>
                </a:highlight>
                <a:latin typeface="Arial" panose="020B0604020202020204" pitchFamily="34" charset="0"/>
                <a:cs typeface="Arial" panose="020B0604020202020204" pitchFamily="34" charset="0"/>
              </a:rPr>
            </a:br>
            <a:br>
              <a:rPr lang="fi-FI" sz="1600">
                <a:solidFill>
                  <a:schemeClr val="tx1"/>
                </a:solidFill>
                <a:highlight>
                  <a:srgbClr val="FFFF00"/>
                </a:highlight>
                <a:latin typeface="Arial" panose="020B0604020202020204" pitchFamily="34" charset="0"/>
                <a:cs typeface="Arial" panose="020B0604020202020204" pitchFamily="34" charset="0"/>
              </a:rPr>
            </a:br>
            <a:r>
              <a:rPr lang="fi-FI" sz="1600">
                <a:solidFill>
                  <a:schemeClr val="tx1"/>
                </a:solidFill>
                <a:latin typeface="Arial" panose="020B0604020202020204" pitchFamily="34" charset="0"/>
                <a:cs typeface="Arial" panose="020B0604020202020204" pitchFamily="34" charset="0"/>
              </a:rPr>
              <a:t>Kirja sisältää historiallisten ja nykyvalokuvien lisäksi kymmeniä pohjapiirroksia</a:t>
            </a:r>
            <a:r>
              <a:rPr lang="fi-FI" sz="1400">
                <a:solidFill>
                  <a:schemeClr val="tx1"/>
                </a:solidFill>
                <a:latin typeface="Arial" panose="020B0604020202020204" pitchFamily="34" charset="0"/>
                <a:cs typeface="Arial" panose="020B0604020202020204" pitchFamily="34" charset="0"/>
              </a:rPr>
              <a:t>.</a:t>
            </a:r>
            <a:endParaRPr lang="fi-FI" sz="1050">
              <a:solidFill>
                <a:schemeClr val="tx1"/>
              </a:solidFill>
              <a:latin typeface="Arial" panose="020B0604020202020204" pitchFamily="34" charset="0"/>
              <a:cs typeface="Arial" panose="020B0604020202020204" pitchFamily="34" charset="0"/>
            </a:endParaRPr>
          </a:p>
        </p:txBody>
      </p:sp>
      <p:pic>
        <p:nvPicPr>
          <p:cNvPr id="5" name="Sisällön paikkamerkki 4">
            <a:extLst>
              <a:ext uri="{FF2B5EF4-FFF2-40B4-BE49-F238E27FC236}">
                <a16:creationId xmlns:a16="http://schemas.microsoft.com/office/drawing/2014/main" id="{DBA34CBF-E08B-0863-712B-7A83E7A6845E}"/>
              </a:ext>
            </a:extLst>
          </p:cNvPr>
          <p:cNvPicPr>
            <a:picLocks noGrp="1" noChangeAspect="1"/>
          </p:cNvPicPr>
          <p:nvPr>
            <p:ph idx="1"/>
          </p:nvPr>
        </p:nvPicPr>
        <p:blipFill>
          <a:blip r:embed="rId2"/>
          <a:stretch>
            <a:fillRect/>
          </a:stretch>
        </p:blipFill>
        <p:spPr>
          <a:xfrm>
            <a:off x="4658359" y="0"/>
            <a:ext cx="4497959" cy="5143500"/>
          </a:xfrm>
          <a:prstGeom prst="rect">
            <a:avLst/>
          </a:prstGeom>
        </p:spPr>
      </p:pic>
    </p:spTree>
    <p:extLst>
      <p:ext uri="{BB962C8B-B14F-4D97-AF65-F5344CB8AC3E}">
        <p14:creationId xmlns:p14="http://schemas.microsoft.com/office/powerpoint/2010/main" val="371480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25334F-FB8A-30E0-AF98-8F29472418E4}"/>
              </a:ext>
            </a:extLst>
          </p:cNvPr>
          <p:cNvSpPr>
            <a:spLocks noGrp="1"/>
          </p:cNvSpPr>
          <p:nvPr>
            <p:ph type="title"/>
          </p:nvPr>
        </p:nvSpPr>
        <p:spPr>
          <a:xfrm>
            <a:off x="1763688" y="555526"/>
            <a:ext cx="7056784" cy="342900"/>
          </a:xfrm>
        </p:spPr>
        <p:txBody>
          <a:bodyPr/>
          <a:lstStyle/>
          <a:p>
            <a:r>
              <a:rPr lang="fi-FI" b="1">
                <a:solidFill>
                  <a:schemeClr val="tx1"/>
                </a:solidFill>
              </a:rPr>
              <a:t>Aravan uudistaminen Asuntohallitukseksi 1964-66</a:t>
            </a:r>
          </a:p>
        </p:txBody>
      </p:sp>
      <p:sp>
        <p:nvSpPr>
          <p:cNvPr id="3" name="Sisällön paikkamerkki 2">
            <a:extLst>
              <a:ext uri="{FF2B5EF4-FFF2-40B4-BE49-F238E27FC236}">
                <a16:creationId xmlns:a16="http://schemas.microsoft.com/office/drawing/2014/main" id="{CB6B7CE1-F091-E7CF-B58D-781700F3997F}"/>
              </a:ext>
            </a:extLst>
          </p:cNvPr>
          <p:cNvSpPr>
            <a:spLocks noGrp="1"/>
          </p:cNvSpPr>
          <p:nvPr>
            <p:ph idx="1"/>
          </p:nvPr>
        </p:nvSpPr>
        <p:spPr>
          <a:xfrm>
            <a:off x="323528" y="1131590"/>
            <a:ext cx="8640960" cy="3554710"/>
          </a:xfrm>
        </p:spPr>
        <p:txBody>
          <a:bodyPr/>
          <a:lstStyle/>
          <a:p>
            <a:r>
              <a:rPr lang="fi-FI">
                <a:solidFill>
                  <a:schemeClr val="tx1"/>
                </a:solidFill>
              </a:rPr>
              <a:t>Eduskunnan yksimielisessä lausumassa maaliskuussa 1964 kehotettiin hallitusta toimenpiteisiin </a:t>
            </a:r>
            <a:r>
              <a:rPr lang="fi-FI">
                <a:solidFill>
                  <a:schemeClr val="tx1"/>
                </a:solidFill>
                <a:highlight>
                  <a:srgbClr val="FFFF00"/>
                </a:highlight>
              </a:rPr>
              <a:t>sellaisen keskuselimen aikaansaamiseksi, jonka tehtäviin kuuluisi asuntopolitiikan suunnittelu ja ohjaus sekä asuntopoliittisen kokonaisohjelman laatiminen</a:t>
            </a:r>
          </a:p>
          <a:p>
            <a:r>
              <a:rPr lang="fi-FI" b="1">
                <a:solidFill>
                  <a:schemeClr val="tx1"/>
                </a:solidFill>
              </a:rPr>
              <a:t>Aravan uudistamiskomitean </a:t>
            </a:r>
            <a:r>
              <a:rPr lang="fi-FI">
                <a:solidFill>
                  <a:schemeClr val="tx1"/>
                </a:solidFill>
              </a:rPr>
              <a:t>mietintö valmistui 16.2.1965: ”</a:t>
            </a:r>
            <a:r>
              <a:rPr lang="fi-FI" sz="1600">
                <a:solidFill>
                  <a:schemeClr val="tx1"/>
                </a:solidFill>
              </a:rPr>
              <a:t>Komitea on katsonut, ettei asuntohallinnon nykyinen muoto ole riittävän tehokas, jotta sen puitteissa voitaisiin hoitaa lisääntyneet tehtävät ja turvata asuntopoliittisen suunnittelun ja asuntolainoituksen pitkäjänteisyys. </a:t>
            </a:r>
            <a:r>
              <a:rPr lang="fi-FI" sz="1600">
                <a:solidFill>
                  <a:schemeClr val="tx1"/>
                </a:solidFill>
                <a:highlight>
                  <a:srgbClr val="FFFF00"/>
                </a:highlight>
              </a:rPr>
              <a:t>Komitea on siksi ehdottanut pysyvän keskusviraston, asuntohallituksen, sekä sen yhteydessä toimivan asuntotuotantoneuvottelukunnan perustamista</a:t>
            </a:r>
            <a:r>
              <a:rPr lang="fi-FI" sz="1600">
                <a:solidFill>
                  <a:schemeClr val="tx1"/>
                </a:solidFill>
              </a:rPr>
              <a:t>… Komitea on vakuuttunut siitä, että asuntohallitus voisi toimia sellaisena keskuselimenä, jonka perustamiseen eduskunta kehotti hallitusta vuoden 1964 valtiopäivillä</a:t>
            </a:r>
            <a:endParaRPr lang="fi-FI">
              <a:solidFill>
                <a:schemeClr val="tx1"/>
              </a:solidFill>
            </a:endParaRPr>
          </a:p>
          <a:p>
            <a:r>
              <a:rPr lang="fi-FI" b="1">
                <a:solidFill>
                  <a:schemeClr val="tx1"/>
                </a:solidFill>
              </a:rPr>
              <a:t>Asuntohallitus aloitti 1.12.1966 Aravan työn jatkajana </a:t>
            </a:r>
          </a:p>
        </p:txBody>
      </p:sp>
      <p:sp>
        <p:nvSpPr>
          <p:cNvPr id="4" name="Päivämäärän paikkamerkki 3">
            <a:extLst>
              <a:ext uri="{FF2B5EF4-FFF2-40B4-BE49-F238E27FC236}">
                <a16:creationId xmlns:a16="http://schemas.microsoft.com/office/drawing/2014/main" id="{8C8EFC06-1850-8F89-7E9F-287677BA6207}"/>
              </a:ext>
            </a:extLst>
          </p:cNvPr>
          <p:cNvSpPr>
            <a:spLocks noGrp="1"/>
          </p:cNvSpPr>
          <p:nvPr>
            <p:ph type="dt" sz="half" idx="10"/>
          </p:nvPr>
        </p:nvSpPr>
        <p:spPr/>
        <p:txBody>
          <a:bodyPr/>
          <a:lstStyle/>
          <a:p>
            <a:pPr>
              <a:defRPr/>
            </a:pPr>
            <a:fld id="{83217F9A-5279-4A99-98DC-50C5833EE471}" type="datetime1">
              <a:rPr lang="fi-FI" smtClean="0"/>
              <a:pPr>
                <a:defRPr/>
              </a:pPr>
              <a:t>2.10.2024</a:t>
            </a:fld>
            <a:endParaRPr lang="fi-FI"/>
          </a:p>
        </p:txBody>
      </p:sp>
    </p:spTree>
    <p:extLst>
      <p:ext uri="{BB962C8B-B14F-4D97-AF65-F5344CB8AC3E}">
        <p14:creationId xmlns:p14="http://schemas.microsoft.com/office/powerpoint/2010/main" val="194010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EE32B3-01C3-2B49-CFEC-07DFF4629078}"/>
              </a:ext>
            </a:extLst>
          </p:cNvPr>
          <p:cNvSpPr>
            <a:spLocks noGrp="1"/>
          </p:cNvSpPr>
          <p:nvPr>
            <p:ph type="title"/>
          </p:nvPr>
        </p:nvSpPr>
        <p:spPr>
          <a:xfrm>
            <a:off x="0" y="1995686"/>
            <a:ext cx="2139330" cy="414908"/>
          </a:xfrm>
        </p:spPr>
        <p:txBody>
          <a:bodyPr/>
          <a:lstStyle/>
          <a:p>
            <a:r>
              <a:rPr lang="fi-FI" i="1">
                <a:highlight>
                  <a:srgbClr val="FFFF00"/>
                </a:highlight>
              </a:rPr>
              <a:t>”</a:t>
            </a:r>
            <a:r>
              <a:rPr lang="fi-FI" b="1" i="1">
                <a:highlight>
                  <a:srgbClr val="FFFF00"/>
                </a:highlight>
              </a:rPr>
              <a:t>kohtuuhintainen asuntotuotanto” ei ole suositettava käsite</a:t>
            </a:r>
            <a:r>
              <a:rPr lang="fi-FI" i="1"/>
              <a:t>…</a:t>
            </a:r>
          </a:p>
        </p:txBody>
      </p:sp>
      <p:pic>
        <p:nvPicPr>
          <p:cNvPr id="5" name="Sisällön paikkamerkki 4">
            <a:extLst>
              <a:ext uri="{FF2B5EF4-FFF2-40B4-BE49-F238E27FC236}">
                <a16:creationId xmlns:a16="http://schemas.microsoft.com/office/drawing/2014/main" id="{4D543AC1-F78F-D3C2-189D-6BAF3F5B5A61}"/>
              </a:ext>
            </a:extLst>
          </p:cNvPr>
          <p:cNvPicPr>
            <a:picLocks noGrp="1" noChangeAspect="1"/>
          </p:cNvPicPr>
          <p:nvPr>
            <p:ph idx="1"/>
          </p:nvPr>
        </p:nvPicPr>
        <p:blipFill>
          <a:blip r:embed="rId2"/>
          <a:stretch>
            <a:fillRect/>
          </a:stretch>
        </p:blipFill>
        <p:spPr>
          <a:xfrm>
            <a:off x="2139330" y="322362"/>
            <a:ext cx="7004670" cy="4176464"/>
          </a:xfrm>
          <a:prstGeom prst="rect">
            <a:avLst/>
          </a:prstGeom>
        </p:spPr>
      </p:pic>
      <p:sp>
        <p:nvSpPr>
          <p:cNvPr id="3" name="Tekstiruutu 2">
            <a:extLst>
              <a:ext uri="{FF2B5EF4-FFF2-40B4-BE49-F238E27FC236}">
                <a16:creationId xmlns:a16="http://schemas.microsoft.com/office/drawing/2014/main" id="{8CD22C5D-ED9C-868A-9B8C-8AA227F726A6}"/>
              </a:ext>
            </a:extLst>
          </p:cNvPr>
          <p:cNvSpPr txBox="1"/>
          <p:nvPr/>
        </p:nvSpPr>
        <p:spPr>
          <a:xfrm rot="19077627">
            <a:off x="6378890" y="1598578"/>
            <a:ext cx="1709122" cy="461665"/>
          </a:xfrm>
          <a:prstGeom prst="rect">
            <a:avLst/>
          </a:prstGeom>
          <a:noFill/>
        </p:spPr>
        <p:txBody>
          <a:bodyPr wrap="none" rtlCol="0">
            <a:spAutoFit/>
          </a:bodyPr>
          <a:lstStyle/>
          <a:p>
            <a:r>
              <a:rPr lang="fi-FI" err="1">
                <a:solidFill>
                  <a:schemeClr val="bg1">
                    <a:lumMod val="50000"/>
                  </a:schemeClr>
                </a:solidFill>
              </a:rPr>
              <a:t>Disclaimer</a:t>
            </a:r>
            <a:r>
              <a:rPr lang="fi-FI">
                <a:solidFill>
                  <a:schemeClr val="bg1">
                    <a:lumMod val="50000"/>
                  </a:schemeClr>
                </a:solidFill>
              </a:rPr>
              <a:t>:</a:t>
            </a:r>
          </a:p>
        </p:txBody>
      </p:sp>
    </p:spTree>
    <p:extLst>
      <p:ext uri="{BB962C8B-B14F-4D97-AF65-F5344CB8AC3E}">
        <p14:creationId xmlns:p14="http://schemas.microsoft.com/office/powerpoint/2010/main" val="1885810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7AD77C-363E-5C89-59FB-34C1B281F100}"/>
              </a:ext>
            </a:extLst>
          </p:cNvPr>
          <p:cNvSpPr>
            <a:spLocks noGrp="1"/>
          </p:cNvSpPr>
          <p:nvPr>
            <p:ph type="title"/>
          </p:nvPr>
        </p:nvSpPr>
        <p:spPr>
          <a:xfrm>
            <a:off x="1763688" y="411510"/>
            <a:ext cx="6846912" cy="480665"/>
          </a:xfrm>
        </p:spPr>
        <p:txBody>
          <a:bodyPr/>
          <a:lstStyle/>
          <a:p>
            <a:r>
              <a:rPr lang="fi-FI" b="1">
                <a:solidFill>
                  <a:schemeClr val="tx1"/>
                </a:solidFill>
              </a:rPr>
              <a:t>Suomen ja Ruotsin välinen muuttoliike 1945-2000</a:t>
            </a:r>
          </a:p>
        </p:txBody>
      </p:sp>
      <p:pic>
        <p:nvPicPr>
          <p:cNvPr id="6" name="Sisällön paikkamerkki 5">
            <a:extLst>
              <a:ext uri="{FF2B5EF4-FFF2-40B4-BE49-F238E27FC236}">
                <a16:creationId xmlns:a16="http://schemas.microsoft.com/office/drawing/2014/main" id="{D16D764E-449E-CC8C-3655-F1B1190F4B28}"/>
              </a:ext>
            </a:extLst>
          </p:cNvPr>
          <p:cNvPicPr>
            <a:picLocks noGrp="1" noChangeAspect="1"/>
          </p:cNvPicPr>
          <p:nvPr>
            <p:ph idx="1"/>
          </p:nvPr>
        </p:nvPicPr>
        <p:blipFill>
          <a:blip r:embed="rId2"/>
          <a:stretch>
            <a:fillRect/>
          </a:stretch>
        </p:blipFill>
        <p:spPr>
          <a:xfrm>
            <a:off x="2841239" y="915566"/>
            <a:ext cx="6270848" cy="4085771"/>
          </a:xfrm>
        </p:spPr>
      </p:pic>
      <p:sp>
        <p:nvSpPr>
          <p:cNvPr id="4" name="Päivämäärän paikkamerkki 3">
            <a:extLst>
              <a:ext uri="{FF2B5EF4-FFF2-40B4-BE49-F238E27FC236}">
                <a16:creationId xmlns:a16="http://schemas.microsoft.com/office/drawing/2014/main" id="{5B3AE0FD-23C4-2F2A-19C1-ED6D86A3A532}"/>
              </a:ext>
            </a:extLst>
          </p:cNvPr>
          <p:cNvSpPr>
            <a:spLocks noGrp="1"/>
          </p:cNvSpPr>
          <p:nvPr>
            <p:ph type="dt" sz="half" idx="10"/>
          </p:nvPr>
        </p:nvSpPr>
        <p:spPr/>
        <p:txBody>
          <a:bodyPr/>
          <a:lstStyle/>
          <a:p>
            <a:pPr>
              <a:defRPr/>
            </a:pPr>
            <a:fld id="{83217F9A-5279-4A99-98DC-50C5833EE471}" type="datetime1">
              <a:rPr lang="fi-FI" smtClean="0"/>
              <a:pPr>
                <a:defRPr/>
              </a:pPr>
              <a:t>2.10.2024</a:t>
            </a:fld>
            <a:endParaRPr lang="fi-FI"/>
          </a:p>
        </p:txBody>
      </p:sp>
      <p:sp>
        <p:nvSpPr>
          <p:cNvPr id="8" name="Tekstiruutu 7">
            <a:extLst>
              <a:ext uri="{FF2B5EF4-FFF2-40B4-BE49-F238E27FC236}">
                <a16:creationId xmlns:a16="http://schemas.microsoft.com/office/drawing/2014/main" id="{F3A230E9-F915-FD7E-65B8-1F0AE4F14B8F}"/>
              </a:ext>
            </a:extLst>
          </p:cNvPr>
          <p:cNvSpPr txBox="1"/>
          <p:nvPr/>
        </p:nvSpPr>
        <p:spPr>
          <a:xfrm>
            <a:off x="202957" y="1100227"/>
            <a:ext cx="2715479" cy="3631763"/>
          </a:xfrm>
          <a:prstGeom prst="rect">
            <a:avLst/>
          </a:prstGeom>
          <a:noFill/>
        </p:spPr>
        <p:txBody>
          <a:bodyPr wrap="square">
            <a:spAutoFit/>
          </a:bodyPr>
          <a:lstStyle/>
          <a:p>
            <a:r>
              <a:rPr lang="fi-FI" sz="1400"/>
              <a:t>Tilastojen mukaan Ruotsiin muutti vuosina 1945-2000 liki </a:t>
            </a:r>
            <a:r>
              <a:rPr lang="fi-FI" sz="1400" b="1"/>
              <a:t>545 000 henkeä </a:t>
            </a:r>
            <a:r>
              <a:rPr lang="fi-FI" sz="1400"/>
              <a:t>ja sieltä Suomeen noin 295 000. Kaikista maasta muuttaneista</a:t>
            </a:r>
          </a:p>
          <a:p>
            <a:r>
              <a:rPr lang="fi-FI" sz="1400"/>
              <a:t>Ruotsiin siirtyneiden osuus oli noin 70 %. Ruotsille tämä siirtolaisuus on merkinnyt jälkeläiset mukaan lukien yli puolen miljoonan hengen väestönlisäystä ja Suomelle vastaavaa tappiota</a:t>
            </a:r>
          </a:p>
          <a:p>
            <a:endParaRPr lang="fi-FI" sz="1400"/>
          </a:p>
          <a:p>
            <a:r>
              <a:rPr lang="fi-FI" sz="1600" b="1">
                <a:highlight>
                  <a:srgbClr val="FFFF00"/>
                </a:highlight>
              </a:rPr>
              <a:t>Huippuvuosina 1969-70 Ruotsiin muutti yhteensä noin 80 000 suomalaista</a:t>
            </a:r>
          </a:p>
        </p:txBody>
      </p:sp>
      <p:pic>
        <p:nvPicPr>
          <p:cNvPr id="3" name="Kuva 2">
            <a:extLst>
              <a:ext uri="{FF2B5EF4-FFF2-40B4-BE49-F238E27FC236}">
                <a16:creationId xmlns:a16="http://schemas.microsoft.com/office/drawing/2014/main" id="{504029E7-800D-0A7E-E181-88165DB625D0}"/>
              </a:ext>
            </a:extLst>
          </p:cNvPr>
          <p:cNvPicPr>
            <a:picLocks noChangeAspect="1"/>
          </p:cNvPicPr>
          <p:nvPr/>
        </p:nvPicPr>
        <p:blipFill>
          <a:blip r:embed="rId3"/>
          <a:stretch>
            <a:fillRect/>
          </a:stretch>
        </p:blipFill>
        <p:spPr>
          <a:xfrm>
            <a:off x="5711112" y="1491630"/>
            <a:ext cx="601658" cy="504056"/>
          </a:xfrm>
          <a:prstGeom prst="rect">
            <a:avLst/>
          </a:prstGeom>
        </p:spPr>
      </p:pic>
    </p:spTree>
    <p:extLst>
      <p:ext uri="{BB962C8B-B14F-4D97-AF65-F5344CB8AC3E}">
        <p14:creationId xmlns:p14="http://schemas.microsoft.com/office/powerpoint/2010/main" val="3795438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 3">
            <a:extLst>
              <a:ext uri="{FF2B5EF4-FFF2-40B4-BE49-F238E27FC236}">
                <a16:creationId xmlns:a16="http://schemas.microsoft.com/office/drawing/2014/main" id="{4694CAC5-03F0-667E-45E5-29638C3CCD89}"/>
              </a:ext>
            </a:extLst>
          </p:cNvPr>
          <p:cNvGraphicFramePr>
            <a:graphicFrameLocks/>
          </p:cNvGraphicFramePr>
          <p:nvPr/>
        </p:nvGraphicFramePr>
        <p:xfrm>
          <a:off x="2123728" y="30758"/>
          <a:ext cx="6808872" cy="4989264"/>
        </p:xfrm>
        <a:graphic>
          <a:graphicData uri="http://schemas.openxmlformats.org/drawingml/2006/chart">
            <c:chart xmlns:c="http://schemas.openxmlformats.org/drawingml/2006/chart" xmlns:r="http://schemas.openxmlformats.org/officeDocument/2006/relationships" r:id="rId2"/>
          </a:graphicData>
        </a:graphic>
      </p:graphicFrame>
      <p:sp>
        <p:nvSpPr>
          <p:cNvPr id="3" name="Otsikko 2">
            <a:extLst>
              <a:ext uri="{FF2B5EF4-FFF2-40B4-BE49-F238E27FC236}">
                <a16:creationId xmlns:a16="http://schemas.microsoft.com/office/drawing/2014/main" id="{0AD6FDC4-4EDF-A0AB-D127-380D2AD4DF29}"/>
              </a:ext>
            </a:extLst>
          </p:cNvPr>
          <p:cNvSpPr>
            <a:spLocks noGrp="1"/>
          </p:cNvSpPr>
          <p:nvPr>
            <p:ph type="title"/>
          </p:nvPr>
        </p:nvSpPr>
        <p:spPr>
          <a:xfrm>
            <a:off x="192520" y="2353940"/>
            <a:ext cx="1859199" cy="342900"/>
          </a:xfrm>
        </p:spPr>
        <p:txBody>
          <a:bodyPr/>
          <a:lstStyle/>
          <a:p>
            <a:r>
              <a:rPr lang="fi-FI" b="1"/>
              <a:t>Nykyään tilanne  päinvastainen:</a:t>
            </a:r>
            <a:br>
              <a:rPr lang="fi-FI" b="1"/>
            </a:br>
            <a:br>
              <a:rPr lang="fi-FI" b="1"/>
            </a:br>
            <a:r>
              <a:rPr lang="fi-FI" b="1">
                <a:highlight>
                  <a:srgbClr val="FFFF00"/>
                </a:highlight>
              </a:rPr>
              <a:t>Maahanmuutto Suomeen oli ennätystasolla viime vuonna</a:t>
            </a:r>
            <a:br>
              <a:rPr lang="fi-FI" b="1"/>
            </a:br>
            <a:br>
              <a:rPr lang="fi-FI" b="1"/>
            </a:br>
            <a:r>
              <a:rPr lang="fi-FI" b="1"/>
              <a:t>Asuntotarve kasvaa</a:t>
            </a:r>
          </a:p>
        </p:txBody>
      </p:sp>
    </p:spTree>
    <p:extLst>
      <p:ext uri="{BB962C8B-B14F-4D97-AF65-F5344CB8AC3E}">
        <p14:creationId xmlns:p14="http://schemas.microsoft.com/office/powerpoint/2010/main" val="231231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747B8B-DE86-56A7-8A9E-9052FCCC199E}"/>
              </a:ext>
            </a:extLst>
          </p:cNvPr>
          <p:cNvSpPr>
            <a:spLocks noGrp="1"/>
          </p:cNvSpPr>
          <p:nvPr>
            <p:ph type="title"/>
          </p:nvPr>
        </p:nvSpPr>
        <p:spPr>
          <a:xfrm>
            <a:off x="1519562" y="411510"/>
            <a:ext cx="6984776" cy="342900"/>
          </a:xfrm>
        </p:spPr>
        <p:txBody>
          <a:bodyPr/>
          <a:lstStyle/>
          <a:p>
            <a:r>
              <a:rPr lang="fi-FI" b="1">
                <a:solidFill>
                  <a:schemeClr val="tx1"/>
                </a:solidFill>
                <a:latin typeface="Arial" panose="020B0604020202020204" pitchFamily="34" charset="0"/>
                <a:cs typeface="Arial" panose="020B0604020202020204" pitchFamily="34" charset="0"/>
              </a:rPr>
              <a:t>Lähiöt nousivat suurena aluerakentamissavottana</a:t>
            </a:r>
          </a:p>
        </p:txBody>
      </p:sp>
      <p:pic>
        <p:nvPicPr>
          <p:cNvPr id="7" name="Sisällön paikkamerkki 6">
            <a:extLst>
              <a:ext uri="{FF2B5EF4-FFF2-40B4-BE49-F238E27FC236}">
                <a16:creationId xmlns:a16="http://schemas.microsoft.com/office/drawing/2014/main" id="{01756C60-0355-A0F1-A772-2B6C06268E8E}"/>
              </a:ext>
            </a:extLst>
          </p:cNvPr>
          <p:cNvPicPr>
            <a:picLocks noGrp="1" noChangeAspect="1"/>
          </p:cNvPicPr>
          <p:nvPr>
            <p:ph sz="half" idx="1"/>
          </p:nvPr>
        </p:nvPicPr>
        <p:blipFill>
          <a:blip r:embed="rId2"/>
          <a:stretch>
            <a:fillRect/>
          </a:stretch>
        </p:blipFill>
        <p:spPr>
          <a:xfrm>
            <a:off x="4716016" y="1005447"/>
            <a:ext cx="3758099" cy="4138053"/>
          </a:xfrm>
        </p:spPr>
      </p:pic>
      <p:sp>
        <p:nvSpPr>
          <p:cNvPr id="4" name="Sisällön paikkamerkki 3">
            <a:extLst>
              <a:ext uri="{FF2B5EF4-FFF2-40B4-BE49-F238E27FC236}">
                <a16:creationId xmlns:a16="http://schemas.microsoft.com/office/drawing/2014/main" id="{AAEFA334-6F27-402B-9074-2EA48FF32C9E}"/>
              </a:ext>
            </a:extLst>
          </p:cNvPr>
          <p:cNvSpPr>
            <a:spLocks noGrp="1"/>
          </p:cNvSpPr>
          <p:nvPr>
            <p:ph sz="half" idx="2"/>
          </p:nvPr>
        </p:nvSpPr>
        <p:spPr>
          <a:xfrm>
            <a:off x="823921" y="1118431"/>
            <a:ext cx="3758099" cy="2533439"/>
          </a:xfrm>
        </p:spPr>
        <p:txBody>
          <a:bodyPr/>
          <a:lstStyle/>
          <a:p>
            <a:pPr marL="0" indent="0">
              <a:buNone/>
            </a:pPr>
            <a:r>
              <a:rPr lang="fi-FI" sz="1400">
                <a:latin typeface="Arial" panose="020B0604020202020204" pitchFamily="34" charset="0"/>
                <a:cs typeface="Arial" panose="020B0604020202020204" pitchFamily="34" charset="0"/>
              </a:rPr>
              <a:t>Kuvassa vasemmalta:</a:t>
            </a:r>
          </a:p>
          <a:p>
            <a:pPr marL="0" indent="0">
              <a:buNone/>
            </a:pPr>
            <a:r>
              <a:rPr lang="fi-FI" sz="1400">
                <a:latin typeface="Arial" panose="020B0604020202020204" pitchFamily="34" charset="0"/>
                <a:cs typeface="Arial" panose="020B0604020202020204" pitchFamily="34" charset="0"/>
              </a:rPr>
              <a:t>- pankinjohtaja Teuvo Aura</a:t>
            </a:r>
          </a:p>
          <a:p>
            <a:pPr marL="0" indent="0">
              <a:buNone/>
            </a:pPr>
            <a:r>
              <a:rPr lang="fi-FI" sz="1400">
                <a:latin typeface="Arial" panose="020B0604020202020204" pitchFamily="34" charset="0"/>
                <a:cs typeface="Arial" panose="020B0604020202020204" pitchFamily="34" charset="0"/>
              </a:rPr>
              <a:t>- toimitusjohtaja Armas Puolimatka</a:t>
            </a:r>
          </a:p>
          <a:p>
            <a:pPr marL="0" indent="0">
              <a:buNone/>
            </a:pPr>
            <a:r>
              <a:rPr lang="fi-FI" sz="1400">
                <a:latin typeface="Arial" panose="020B0604020202020204" pitchFamily="34" charset="0"/>
                <a:cs typeface="Arial" panose="020B0604020202020204" pitchFamily="34" charset="0"/>
              </a:rPr>
              <a:t>- pankinjohtaja Mauno Koivisto ja</a:t>
            </a:r>
          </a:p>
          <a:p>
            <a:pPr marL="0" indent="0">
              <a:buNone/>
            </a:pPr>
            <a:r>
              <a:rPr lang="fi-FI" sz="1400">
                <a:latin typeface="Arial" panose="020B0604020202020204" pitchFamily="34" charset="0"/>
                <a:cs typeface="Arial" panose="020B0604020202020204" pitchFamily="34" charset="0"/>
              </a:rPr>
              <a:t>- Helsingin maalaiskunnan (Vantaan) kunnanjohtaja Lauri </a:t>
            </a:r>
            <a:r>
              <a:rPr lang="fi-FI" sz="1400" err="1">
                <a:latin typeface="Arial" panose="020B0604020202020204" pitchFamily="34" charset="0"/>
                <a:cs typeface="Arial" panose="020B0604020202020204" pitchFamily="34" charset="0"/>
              </a:rPr>
              <a:t>Lairala</a:t>
            </a:r>
            <a:r>
              <a:rPr lang="fi-FI" sz="1400">
                <a:latin typeface="Arial" panose="020B0604020202020204" pitchFamily="34" charset="0"/>
                <a:cs typeface="Arial" panose="020B0604020202020204" pitchFamily="34" charset="0"/>
              </a:rPr>
              <a:t> </a:t>
            </a:r>
          </a:p>
          <a:p>
            <a:pPr marL="0" indent="0">
              <a:buNone/>
            </a:pPr>
            <a:r>
              <a:rPr lang="fi-FI" sz="1400">
                <a:latin typeface="Arial" panose="020B0604020202020204" pitchFamily="34" charset="0"/>
                <a:cs typeface="Arial" panose="020B0604020202020204" pitchFamily="34" charset="0"/>
              </a:rPr>
              <a:t>Vantaan Kaivokselassa vuonna 1963</a:t>
            </a:r>
          </a:p>
        </p:txBody>
      </p:sp>
      <p:sp>
        <p:nvSpPr>
          <p:cNvPr id="3" name="Tekstiruutu 2">
            <a:extLst>
              <a:ext uri="{FF2B5EF4-FFF2-40B4-BE49-F238E27FC236}">
                <a16:creationId xmlns:a16="http://schemas.microsoft.com/office/drawing/2014/main" id="{8AAA3DD2-1E85-1110-D74A-ABFDC79EBFD1}"/>
              </a:ext>
            </a:extLst>
          </p:cNvPr>
          <p:cNvSpPr txBox="1"/>
          <p:nvPr/>
        </p:nvSpPr>
        <p:spPr>
          <a:xfrm>
            <a:off x="669885" y="3716327"/>
            <a:ext cx="3882075" cy="954107"/>
          </a:xfrm>
          <a:prstGeom prst="rect">
            <a:avLst/>
          </a:prstGeom>
          <a:noFill/>
        </p:spPr>
        <p:txBody>
          <a:bodyPr wrap="square" rtlCol="0">
            <a:spAutoFit/>
          </a:bodyPr>
          <a:lstStyle/>
          <a:p>
            <a:r>
              <a:rPr lang="fi-FI" sz="1600" b="1"/>
              <a:t>HS 5.1.2020</a:t>
            </a:r>
            <a:r>
              <a:rPr lang="fi-FI" sz="1800"/>
              <a:t>: </a:t>
            </a:r>
          </a:p>
          <a:p>
            <a:r>
              <a:rPr lang="fi-FI" sz="1800" i="1"/>
              <a:t>”Mauno Koivisto oli suomalaisten betonilähiöiden isä</a:t>
            </a:r>
            <a:r>
              <a:rPr lang="fi-FI" sz="2000" i="1"/>
              <a:t>”</a:t>
            </a:r>
          </a:p>
        </p:txBody>
      </p:sp>
    </p:spTree>
    <p:extLst>
      <p:ext uri="{BB962C8B-B14F-4D97-AF65-F5344CB8AC3E}">
        <p14:creationId xmlns:p14="http://schemas.microsoft.com/office/powerpoint/2010/main" val="782583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82C1237C-364F-08EF-DD79-FC1F1A7D3E72}"/>
              </a:ext>
            </a:extLst>
          </p:cNvPr>
          <p:cNvSpPr txBox="1"/>
          <p:nvPr/>
        </p:nvSpPr>
        <p:spPr>
          <a:xfrm>
            <a:off x="1619672" y="339502"/>
            <a:ext cx="7416824" cy="5047536"/>
          </a:xfrm>
          <a:prstGeom prst="rect">
            <a:avLst/>
          </a:prstGeom>
          <a:noFill/>
        </p:spPr>
        <p:txBody>
          <a:bodyPr wrap="square">
            <a:spAutoFit/>
          </a:bodyPr>
          <a:lstStyle/>
          <a:p>
            <a:r>
              <a:rPr lang="fi-FI" b="1"/>
              <a:t>Valtioneuvosto asetti 14.1.1965 komitean laatimaan ehdotusta asuntopoliittiseksi kokonaisohjelmaksi </a:t>
            </a:r>
          </a:p>
          <a:p>
            <a:endParaRPr lang="fi-FI" sz="2000"/>
          </a:p>
          <a:p>
            <a:r>
              <a:rPr lang="fi-FI" sz="2000" b="1"/>
              <a:t>Komitea jätti mietintönsä 31.8.1965:</a:t>
            </a:r>
          </a:p>
          <a:p>
            <a:endParaRPr lang="fi-FI"/>
          </a:p>
          <a:p>
            <a:r>
              <a:rPr lang="fi-FI" sz="1800"/>
              <a:t>”</a:t>
            </a:r>
            <a:r>
              <a:rPr lang="fi-FI" sz="1800">
                <a:highlight>
                  <a:srgbClr val="FFFF00"/>
                </a:highlight>
              </a:rPr>
              <a:t>Sosiaalisen asuntopolitiikan tavoitteena </a:t>
            </a:r>
            <a:r>
              <a:rPr lang="fi-FI" sz="1800"/>
              <a:t>on saavuttaa 10-vuotiskautena 1966-1975 sellainen asumistaso, että jokaista ruokakuntaa kohti on yksi huoneisto ja jokaista henkilöä kohti yksi huone vielä toistaiseksi keittiö huoneeksi lukien.</a:t>
            </a:r>
          </a:p>
          <a:p>
            <a:endParaRPr lang="fi-FI" sz="1800"/>
          </a:p>
          <a:p>
            <a:r>
              <a:rPr lang="fi-FI" sz="1800" b="1">
                <a:highlight>
                  <a:srgbClr val="FFFF00"/>
                </a:highlight>
              </a:rPr>
              <a:t>Asuntopoliittisen tavoitteen saavuttamiseksi tulisi maassamme edellä mainittuna kautena rakentaa vähintään  500 000 asuntoa, joiden keskikoko olisi ainakin 70 m2” </a:t>
            </a:r>
          </a:p>
          <a:p>
            <a:endParaRPr lang="fi-FI" sz="1800" b="1"/>
          </a:p>
          <a:p>
            <a:endParaRPr lang="fi-FI"/>
          </a:p>
        </p:txBody>
      </p:sp>
    </p:spTree>
    <p:extLst>
      <p:ext uri="{BB962C8B-B14F-4D97-AF65-F5344CB8AC3E}">
        <p14:creationId xmlns:p14="http://schemas.microsoft.com/office/powerpoint/2010/main" val="383286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28D983-A943-DA9B-96D0-DD89B97EFA3D}"/>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099BC853-3CD6-4D24-5F4E-4BF3C43D6B93}"/>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4B6C2647-0CDC-E4DE-1C83-A9E6B63170B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3217F9A-5279-4A99-98DC-50C5833EE471}" type="datetime1">
              <a:rPr kumimoji="0" lang="fi-FI" sz="900" b="0" i="0" u="none" strike="noStrike" kern="1200" cap="none" spc="0" normalizeH="0" baseline="30000" noProof="0">
                <a:ln>
                  <a:noFill/>
                </a:ln>
                <a:solidFill>
                  <a:srgbClr val="000000"/>
                </a:solidFill>
                <a:effectLst/>
                <a:uLnTx/>
                <a:uFillTx/>
                <a:latin typeface="Arial" charset="0"/>
                <a:ea typeface="ヒラギノ角ゴ Pro W3"/>
                <a:cs typeface="+mn-cs"/>
              </a:rPr>
              <a:pPr marL="0" marR="0" lvl="0" indent="0" algn="l" defTabSz="685800" rtl="0" eaLnBrk="1" fontAlgn="auto" latinLnBrk="0" hangingPunct="1">
                <a:lnSpc>
                  <a:spcPct val="100000"/>
                </a:lnSpc>
                <a:spcBef>
                  <a:spcPts val="0"/>
                </a:spcBef>
                <a:spcAft>
                  <a:spcPts val="0"/>
                </a:spcAft>
                <a:buClrTx/>
                <a:buSzTx/>
                <a:buFontTx/>
                <a:buNone/>
                <a:tabLst/>
                <a:defRPr/>
              </a:pPr>
              <a:t>2.10.2024</a:t>
            </a:fld>
            <a:endParaRPr kumimoji="0" lang="fi-FI" sz="900" b="0" i="0" u="none" strike="noStrike" kern="1200" cap="none" spc="0" normalizeH="0" baseline="30000" noProof="0">
              <a:ln>
                <a:noFill/>
              </a:ln>
              <a:solidFill>
                <a:srgbClr val="000000"/>
              </a:solidFill>
              <a:effectLst/>
              <a:uLnTx/>
              <a:uFillTx/>
              <a:latin typeface="Arial" charset="0"/>
              <a:ea typeface="ヒラギノ角ゴ Pro W3"/>
              <a:cs typeface="+mn-cs"/>
            </a:endParaRPr>
          </a:p>
        </p:txBody>
      </p:sp>
      <p:pic>
        <p:nvPicPr>
          <p:cNvPr id="6" name="Kuva 5">
            <a:extLst>
              <a:ext uri="{FF2B5EF4-FFF2-40B4-BE49-F238E27FC236}">
                <a16:creationId xmlns:a16="http://schemas.microsoft.com/office/drawing/2014/main" id="{872947E0-6654-301D-8D3E-EAF93760586D}"/>
              </a:ext>
            </a:extLst>
          </p:cNvPr>
          <p:cNvPicPr>
            <a:picLocks noChangeAspect="1"/>
          </p:cNvPicPr>
          <p:nvPr/>
        </p:nvPicPr>
        <p:blipFill>
          <a:blip r:embed="rId2"/>
          <a:stretch>
            <a:fillRect/>
          </a:stretch>
        </p:blipFill>
        <p:spPr>
          <a:xfrm>
            <a:off x="1869037" y="86819"/>
            <a:ext cx="7274963" cy="4969862"/>
          </a:xfrm>
          <a:prstGeom prst="rect">
            <a:avLst/>
          </a:prstGeom>
        </p:spPr>
      </p:pic>
      <p:sp>
        <p:nvSpPr>
          <p:cNvPr id="5" name="Tekstiruutu 4">
            <a:extLst>
              <a:ext uri="{FF2B5EF4-FFF2-40B4-BE49-F238E27FC236}">
                <a16:creationId xmlns:a16="http://schemas.microsoft.com/office/drawing/2014/main" id="{70A27625-F6AC-435D-CFB1-BEB51DEB4964}"/>
              </a:ext>
            </a:extLst>
          </p:cNvPr>
          <p:cNvSpPr txBox="1"/>
          <p:nvPr/>
        </p:nvSpPr>
        <p:spPr>
          <a:xfrm>
            <a:off x="27675" y="1225287"/>
            <a:ext cx="1869037" cy="3054682"/>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mn-cs"/>
              </a:rPr>
              <a:t>Kaikesta huolimatta asuntoja on onnistu tekemään -  </a:t>
            </a:r>
            <a:r>
              <a:rPr kumimoji="0" lang="fi-FI" sz="1400" b="1" i="0" u="none" strike="noStrike" kern="1200" cap="none" spc="0" normalizeH="0" baseline="0" noProof="0">
                <a:ln>
                  <a:noFill/>
                </a:ln>
                <a:solidFill>
                  <a:srgbClr val="262626"/>
                </a:solidFill>
                <a:effectLst/>
                <a:highlight>
                  <a:srgbClr val="FFFF00"/>
                </a:highlight>
                <a:uLnTx/>
                <a:uFillTx/>
                <a:latin typeface="PMingLiU" panose="020B0604030504040204" pitchFamily="18" charset="-120"/>
                <a:ea typeface="PMingLiU" panose="020B0604030504040204" pitchFamily="18" charset="-120"/>
                <a:cs typeface="+mn-cs"/>
              </a:rPr>
              <a:t>joka kolmas asunto Suomessa on rakennettu ARAn tai sen edeltäjien rahoituksella</a:t>
            </a:r>
            <a:r>
              <a:rPr kumimoji="0" lang="fi-FI" sz="1400" b="1" i="0"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mn-cs"/>
              </a:rPr>
              <a:t>: </a:t>
            </a:r>
            <a:br>
              <a:rPr kumimoji="0" lang="fi-FI" sz="1400" b="1" i="0"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mn-cs"/>
              </a:rPr>
            </a:br>
            <a:endParaRPr kumimoji="0" lang="fi-FI" sz="1400" b="1" i="0"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mn-cs"/>
            </a:endParaRPr>
          </a:p>
          <a:p>
            <a:pPr marL="269868" marR="0" lvl="0" indent="-177796" algn="l" defTabSz="914378"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Omistusasuntoja  </a:t>
            </a:r>
          </a:p>
          <a:p>
            <a:pPr marL="92072" marR="0" lvl="0" indent="0" algn="l" defTabSz="914378" rtl="0" eaLnBrk="0" fontAlgn="base" latinLnBrk="0" hangingPunct="0">
              <a:lnSpc>
                <a:spcPct val="100000"/>
              </a:lnSpc>
              <a:spcBef>
                <a:spcPct val="0"/>
              </a:spcBef>
              <a:spcAft>
                <a:spcPct val="0"/>
              </a:spcAft>
              <a:buClrTx/>
              <a:buSzTx/>
              <a:buFontTx/>
              <a:buNone/>
              <a:tabLst/>
              <a:defRPr/>
            </a:pPr>
            <a:r>
              <a:rPr kumimoji="0" lang="fi-FI" sz="1400" b="1"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     445 000</a:t>
            </a:r>
            <a:endPar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endParaRPr>
          </a:p>
          <a:p>
            <a:pPr marL="269868" marR="0" lvl="0" indent="-177796" algn="l" defTabSz="914378"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Vuokra-asuntoja  </a:t>
            </a:r>
          </a:p>
          <a:p>
            <a:pPr marL="92072" marR="0" lvl="0" indent="0" algn="l" defTabSz="914378" rtl="0" eaLnBrk="0" fontAlgn="base" latinLnBrk="0" hangingPunct="0">
              <a:lnSpc>
                <a:spcPct val="100000"/>
              </a:lnSpc>
              <a:spcBef>
                <a:spcPct val="0"/>
              </a:spcBef>
              <a:spcAft>
                <a:spcPct val="0"/>
              </a:spcAft>
              <a:buClrTx/>
              <a:buSzTx/>
              <a:buFontTx/>
              <a:buNone/>
              <a:tabLst/>
              <a:defRPr/>
            </a:pPr>
            <a:r>
              <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      </a:t>
            </a:r>
            <a:r>
              <a:rPr kumimoji="0" lang="fi-FI" sz="1400" b="1"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600 000 </a:t>
            </a:r>
            <a:r>
              <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  </a:t>
            </a:r>
          </a:p>
          <a:p>
            <a:pPr marL="269868" marR="0" lvl="0" indent="-177796" algn="l" defTabSz="914378"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400" b="0"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Asumisoikeus-asuntoja </a:t>
            </a:r>
            <a:r>
              <a:rPr kumimoji="0" lang="fi-FI" sz="1400" b="1" i="1" u="none" strike="noStrike" kern="1200" cap="none" spc="0" normalizeH="0" baseline="0" noProof="0">
                <a:ln>
                  <a:noFill/>
                </a:ln>
                <a:solidFill>
                  <a:srgbClr val="262626"/>
                </a:solidFill>
                <a:effectLst/>
                <a:uLnTx/>
                <a:uFillTx/>
                <a:latin typeface="PMingLiU" panose="020B0604030504040204" pitchFamily="18" charset="-120"/>
                <a:ea typeface="PMingLiU" panose="020B0604030504040204" pitchFamily="18" charset="-120"/>
                <a:cs typeface="Calibri" panose="020F0502020204030204" pitchFamily="34" charset="0"/>
              </a:rPr>
              <a:t>52 000</a:t>
            </a:r>
            <a:endParaRPr kumimoji="0" lang="fi-FI" sz="1400" b="1" i="1" u="none" strike="noStrike" kern="1200" cap="none" spc="0" normalizeH="0" baseline="0" noProof="0">
              <a:ln>
                <a:noFill/>
              </a:ln>
              <a:solidFill>
                <a:srgbClr val="262626"/>
              </a:solidFill>
              <a:effectLst/>
              <a:uLnTx/>
              <a:uFillTx/>
              <a:latin typeface="Verdana"/>
              <a:ea typeface="Calibri" panose="020F0502020204030204" pitchFamily="34" charset="0"/>
              <a:cs typeface="Calibri" panose="020F0502020204030204" pitchFamily="34" charset="0"/>
            </a:endParaRPr>
          </a:p>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fi-FI" sz="1050" b="0" i="0" u="none" strike="noStrike" kern="1200" cap="none" spc="0" normalizeH="0" baseline="0" noProof="0">
              <a:ln>
                <a:noFill/>
              </a:ln>
              <a:solidFill>
                <a:srgbClr val="262626"/>
              </a:solidFill>
              <a:effectLst/>
              <a:uLnTx/>
              <a:uFillTx/>
              <a:latin typeface="Verdana"/>
              <a:ea typeface="ヒラギノ角ゴ Pro W3"/>
              <a:cs typeface="+mn-cs"/>
            </a:endParaRPr>
          </a:p>
        </p:txBody>
      </p:sp>
    </p:spTree>
    <p:extLst>
      <p:ext uri="{BB962C8B-B14F-4D97-AF65-F5344CB8AC3E}">
        <p14:creationId xmlns:p14="http://schemas.microsoft.com/office/powerpoint/2010/main" val="403451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8915FC-9B64-4047-A532-B835D81862A4}"/>
              </a:ext>
            </a:extLst>
          </p:cNvPr>
          <p:cNvSpPr>
            <a:spLocks noGrp="1"/>
          </p:cNvSpPr>
          <p:nvPr>
            <p:ph type="title"/>
          </p:nvPr>
        </p:nvSpPr>
        <p:spPr>
          <a:xfrm>
            <a:off x="1835696" y="483518"/>
            <a:ext cx="6912768" cy="342900"/>
          </a:xfrm>
        </p:spPr>
        <p:txBody>
          <a:bodyPr/>
          <a:lstStyle/>
          <a:p>
            <a:r>
              <a:rPr lang="fi-FI" b="1">
                <a:solidFill>
                  <a:schemeClr val="tx1"/>
                </a:solidFill>
              </a:rPr>
              <a:t>Valtion tukemia asuntoja yli miljoona 1949-2024</a:t>
            </a:r>
          </a:p>
        </p:txBody>
      </p:sp>
      <p:sp>
        <p:nvSpPr>
          <p:cNvPr id="3" name="Sisällön paikkamerkki 2">
            <a:extLst>
              <a:ext uri="{FF2B5EF4-FFF2-40B4-BE49-F238E27FC236}">
                <a16:creationId xmlns:a16="http://schemas.microsoft.com/office/drawing/2014/main" id="{8644C2C4-509F-44AD-96C6-7F5214645AD8}"/>
              </a:ext>
            </a:extLst>
          </p:cNvPr>
          <p:cNvSpPr>
            <a:spLocks noGrp="1"/>
          </p:cNvSpPr>
          <p:nvPr>
            <p:ph idx="1"/>
          </p:nvPr>
        </p:nvSpPr>
        <p:spPr>
          <a:xfrm>
            <a:off x="5349270" y="1112230"/>
            <a:ext cx="3794730" cy="3916970"/>
          </a:xfrm>
        </p:spPr>
        <p:txBody>
          <a:bodyPr/>
          <a:lstStyle/>
          <a:p>
            <a:r>
              <a:rPr lang="fi-FI" sz="1400" b="1">
                <a:solidFill>
                  <a:schemeClr val="tx1"/>
                </a:solidFill>
              </a:rPr>
              <a:t>1970-luku: yhteensä 320 000 arava-asuntoa, joista 46 % vuokra-asuntoja</a:t>
            </a:r>
            <a:br>
              <a:rPr lang="fi-FI" sz="1400" b="1">
                <a:solidFill>
                  <a:schemeClr val="tx1"/>
                </a:solidFill>
              </a:rPr>
            </a:br>
            <a:endParaRPr lang="fi-FI" sz="1400" b="1">
              <a:solidFill>
                <a:schemeClr val="tx1"/>
              </a:solidFill>
            </a:endParaRPr>
          </a:p>
          <a:p>
            <a:r>
              <a:rPr lang="fi-FI" sz="1400" b="1">
                <a:solidFill>
                  <a:schemeClr val="tx1"/>
                </a:solidFill>
              </a:rPr>
              <a:t>1980-luvulla vuokra-asuntojen osuus arava-tuotannosta kasvoi</a:t>
            </a:r>
            <a:br>
              <a:rPr lang="fi-FI" sz="1400">
                <a:solidFill>
                  <a:schemeClr val="tx1"/>
                </a:solidFill>
              </a:rPr>
            </a:br>
            <a:endParaRPr lang="fi-FI" sz="1400">
              <a:solidFill>
                <a:schemeClr val="tx1"/>
              </a:solidFill>
            </a:endParaRPr>
          </a:p>
          <a:p>
            <a:r>
              <a:rPr lang="fi-FI" sz="1400" b="1">
                <a:solidFill>
                  <a:schemeClr val="tx1"/>
                </a:solidFill>
              </a:rPr>
              <a:t>1990-luku laman vuosikymmen ja         asuntotuotannosta noin 60 % valtion </a:t>
            </a:r>
            <a:r>
              <a:rPr lang="fi-FI" sz="1100" b="1">
                <a:solidFill>
                  <a:schemeClr val="tx1"/>
                </a:solidFill>
              </a:rPr>
              <a:t>        </a:t>
            </a:r>
            <a:r>
              <a:rPr lang="fi-FI" sz="1400" b="1">
                <a:solidFill>
                  <a:schemeClr val="tx1"/>
                </a:solidFill>
              </a:rPr>
              <a:t>tukemaa</a:t>
            </a:r>
            <a:br>
              <a:rPr lang="fi-FI" sz="1200" b="1">
                <a:solidFill>
                  <a:schemeClr val="tx1"/>
                </a:solidFill>
              </a:rPr>
            </a:br>
            <a:endParaRPr lang="fi-FI" sz="1200" b="1">
              <a:solidFill>
                <a:schemeClr val="tx1"/>
              </a:solidFill>
            </a:endParaRPr>
          </a:p>
          <a:p>
            <a:r>
              <a:rPr lang="fi-FI" sz="1400" b="1">
                <a:solidFill>
                  <a:schemeClr val="tx1"/>
                </a:solidFill>
              </a:rPr>
              <a:t>2000-luvulla  vuokra- ja asumisoikeusasuntoja, osuus rakentamisesta aiempaa pienempi </a:t>
            </a:r>
          </a:p>
          <a:p>
            <a:endParaRPr lang="fi-FI" sz="1400" b="1">
              <a:solidFill>
                <a:schemeClr val="tx1"/>
              </a:solidFill>
            </a:endParaRPr>
          </a:p>
          <a:p>
            <a:r>
              <a:rPr lang="fi-FI" sz="1400" b="1">
                <a:solidFill>
                  <a:schemeClr val="tx1"/>
                </a:solidFill>
              </a:rPr>
              <a:t>EU-säädöksiin sopeuduttu (SGEI)</a:t>
            </a:r>
          </a:p>
          <a:p>
            <a:endParaRPr lang="fi-FI"/>
          </a:p>
        </p:txBody>
      </p:sp>
      <p:sp>
        <p:nvSpPr>
          <p:cNvPr id="4" name="Päivämäärän paikkamerkki 3">
            <a:extLst>
              <a:ext uri="{FF2B5EF4-FFF2-40B4-BE49-F238E27FC236}">
                <a16:creationId xmlns:a16="http://schemas.microsoft.com/office/drawing/2014/main" id="{57F06205-CA95-4554-9134-F4750ED8BB16}"/>
              </a:ext>
            </a:extLst>
          </p:cNvPr>
          <p:cNvSpPr>
            <a:spLocks noGrp="1"/>
          </p:cNvSpPr>
          <p:nvPr>
            <p:ph type="dt" sz="half" idx="10"/>
          </p:nvPr>
        </p:nvSpPr>
        <p:spPr/>
        <p:txBody>
          <a:bodyPr/>
          <a:lstStyle/>
          <a:p>
            <a:pPr marL="0" marR="0" lvl="0" indent="0" algn="l" defTabSz="914355" rtl="0" eaLnBrk="0" fontAlgn="base" latinLnBrk="0" hangingPunct="0">
              <a:lnSpc>
                <a:spcPct val="100000"/>
              </a:lnSpc>
              <a:spcBef>
                <a:spcPct val="0"/>
              </a:spcBef>
              <a:spcAft>
                <a:spcPct val="0"/>
              </a:spcAft>
              <a:buClrTx/>
              <a:buSzTx/>
              <a:buFontTx/>
              <a:buNone/>
              <a:tabLst/>
              <a:defRPr/>
            </a:pPr>
            <a:fld id="{83217F9A-5279-4A99-98DC-50C5833EE471}" type="datetime1">
              <a:rPr kumimoji="0" lang="fi-FI" sz="900" b="0" i="0" u="none" strike="noStrike" kern="1200" cap="none" spc="0" normalizeH="0" baseline="30000" noProof="0">
                <a:ln>
                  <a:noFill/>
                </a:ln>
                <a:solidFill>
                  <a:srgbClr val="000000"/>
                </a:solidFill>
                <a:effectLst/>
                <a:uLnTx/>
                <a:uFillTx/>
                <a:latin typeface="Arial" charset="0"/>
                <a:ea typeface="ヒラギノ角ゴ Pro W3" pitchFamily="32" charset="-128"/>
                <a:cs typeface="+mn-cs"/>
              </a:rPr>
              <a:pPr marL="0" marR="0" lvl="0" indent="0" algn="l" defTabSz="914355"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000000"/>
              </a:solidFill>
              <a:effectLst/>
              <a:uLnTx/>
              <a:uFillTx/>
              <a:latin typeface="Arial" charset="0"/>
              <a:ea typeface="ヒラギノ角ゴ Pro W3" pitchFamily="32" charset="-128"/>
              <a:cs typeface="+mn-cs"/>
            </a:endParaRPr>
          </a:p>
        </p:txBody>
      </p:sp>
      <p:pic>
        <p:nvPicPr>
          <p:cNvPr id="6" name="Kuva 5">
            <a:extLst>
              <a:ext uri="{FF2B5EF4-FFF2-40B4-BE49-F238E27FC236}">
                <a16:creationId xmlns:a16="http://schemas.microsoft.com/office/drawing/2014/main" id="{824019CE-7FB8-CC75-9108-92E8AB524977}"/>
              </a:ext>
            </a:extLst>
          </p:cNvPr>
          <p:cNvPicPr>
            <a:picLocks noChangeAspect="1"/>
          </p:cNvPicPr>
          <p:nvPr/>
        </p:nvPicPr>
        <p:blipFill>
          <a:blip r:embed="rId2"/>
          <a:stretch>
            <a:fillRect/>
          </a:stretch>
        </p:blipFill>
        <p:spPr>
          <a:xfrm>
            <a:off x="107504" y="1112230"/>
            <a:ext cx="5241766" cy="3916970"/>
          </a:xfrm>
          <a:prstGeom prst="rect">
            <a:avLst/>
          </a:prstGeom>
        </p:spPr>
      </p:pic>
    </p:spTree>
    <p:extLst>
      <p:ext uri="{BB962C8B-B14F-4D97-AF65-F5344CB8AC3E}">
        <p14:creationId xmlns:p14="http://schemas.microsoft.com/office/powerpoint/2010/main" val="4162297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B1E9CBA-473D-4164-82FA-212CDA226C9D}"/>
              </a:ext>
            </a:extLst>
          </p:cNvPr>
          <p:cNvPicPr>
            <a:picLocks noChangeAspect="1"/>
          </p:cNvPicPr>
          <p:nvPr/>
        </p:nvPicPr>
        <p:blipFill>
          <a:blip r:embed="rId2"/>
          <a:stretch>
            <a:fillRect/>
          </a:stretch>
        </p:blipFill>
        <p:spPr>
          <a:xfrm>
            <a:off x="2123728" y="699542"/>
            <a:ext cx="6716904" cy="4160143"/>
          </a:xfrm>
          <a:prstGeom prst="rect">
            <a:avLst/>
          </a:prstGeom>
        </p:spPr>
      </p:pic>
      <p:sp>
        <p:nvSpPr>
          <p:cNvPr id="5" name="Tekstiruutu 4">
            <a:extLst>
              <a:ext uri="{FF2B5EF4-FFF2-40B4-BE49-F238E27FC236}">
                <a16:creationId xmlns:a16="http://schemas.microsoft.com/office/drawing/2014/main" id="{A64AB605-B86A-42EC-9E87-17E3478F53EF}"/>
              </a:ext>
            </a:extLst>
          </p:cNvPr>
          <p:cNvSpPr txBox="1"/>
          <p:nvPr/>
        </p:nvSpPr>
        <p:spPr>
          <a:xfrm>
            <a:off x="2051720" y="143804"/>
            <a:ext cx="671914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1"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Valmistuneet asunnot Helsingissä 1925-2021</a:t>
            </a:r>
          </a:p>
        </p:txBody>
      </p:sp>
      <p:sp>
        <p:nvSpPr>
          <p:cNvPr id="2" name="Tekstiruutu 1">
            <a:extLst>
              <a:ext uri="{FF2B5EF4-FFF2-40B4-BE49-F238E27FC236}">
                <a16:creationId xmlns:a16="http://schemas.microsoft.com/office/drawing/2014/main" id="{35A1B587-AD58-41B3-BB41-0E12C0DC9EC7}"/>
              </a:ext>
            </a:extLst>
          </p:cNvPr>
          <p:cNvSpPr txBox="1"/>
          <p:nvPr/>
        </p:nvSpPr>
        <p:spPr>
          <a:xfrm>
            <a:off x="6228184" y="3795886"/>
            <a:ext cx="163667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ARA</a:t>
            </a:r>
          </a:p>
        </p:txBody>
      </p:sp>
      <p:sp>
        <p:nvSpPr>
          <p:cNvPr id="4" name="Tekstiruutu 3">
            <a:extLst>
              <a:ext uri="{FF2B5EF4-FFF2-40B4-BE49-F238E27FC236}">
                <a16:creationId xmlns:a16="http://schemas.microsoft.com/office/drawing/2014/main" id="{6A44156E-448D-4CD1-AA91-C2C846C837E8}"/>
              </a:ext>
            </a:extLst>
          </p:cNvPr>
          <p:cNvSpPr txBox="1"/>
          <p:nvPr/>
        </p:nvSpPr>
        <p:spPr>
          <a:xfrm>
            <a:off x="4856955" y="2699580"/>
            <a:ext cx="244971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Markkinaehtoinen</a:t>
            </a:r>
          </a:p>
        </p:txBody>
      </p:sp>
      <p:sp>
        <p:nvSpPr>
          <p:cNvPr id="7" name="Tekstiruutu 6">
            <a:extLst>
              <a:ext uri="{FF2B5EF4-FFF2-40B4-BE49-F238E27FC236}">
                <a16:creationId xmlns:a16="http://schemas.microsoft.com/office/drawing/2014/main" id="{542873ED-9406-451C-B618-DB38DD15AF28}"/>
              </a:ext>
            </a:extLst>
          </p:cNvPr>
          <p:cNvSpPr txBox="1"/>
          <p:nvPr/>
        </p:nvSpPr>
        <p:spPr>
          <a:xfrm>
            <a:off x="6012160" y="1234728"/>
            <a:ext cx="261680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ARA tuotanto vastasyklistä</a:t>
            </a:r>
          </a:p>
        </p:txBody>
      </p:sp>
      <p:pic>
        <p:nvPicPr>
          <p:cNvPr id="9" name="Kuva 8">
            <a:extLst>
              <a:ext uri="{FF2B5EF4-FFF2-40B4-BE49-F238E27FC236}">
                <a16:creationId xmlns:a16="http://schemas.microsoft.com/office/drawing/2014/main" id="{01BA6335-420A-7A62-0E77-656C6A5821B1}"/>
              </a:ext>
            </a:extLst>
          </p:cNvPr>
          <p:cNvPicPr>
            <a:picLocks noChangeAspect="1"/>
          </p:cNvPicPr>
          <p:nvPr/>
        </p:nvPicPr>
        <p:blipFill>
          <a:blip r:embed="rId3"/>
          <a:stretch>
            <a:fillRect/>
          </a:stretch>
        </p:blipFill>
        <p:spPr>
          <a:xfrm>
            <a:off x="155344" y="915566"/>
            <a:ext cx="1968384" cy="1984069"/>
          </a:xfrm>
          <a:prstGeom prst="rect">
            <a:avLst/>
          </a:prstGeom>
        </p:spPr>
      </p:pic>
      <p:sp>
        <p:nvSpPr>
          <p:cNvPr id="10" name="Tekstiruutu 9">
            <a:extLst>
              <a:ext uri="{FF2B5EF4-FFF2-40B4-BE49-F238E27FC236}">
                <a16:creationId xmlns:a16="http://schemas.microsoft.com/office/drawing/2014/main" id="{E8542309-2ACD-4D5B-A25C-71F0066A8C72}"/>
              </a:ext>
            </a:extLst>
          </p:cNvPr>
          <p:cNvSpPr txBox="1"/>
          <p:nvPr/>
        </p:nvSpPr>
        <p:spPr>
          <a:xfrm>
            <a:off x="163998" y="3005714"/>
            <a:ext cx="1983235"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1"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rPr>
              <a:t>60-luvun sosiaalista</a:t>
            </a:r>
          </a:p>
          <a:p>
            <a:pPr marL="0" marR="0" lvl="0" indent="0" algn="l" defTabSz="914400" rtl="0" eaLnBrk="0" fontAlgn="base" latinLnBrk="0" hangingPunct="0">
              <a:lnSpc>
                <a:spcPct val="100000"/>
              </a:lnSpc>
              <a:spcBef>
                <a:spcPct val="0"/>
              </a:spcBef>
              <a:spcAft>
                <a:spcPct val="0"/>
              </a:spcAft>
              <a:buClrTx/>
              <a:buSzTx/>
              <a:buFontTx/>
              <a:buNone/>
              <a:tabLst/>
              <a:defRPr/>
            </a:pPr>
            <a:r>
              <a:rPr lang="fi-FI" sz="1600" i="1">
                <a:solidFill>
                  <a:prstClr val="black"/>
                </a:solidFill>
              </a:rPr>
              <a:t>asuntorakentamista</a:t>
            </a:r>
            <a:endParaRPr kumimoji="0" lang="fi-FI" sz="1600" b="0" i="1" u="none" strike="noStrike" kern="1200" cap="none" spc="0" normalizeH="0" baseline="0" noProof="0">
              <a:ln>
                <a:noFill/>
              </a:ln>
              <a:solidFill>
                <a:prstClr val="black"/>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428085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6762F92-FA30-F104-B69B-A78B7456AE71}"/>
              </a:ext>
            </a:extLst>
          </p:cNvPr>
          <p:cNvPicPr>
            <a:picLocks noChangeAspect="1"/>
          </p:cNvPicPr>
          <p:nvPr/>
        </p:nvPicPr>
        <p:blipFill>
          <a:blip r:embed="rId2"/>
          <a:stretch>
            <a:fillRect/>
          </a:stretch>
        </p:blipFill>
        <p:spPr>
          <a:xfrm>
            <a:off x="-34595" y="-73443"/>
            <a:ext cx="9369232" cy="5290385"/>
          </a:xfrm>
          <a:prstGeom prst="rect">
            <a:avLst/>
          </a:prstGeom>
        </p:spPr>
      </p:pic>
      <p:sp>
        <p:nvSpPr>
          <p:cNvPr id="9" name="Tekstiruutu 8">
            <a:extLst>
              <a:ext uri="{FF2B5EF4-FFF2-40B4-BE49-F238E27FC236}">
                <a16:creationId xmlns:a16="http://schemas.microsoft.com/office/drawing/2014/main" id="{2857EA3E-6200-AF31-7089-512104039E2F}"/>
              </a:ext>
            </a:extLst>
          </p:cNvPr>
          <p:cNvSpPr txBox="1"/>
          <p:nvPr/>
        </p:nvSpPr>
        <p:spPr>
          <a:xfrm>
            <a:off x="395536" y="4435614"/>
            <a:ext cx="8171379"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0" cap="none" spc="0" normalizeH="0" baseline="0" noProof="0" err="1">
                <a:ln>
                  <a:noFill/>
                </a:ln>
                <a:solidFill>
                  <a:srgbClr val="FFFFFF"/>
                </a:solidFill>
                <a:effectLst/>
                <a:uLnTx/>
                <a:uFillTx/>
                <a:latin typeface="Arial"/>
                <a:ea typeface="ヒラギノ角ゴ Pro W3"/>
                <a:cs typeface="+mn-cs"/>
              </a:rPr>
              <a:t>Miljoonas</a:t>
            </a:r>
            <a:r>
              <a:rPr kumimoji="0" lang="fi-FI" sz="2000" b="1" i="0" u="none" strike="noStrike" kern="0" cap="none" spc="0" normalizeH="0" baseline="0" noProof="0">
                <a:ln>
                  <a:noFill/>
                </a:ln>
                <a:solidFill>
                  <a:srgbClr val="FFFFFF"/>
                </a:solidFill>
                <a:effectLst/>
                <a:uLnTx/>
                <a:uFillTx/>
                <a:latin typeface="Arial"/>
                <a:ea typeface="ヒラギノ角ゴ Pro W3"/>
                <a:cs typeface="+mn-cs"/>
              </a:rPr>
              <a:t> Ara-asunto tässä HOAS-talossa Jätkäsaaressa (2010)</a:t>
            </a:r>
            <a:endParaRPr kumimoji="0" lang="fi-FI"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337554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14687E-D076-BA28-40AE-F63DEE9D9F09}"/>
              </a:ext>
            </a:extLst>
          </p:cNvPr>
          <p:cNvSpPr>
            <a:spLocks noGrp="1"/>
          </p:cNvSpPr>
          <p:nvPr>
            <p:ph type="title"/>
          </p:nvPr>
        </p:nvSpPr>
        <p:spPr>
          <a:xfrm>
            <a:off x="2267744" y="267494"/>
            <a:ext cx="6270848" cy="342900"/>
          </a:xfrm>
        </p:spPr>
        <p:txBody>
          <a:bodyPr/>
          <a:lstStyle/>
          <a:p>
            <a:r>
              <a:rPr lang="fi-FI" b="1">
                <a:solidFill>
                  <a:schemeClr val="tx1"/>
                </a:solidFill>
                <a:latin typeface="Arial" panose="020B0604020202020204" pitchFamily="34" charset="0"/>
                <a:cs typeface="Arial" panose="020B0604020202020204" pitchFamily="34" charset="0"/>
              </a:rPr>
              <a:t>Alkava asuntotuotanto 2000-luvulla: </a:t>
            </a:r>
            <a:br>
              <a:rPr lang="fi-FI" b="1">
                <a:solidFill>
                  <a:schemeClr val="tx1"/>
                </a:solidFill>
                <a:latin typeface="Arial" panose="020B0604020202020204" pitchFamily="34" charset="0"/>
                <a:cs typeface="Arial" panose="020B0604020202020204" pitchFamily="34" charset="0"/>
              </a:rPr>
            </a:br>
            <a:r>
              <a:rPr lang="fi-FI" b="1">
                <a:solidFill>
                  <a:schemeClr val="tx1"/>
                </a:solidFill>
                <a:latin typeface="Arial" panose="020B0604020202020204" pitchFamily="34" charset="0"/>
                <a:cs typeface="Arial" panose="020B0604020202020204" pitchFamily="34" charset="0"/>
              </a:rPr>
              <a:t>Ara-tuotannon piikit vastasyklisyyttä</a:t>
            </a:r>
          </a:p>
        </p:txBody>
      </p:sp>
      <p:pic>
        <p:nvPicPr>
          <p:cNvPr id="3" name="Kaavio 1">
            <a:extLst>
              <a:ext uri="{FF2B5EF4-FFF2-40B4-BE49-F238E27FC236}">
                <a16:creationId xmlns:a16="http://schemas.microsoft.com/office/drawing/2014/main" id="{FDC1473E-F8D3-73D4-9F14-37DE48CCF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7" y="895028"/>
            <a:ext cx="604867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1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9B69A1-4B28-04EA-4796-5CFC418536B4}"/>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E9F63D47-241E-1FFD-D4B8-C041DF447FE9}"/>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F0367FB8-8DF0-893F-59B9-DDFE34D7C7CA}"/>
              </a:ext>
            </a:extLst>
          </p:cNvPr>
          <p:cNvSpPr>
            <a:spLocks noGrp="1"/>
          </p:cNvSpPr>
          <p:nvPr>
            <p:ph type="dt" sz="half" idx="10"/>
          </p:nvPr>
        </p:nvSpPr>
        <p:spPr/>
        <p:txBody>
          <a:bodyPr/>
          <a:lstStyle/>
          <a:p>
            <a:pPr>
              <a:defRPr/>
            </a:pPr>
            <a:fld id="{83217F9A-5279-4A99-98DC-50C5833EE471}" type="datetime1">
              <a:rPr lang="fi-FI" smtClean="0"/>
              <a:pPr>
                <a:defRPr/>
              </a:pPr>
              <a:t>2.10.2024</a:t>
            </a:fld>
            <a:endParaRPr lang="fi-FI"/>
          </a:p>
        </p:txBody>
      </p:sp>
      <p:pic>
        <p:nvPicPr>
          <p:cNvPr id="6" name="Kuva 5">
            <a:extLst>
              <a:ext uri="{FF2B5EF4-FFF2-40B4-BE49-F238E27FC236}">
                <a16:creationId xmlns:a16="http://schemas.microsoft.com/office/drawing/2014/main" id="{186FE142-FBA2-08EA-6FA8-745E426C1DCD}"/>
              </a:ext>
            </a:extLst>
          </p:cNvPr>
          <p:cNvPicPr>
            <a:picLocks noChangeAspect="1"/>
          </p:cNvPicPr>
          <p:nvPr/>
        </p:nvPicPr>
        <p:blipFill>
          <a:blip r:embed="rId2"/>
          <a:stretch>
            <a:fillRect/>
          </a:stretch>
        </p:blipFill>
        <p:spPr>
          <a:xfrm>
            <a:off x="0" y="58869"/>
            <a:ext cx="9144000" cy="4877215"/>
          </a:xfrm>
          <a:prstGeom prst="rect">
            <a:avLst/>
          </a:prstGeom>
        </p:spPr>
      </p:pic>
      <p:sp>
        <p:nvSpPr>
          <p:cNvPr id="7" name="Ellipsi 6">
            <a:extLst>
              <a:ext uri="{FF2B5EF4-FFF2-40B4-BE49-F238E27FC236}">
                <a16:creationId xmlns:a16="http://schemas.microsoft.com/office/drawing/2014/main" id="{72BE582B-F32D-43E7-2262-58BB08E0CD40}"/>
              </a:ext>
            </a:extLst>
          </p:cNvPr>
          <p:cNvSpPr/>
          <p:nvPr/>
        </p:nvSpPr>
        <p:spPr bwMode="auto">
          <a:xfrm>
            <a:off x="2051720" y="3435846"/>
            <a:ext cx="936104" cy="45582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2400" b="0" i="0" u="none" strike="noStrike" kern="1200" cap="none" spc="0" normalizeH="0" baseline="0" noProof="0">
              <a:ln>
                <a:noFill/>
              </a:ln>
              <a:solidFill>
                <a:srgbClr val="262626"/>
              </a:solidFill>
              <a:effectLst/>
              <a:uLnTx/>
              <a:uFillTx/>
              <a:latin typeface="Arial" charset="0"/>
              <a:ea typeface="ヒラギノ角ゴ Pro W3" pitchFamily="32" charset="-128"/>
              <a:cs typeface="+mn-cs"/>
            </a:endParaRPr>
          </a:p>
        </p:txBody>
      </p:sp>
    </p:spTree>
    <p:extLst>
      <p:ext uri="{BB962C8B-B14F-4D97-AF65-F5344CB8AC3E}">
        <p14:creationId xmlns:p14="http://schemas.microsoft.com/office/powerpoint/2010/main" val="99693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3DA5D2C7-25D3-4D63-8D87-E138678EE613}"/>
              </a:ext>
            </a:extLst>
          </p:cNvPr>
          <p:cNvSpPr/>
          <p:nvPr/>
        </p:nvSpPr>
        <p:spPr>
          <a:xfrm>
            <a:off x="755576" y="1419622"/>
            <a:ext cx="7992888" cy="4001095"/>
          </a:xfrm>
          <a:prstGeom prst="rect">
            <a:avLst/>
          </a:prstGeom>
        </p:spPr>
        <p:txBody>
          <a:bodyPr wrap="square">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Suomen </a:t>
            </a:r>
            <a:r>
              <a:rPr kumimoji="0" lang="fi-FI"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Perustuslaki 19 § Oikeus sosiaaliturvaan</a:t>
            </a:r>
          </a:p>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a:t>
            </a:r>
            <a:r>
              <a:rPr kumimoji="0" lang="fi-FI"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Jokaisella, joka ei kykene hankkimaan ihmisarvoisen elämän edellyttämää turvaa, on oikeus välttämättömään toimeentuloon ja huolenpitoon.” (1. mom.)”</a:t>
            </a:r>
          </a:p>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fi-FI" b="1"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b="1"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a:t>
            </a:r>
            <a:r>
              <a:rPr kumimoji="0" lang="fi-FI" b="1" i="1"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Julkisen vallan tehtävänä on edistää jokaisen oikeutta asuntoon ja tukea asumisen omatoimista järjestämistä” </a:t>
            </a:r>
            <a:r>
              <a:rPr kumimoji="0" lang="fi-FI" b="1"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(4. mom.)</a:t>
            </a:r>
          </a:p>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fi-FI" sz="20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285743" marR="0" lvl="0" indent="-285743" algn="l" defTabSz="914378"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i-FI" sz="14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0" marR="0" lvl="0" indent="0" algn="l" defTabSz="914378" rtl="0" eaLnBrk="0" fontAlgn="base" latinLnBrk="0" hangingPunct="0">
              <a:lnSpc>
                <a:spcPct val="100000"/>
              </a:lnSpc>
              <a:spcBef>
                <a:spcPct val="0"/>
              </a:spcBef>
              <a:spcAft>
                <a:spcPct val="0"/>
              </a:spcAft>
              <a:buClrTx/>
              <a:buSzTx/>
              <a:buFontTx/>
              <a:buNone/>
              <a:tabLst/>
              <a:defRPr/>
            </a:pPr>
            <a:br>
              <a:rPr kumimoji="0" lang="fi-FI" sz="14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br>
            <a:endParaRPr kumimoji="0" lang="fi-FI"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8215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äivämäärän paikkamerkki 3" hidden="1">
            <a:extLst>
              <a:ext uri="{FF2B5EF4-FFF2-40B4-BE49-F238E27FC236}">
                <a16:creationId xmlns:a16="http://schemas.microsoft.com/office/drawing/2014/main" id="{A835B50F-6B54-43CB-9142-13F96FE767CB}"/>
              </a:ext>
            </a:extLst>
          </p:cNvPr>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Char char="•"/>
              <a:defRPr>
                <a:solidFill>
                  <a:schemeClr val="tx2"/>
                </a:solidFill>
                <a:latin typeface="Arial" panose="020B0604020202020204" pitchFamily="34" charset="0"/>
                <a:ea typeface="ヒラギノ角ゴ Pro W3" pitchFamily="32" charset="-128"/>
              </a:defRPr>
            </a:lvl1pPr>
            <a:lvl2pPr marL="742950" indent="-285750">
              <a:spcBef>
                <a:spcPct val="20000"/>
              </a:spcBef>
              <a:buClr>
                <a:schemeClr val="folHlink"/>
              </a:buClr>
              <a:buChar char="–"/>
              <a:defRPr sz="1600">
                <a:solidFill>
                  <a:schemeClr val="tx2"/>
                </a:solidFill>
                <a:latin typeface="Arial" panose="020B0604020202020204" pitchFamily="34" charset="0"/>
                <a:ea typeface="ヒラギノ角ゴ Pro W3" pitchFamily="32" charset="-128"/>
              </a:defRPr>
            </a:lvl2pPr>
            <a:lvl3pPr marL="11430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3pPr>
            <a:lvl4pPr marL="16002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4pPr>
            <a:lvl5pPr marL="20574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5pPr>
            <a:lvl6pPr marL="25146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6pPr>
            <a:lvl7pPr marL="29718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7pPr>
            <a:lvl8pPr marL="34290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8pPr>
            <a:lvl9pPr marL="38862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BBEC1CD8-6C61-4A6C-883E-ED73D37B3667}" type="datetime1">
              <a:rPr kumimoji="0" lang="fi-FI" altLang="fi-FI" sz="900" b="0" i="0" u="none" strike="noStrike" kern="1200" cap="none" spc="0" normalizeH="0" baseline="30000" noProof="0" smtClean="0">
                <a:ln>
                  <a:noFill/>
                </a:ln>
                <a:solidFill>
                  <a:srgbClr val="262626"/>
                </a:solidFill>
                <a:effectLst/>
                <a:uLnTx/>
                <a:uFillTx/>
                <a:latin typeface="Arial" panose="020B0604020202020204" pitchFamily="34" charset="0"/>
                <a:ea typeface="ヒラギノ角ゴ Pro W3" pitchFamily="32" charset="-128"/>
                <a:cs typeface="Arial"/>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altLang="fi-FI" sz="900" b="0" i="0" u="none" strike="noStrike" kern="1200" cap="none" spc="0" normalizeH="0" baseline="30000" noProof="0">
              <a:ln>
                <a:noFill/>
              </a:ln>
              <a:solidFill>
                <a:srgbClr val="262626"/>
              </a:solidFill>
              <a:effectLst/>
              <a:uLnTx/>
              <a:uFillTx/>
              <a:latin typeface="Arial" panose="020B0604020202020204" pitchFamily="34" charset="0"/>
              <a:ea typeface="ヒラギノ角ゴ Pro W3" pitchFamily="32" charset="-128"/>
              <a:cs typeface="Arial"/>
            </a:endParaRPr>
          </a:p>
        </p:txBody>
      </p:sp>
      <p:sp>
        <p:nvSpPr>
          <p:cNvPr id="2" name="Title 1">
            <a:extLst>
              <a:ext uri="{FF2B5EF4-FFF2-40B4-BE49-F238E27FC236}">
                <a16:creationId xmlns:a16="http://schemas.microsoft.com/office/drawing/2014/main" id="{997649C4-8EB2-4C06-9D5A-E12A1B6B1539}"/>
              </a:ext>
            </a:extLst>
          </p:cNvPr>
          <p:cNvSpPr>
            <a:spLocks noGrp="1"/>
          </p:cNvSpPr>
          <p:nvPr>
            <p:ph type="title"/>
          </p:nvPr>
        </p:nvSpPr>
        <p:spPr>
          <a:xfrm>
            <a:off x="1835696" y="474686"/>
            <a:ext cx="7020272" cy="342900"/>
          </a:xfrm>
        </p:spPr>
        <p:txBody>
          <a:bodyPr/>
          <a:lstStyle/>
          <a:p>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ARA-</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tuotannon</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rakennuskustannus</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(€/as.m</a:t>
            </a:r>
            <a:r>
              <a:rPr lang="en-US" sz="2000" b="1" baseline="30000">
                <a:solidFill>
                  <a:schemeClr val="tx1"/>
                </a:solidFill>
                <a:latin typeface="Arial" panose="020B0604020202020204" pitchFamily="34" charset="0"/>
                <a:ea typeface="Verdana" panose="020B0604030504040204" pitchFamily="34" charset="0"/>
                <a:cs typeface="Arial" panose="020B0604020202020204" pitchFamily="34" charset="0"/>
              </a:rPr>
              <a:t>2</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a:t>
            </a:r>
            <a:b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b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Helsingissä</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vuosilasku</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9%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eli</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nyt</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parempi</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aika</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rakentaa</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omakustannusasuntoja</a:t>
            </a:r>
            <a:endParaRPr lang="en-FI" sz="2000" b="1">
              <a:solidFill>
                <a:schemeClr val="tx1"/>
              </a:solidFill>
              <a:latin typeface="Arial" panose="020B0604020202020204" pitchFamily="34" charset="0"/>
              <a:ea typeface="Verdana" panose="020B0604030504040204" pitchFamily="34" charset="0"/>
              <a:cs typeface="Arial" panose="020B0604020202020204" pitchFamily="34" charset="0"/>
            </a:endParaRPr>
          </a:p>
        </p:txBody>
      </p:sp>
      <p:pic>
        <p:nvPicPr>
          <p:cNvPr id="11" name="Content Placeholder 5" descr="&lt;PgzH&gt;"/>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873534" y="997200"/>
            <a:ext cx="2031206" cy="1140619"/>
          </a:xfrm>
        </p:spPr>
      </p:pic>
      <p:pic>
        <p:nvPicPr>
          <p:cNvPr id="12" name="Content Placeholder 7" descr="&lt;rSHfKEq&gt;"/>
          <p:cNvPicPr/>
          <p:nvPr/>
        </p:nvPicPr>
        <p:blipFill>
          <a:blip r:embed="rId4">
            <a:extLst>
              <a:ext uri="{28A0092B-C50C-407E-A947-70E740481C1C}">
                <a14:useLocalDpi xmlns:a14="http://schemas.microsoft.com/office/drawing/2010/main" val="0"/>
              </a:ext>
            </a:extLst>
          </a:blip>
          <a:stretch>
            <a:fillRect/>
          </a:stretch>
        </p:blipFill>
        <p:spPr bwMode="auto">
          <a:xfrm>
            <a:off x="6873534" y="1922400"/>
            <a:ext cx="2031206" cy="1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6732240" y="3146400"/>
          <a:ext cx="2312989" cy="1539040"/>
        </p:xfrm>
        <a:graphic>
          <a:graphicData uri="http://schemas.openxmlformats.org/drawingml/2006/table">
            <a:tbl>
              <a:tblPr firstRow="1" bandRow="1">
                <a:tableStyleId>{5940675A-B579-460E-94D1-54222C63F5DA}</a:tableStyleId>
              </a:tblPr>
              <a:tblGrid>
                <a:gridCol w="1087005">
                  <a:extLst>
                    <a:ext uri="{9D8B030D-6E8A-4147-A177-3AD203B41FA5}">
                      <a16:colId xmlns:a16="http://schemas.microsoft.com/office/drawing/2014/main" val="2465023846"/>
                    </a:ext>
                  </a:extLst>
                </a:gridCol>
                <a:gridCol w="657248">
                  <a:extLst>
                    <a:ext uri="{9D8B030D-6E8A-4147-A177-3AD203B41FA5}">
                      <a16:colId xmlns:a16="http://schemas.microsoft.com/office/drawing/2014/main" val="159120958"/>
                    </a:ext>
                  </a:extLst>
                </a:gridCol>
                <a:gridCol w="568736">
                  <a:extLst>
                    <a:ext uri="{9D8B030D-6E8A-4147-A177-3AD203B41FA5}">
                      <a16:colId xmlns:a16="http://schemas.microsoft.com/office/drawing/2014/main" val="3388916572"/>
                    </a:ext>
                  </a:extLst>
                </a:gridCol>
              </a:tblGrid>
              <a:tr h="175840">
                <a:tc>
                  <a:txBody>
                    <a:bodyPr/>
                    <a:lstStyle/>
                    <a:p>
                      <a:r>
                        <a:rPr lang="fi-FI" sz="1000">
                          <a:solidFill>
                            <a:schemeClr val="bg1"/>
                          </a:solidFill>
                        </a:rPr>
                        <a:t>HELSINKI</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3 924</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-9,0%</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512851912"/>
                  </a:ext>
                </a:extLst>
              </a:tr>
              <a:tr h="80112">
                <a:tc>
                  <a:txBody>
                    <a:bodyPr/>
                    <a:lstStyle/>
                    <a:p>
                      <a:r>
                        <a:rPr lang="fi-FI" sz="1000">
                          <a:solidFill>
                            <a:schemeClr val="bg1"/>
                          </a:solidFill>
                        </a:rPr>
                        <a:t>ESPOO</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fi-FI" sz="1000">
                          <a:solidFill>
                            <a:schemeClr val="bg1"/>
                          </a:solidFill>
                        </a:rPr>
                        <a:t>3 542</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-12,6%</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78532655"/>
                  </a:ext>
                </a:extLst>
              </a:tr>
              <a:tr h="56392">
                <a:tc>
                  <a:txBody>
                    <a:bodyPr/>
                    <a:lstStyle/>
                    <a:p>
                      <a:r>
                        <a:rPr lang="fi-FI" sz="1000">
                          <a:solidFill>
                            <a:schemeClr val="bg1"/>
                          </a:solidFill>
                        </a:rPr>
                        <a:t>VANTAA</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3 766</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0,3%</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828440483"/>
                  </a:ext>
                </a:extLst>
              </a:tr>
              <a:tr h="101811">
                <a:tc>
                  <a:txBody>
                    <a:bodyPr/>
                    <a:lstStyle/>
                    <a:p>
                      <a:r>
                        <a:rPr lang="fi-FI" sz="1000">
                          <a:solidFill>
                            <a:schemeClr val="bg1"/>
                          </a:solidFill>
                        </a:rPr>
                        <a:t>KEHYSKUNNAT</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3 320</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-3,6%</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51805533"/>
                  </a:ext>
                </a:extLst>
              </a:tr>
              <a:tr h="0">
                <a:tc>
                  <a:txBody>
                    <a:bodyPr/>
                    <a:lstStyle/>
                    <a:p>
                      <a:r>
                        <a:rPr lang="fi-FI" sz="1000">
                          <a:solidFill>
                            <a:schemeClr val="bg1"/>
                          </a:solidFill>
                        </a:rPr>
                        <a:t>TAMPERE</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3 476</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1,0%</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090613301"/>
                  </a:ext>
                </a:extLst>
              </a:tr>
              <a:tr h="68288">
                <a:tc>
                  <a:txBody>
                    <a:bodyPr/>
                    <a:lstStyle/>
                    <a:p>
                      <a:r>
                        <a:rPr lang="fi-FI" sz="1000">
                          <a:solidFill>
                            <a:schemeClr val="bg1"/>
                          </a:solidFill>
                        </a:rPr>
                        <a:t>TURKU</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3 237</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-0,5%</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27759849"/>
                  </a:ext>
                </a:extLst>
              </a:tr>
              <a:tr h="74952">
                <a:tc>
                  <a:txBody>
                    <a:bodyPr/>
                    <a:lstStyle/>
                    <a:p>
                      <a:r>
                        <a:rPr lang="fi-FI" sz="1000">
                          <a:solidFill>
                            <a:schemeClr val="bg1"/>
                          </a:solidFill>
                        </a:rPr>
                        <a:t>JYVÄSKYLÄ</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3 190</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-6,0%</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592590298"/>
                  </a:ext>
                </a:extLst>
              </a:tr>
              <a:tr h="58088">
                <a:tc>
                  <a:txBody>
                    <a:bodyPr/>
                    <a:lstStyle/>
                    <a:p>
                      <a:r>
                        <a:rPr lang="fi-FI" sz="1000">
                          <a:solidFill>
                            <a:schemeClr val="bg1"/>
                          </a:solidFill>
                        </a:rPr>
                        <a:t>KUOPIO</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2 967</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-4,6%</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945912275"/>
                  </a:ext>
                </a:extLst>
              </a:tr>
              <a:tr h="51238">
                <a:tc>
                  <a:txBody>
                    <a:bodyPr/>
                    <a:lstStyle/>
                    <a:p>
                      <a:r>
                        <a:rPr lang="fi-FI" sz="1000">
                          <a:solidFill>
                            <a:schemeClr val="bg1"/>
                          </a:solidFill>
                        </a:rPr>
                        <a:t>LAHTI</a:t>
                      </a:r>
                    </a:p>
                  </a:txBody>
                  <a:tcPr marL="7200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fi-FI" sz="1000">
                          <a:solidFill>
                            <a:schemeClr val="bg1"/>
                          </a:solidFill>
                        </a:rPr>
                        <a:t>2 992</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fi-FI" sz="700">
                          <a:solidFill>
                            <a:schemeClr val="bg1"/>
                          </a:solidFill>
                        </a:rPr>
                        <a:t>-3,1%</a:t>
                      </a:r>
                    </a:p>
                  </a:txBody>
                  <a:tcPr marL="0" marR="36000" marT="1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4163490659"/>
                  </a:ext>
                </a:extLst>
              </a:tr>
            </a:tbl>
          </a:graphicData>
        </a:graphic>
      </p:graphicFrame>
      <p:pic>
        <p:nvPicPr>
          <p:cNvPr id="8" name="Content Placeholder 5" descr="&lt;LJYJG_1&gt;"/>
          <p:cNvPicPr/>
          <p:nvPr/>
        </p:nvPicPr>
        <p:blipFill>
          <a:blip r:embed="rId5">
            <a:extLst>
              <a:ext uri="{28A0092B-C50C-407E-A947-70E740481C1C}">
                <a14:useLocalDpi xmlns:a14="http://schemas.microsoft.com/office/drawing/2010/main" val="0"/>
              </a:ext>
            </a:extLst>
          </a:blip>
          <a:stretch>
            <a:fillRect/>
          </a:stretch>
        </p:blipFill>
        <p:spPr>
          <a:xfrm>
            <a:off x="107504" y="1275606"/>
            <a:ext cx="6548438" cy="3571875"/>
          </a:xfrm>
          <a:prstGeom prst="rect">
            <a:avLst/>
          </a:prstGeom>
        </p:spPr>
      </p:pic>
    </p:spTree>
    <p:extLst>
      <p:ext uri="{BB962C8B-B14F-4D97-AF65-F5344CB8AC3E}">
        <p14:creationId xmlns:p14="http://schemas.microsoft.com/office/powerpoint/2010/main" val="30699590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äivämäärän paikkamerkki 4" hidden="1">
            <a:extLst>
              <a:ext uri="{FF2B5EF4-FFF2-40B4-BE49-F238E27FC236}">
                <a16:creationId xmlns:a16="http://schemas.microsoft.com/office/drawing/2014/main" id="{683369B0-6045-45E7-B818-0F0430D31566}"/>
              </a:ext>
            </a:extLst>
          </p:cNvPr>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Char char="•"/>
              <a:defRPr>
                <a:solidFill>
                  <a:schemeClr val="tx2"/>
                </a:solidFill>
                <a:latin typeface="Arial" panose="020B0604020202020204" pitchFamily="34" charset="0"/>
                <a:ea typeface="ヒラギノ角ゴ Pro W3" pitchFamily="32" charset="-128"/>
              </a:defRPr>
            </a:lvl1pPr>
            <a:lvl2pPr marL="742950" indent="-285750">
              <a:spcBef>
                <a:spcPct val="20000"/>
              </a:spcBef>
              <a:buClr>
                <a:schemeClr val="folHlink"/>
              </a:buClr>
              <a:buChar char="–"/>
              <a:defRPr sz="1600">
                <a:solidFill>
                  <a:schemeClr val="tx2"/>
                </a:solidFill>
                <a:latin typeface="Arial" panose="020B0604020202020204" pitchFamily="34" charset="0"/>
                <a:ea typeface="ヒラギノ角ゴ Pro W3" pitchFamily="32" charset="-128"/>
              </a:defRPr>
            </a:lvl2pPr>
            <a:lvl3pPr marL="11430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3pPr>
            <a:lvl4pPr marL="16002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4pPr>
            <a:lvl5pPr marL="20574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5pPr>
            <a:lvl6pPr marL="25146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6pPr>
            <a:lvl7pPr marL="29718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7pPr>
            <a:lvl8pPr marL="34290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8pPr>
            <a:lvl9pPr marL="38862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0014CB2-086A-47B3-95AD-49C0CE7E4495}" type="datetime1">
              <a:rPr kumimoji="0" lang="fi-FI" altLang="fi-FI" sz="900" b="0" i="0" u="none" strike="noStrike" kern="1200" cap="none" spc="0" normalizeH="0" baseline="30000" noProof="0" smtClean="0">
                <a:ln>
                  <a:noFill/>
                </a:ln>
                <a:solidFill>
                  <a:srgbClr val="262626"/>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altLang="fi-FI" sz="900" b="0" i="0" u="none" strike="noStrike" kern="1200" cap="none" spc="0" normalizeH="0" baseline="30000" noProof="0">
              <a:ln>
                <a:noFill/>
              </a:ln>
              <a:solidFill>
                <a:srgbClr val="2626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itle 1">
            <a:extLst>
              <a:ext uri="{FF2B5EF4-FFF2-40B4-BE49-F238E27FC236}">
                <a16:creationId xmlns:a16="http://schemas.microsoft.com/office/drawing/2014/main" id="{DB01E596-61BA-42DE-AD20-8741C4061201}"/>
              </a:ext>
            </a:extLst>
          </p:cNvPr>
          <p:cNvSpPr>
            <a:spLocks noGrp="1"/>
          </p:cNvSpPr>
          <p:nvPr>
            <p:ph type="title"/>
          </p:nvPr>
        </p:nvSpPr>
        <p:spPr>
          <a:xfrm>
            <a:off x="1763688" y="411510"/>
            <a:ext cx="6791831" cy="342900"/>
          </a:xfrm>
        </p:spPr>
        <p:txBody>
          <a:bodyPr/>
          <a:lstStyle/>
          <a:p>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Alkavat</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ARA-</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asunnot</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12 kk </a:t>
            </a:r>
            <a:r>
              <a:rPr lang="en-US" sz="2000" b="1" err="1">
                <a:solidFill>
                  <a:schemeClr val="tx1"/>
                </a:solidFill>
                <a:latin typeface="Arial" panose="020B0604020202020204" pitchFamily="34" charset="0"/>
                <a:ea typeface="Verdana" panose="020B0604030504040204" pitchFamily="34" charset="0"/>
                <a:cs typeface="Arial" panose="020B0604020202020204" pitchFamily="34" charset="0"/>
              </a:rPr>
              <a:t>liukuva</a:t>
            </a:r>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 summa</a:t>
            </a:r>
            <a:endParaRPr lang="en-FI" sz="2000" b="1">
              <a:solidFill>
                <a:schemeClr val="tx1"/>
              </a:solidFill>
              <a:latin typeface="Arial" panose="020B0604020202020204" pitchFamily="34" charset="0"/>
              <a:ea typeface="Verdana" panose="020B0604030504040204" pitchFamily="34" charset="0"/>
              <a:cs typeface="Arial" panose="020B0604020202020204" pitchFamily="34" charset="0"/>
            </a:endParaRPr>
          </a:p>
        </p:txBody>
      </p:sp>
      <p:graphicFrame>
        <p:nvGraphicFramePr>
          <p:cNvPr id="4" name="Content Placeholder 7">
            <a:extLst>
              <a:ext uri="{FF2B5EF4-FFF2-40B4-BE49-F238E27FC236}">
                <a16:creationId xmlns:a16="http://schemas.microsoft.com/office/drawing/2014/main" id="{96BA9185-0D11-5B54-63D3-DB48C7DB8004}"/>
              </a:ext>
            </a:extLst>
          </p:cNvPr>
          <p:cNvGraphicFramePr>
            <a:graphicFrameLocks noGrp="1"/>
          </p:cNvGraphicFramePr>
          <p:nvPr>
            <p:ph sz="half" idx="11"/>
            <p:extLst>
              <p:ext uri="{D42A27DB-BD31-4B8C-83A1-F6EECF244321}">
                <p14:modId xmlns:p14="http://schemas.microsoft.com/office/powerpoint/2010/main" val="3375988918"/>
              </p:ext>
            </p:extLst>
          </p:nvPr>
        </p:nvGraphicFramePr>
        <p:xfrm>
          <a:off x="1763688" y="1148493"/>
          <a:ext cx="4752528" cy="3744416"/>
        </p:xfrm>
        <a:graphic>
          <a:graphicData uri="http://schemas.openxmlformats.org/drawingml/2006/chart">
            <c:chart xmlns:c="http://schemas.openxmlformats.org/drawingml/2006/chart" xmlns:r="http://schemas.openxmlformats.org/officeDocument/2006/relationships" r:id="rId3"/>
          </a:graphicData>
        </a:graphic>
      </p:graphicFrame>
      <p:pic>
        <p:nvPicPr>
          <p:cNvPr id="7" name="Kuva 6">
            <a:extLst>
              <a:ext uri="{FF2B5EF4-FFF2-40B4-BE49-F238E27FC236}">
                <a16:creationId xmlns:a16="http://schemas.microsoft.com/office/drawing/2014/main" id="{E84258C2-15C1-EB86-71A1-C2A1346D9AD8}"/>
              </a:ext>
            </a:extLst>
          </p:cNvPr>
          <p:cNvPicPr>
            <a:picLocks noChangeAspect="1"/>
          </p:cNvPicPr>
          <p:nvPr/>
        </p:nvPicPr>
        <p:blipFill>
          <a:blip r:embed="rId4"/>
          <a:stretch>
            <a:fillRect/>
          </a:stretch>
        </p:blipFill>
        <p:spPr>
          <a:xfrm>
            <a:off x="6231304" y="1330251"/>
            <a:ext cx="2877561" cy="792549"/>
          </a:xfrm>
          <a:prstGeom prst="rect">
            <a:avLst/>
          </a:prstGeom>
        </p:spPr>
      </p:pic>
      <p:pic>
        <p:nvPicPr>
          <p:cNvPr id="8" name="Kuva 7">
            <a:extLst>
              <a:ext uri="{FF2B5EF4-FFF2-40B4-BE49-F238E27FC236}">
                <a16:creationId xmlns:a16="http://schemas.microsoft.com/office/drawing/2014/main" id="{A5A9A0DB-B028-02AF-BCB9-3319A22789FE}"/>
              </a:ext>
            </a:extLst>
          </p:cNvPr>
          <p:cNvPicPr>
            <a:picLocks noChangeAspect="1"/>
          </p:cNvPicPr>
          <p:nvPr/>
        </p:nvPicPr>
        <p:blipFill>
          <a:blip r:embed="rId5"/>
          <a:stretch>
            <a:fillRect/>
          </a:stretch>
        </p:blipFill>
        <p:spPr>
          <a:xfrm>
            <a:off x="6516216" y="2427734"/>
            <a:ext cx="2446333" cy="798645"/>
          </a:xfrm>
          <a:prstGeom prst="rect">
            <a:avLst/>
          </a:prstGeom>
        </p:spPr>
      </p:pic>
    </p:spTree>
    <p:extLst>
      <p:ext uri="{BB962C8B-B14F-4D97-AF65-F5344CB8AC3E}">
        <p14:creationId xmlns:p14="http://schemas.microsoft.com/office/powerpoint/2010/main" val="28986738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äivämäärän paikkamerkki 3" hidden="1">
            <a:extLst>
              <a:ext uri="{FF2B5EF4-FFF2-40B4-BE49-F238E27FC236}">
                <a16:creationId xmlns:a16="http://schemas.microsoft.com/office/drawing/2014/main" id="{A835B50F-6B54-43CB-9142-13F96FE767CB}"/>
              </a:ext>
            </a:extLst>
          </p:cNvPr>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Char char="•"/>
              <a:defRPr>
                <a:solidFill>
                  <a:schemeClr val="tx2"/>
                </a:solidFill>
                <a:latin typeface="Arial" panose="020B0604020202020204" pitchFamily="34" charset="0"/>
                <a:ea typeface="ヒラギノ角ゴ Pro W3" pitchFamily="32" charset="-128"/>
              </a:defRPr>
            </a:lvl1pPr>
            <a:lvl2pPr marL="742950" indent="-285750">
              <a:spcBef>
                <a:spcPct val="20000"/>
              </a:spcBef>
              <a:buClr>
                <a:schemeClr val="folHlink"/>
              </a:buClr>
              <a:buChar char="–"/>
              <a:defRPr sz="1600">
                <a:solidFill>
                  <a:schemeClr val="tx2"/>
                </a:solidFill>
                <a:latin typeface="Arial" panose="020B0604020202020204" pitchFamily="34" charset="0"/>
                <a:ea typeface="ヒラギノ角ゴ Pro W3" pitchFamily="32" charset="-128"/>
              </a:defRPr>
            </a:lvl2pPr>
            <a:lvl3pPr marL="11430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3pPr>
            <a:lvl4pPr marL="16002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4pPr>
            <a:lvl5pPr marL="20574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5pPr>
            <a:lvl6pPr marL="25146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6pPr>
            <a:lvl7pPr marL="29718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7pPr>
            <a:lvl8pPr marL="34290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8pPr>
            <a:lvl9pPr marL="38862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BBEC1CD8-6C61-4A6C-883E-ED73D37B3667}" type="datetime1">
              <a:rPr kumimoji="0" lang="fi-FI" altLang="fi-FI" sz="900" b="0" i="0" u="none" strike="noStrike" kern="1200" cap="none" spc="0" normalizeH="0" baseline="30000" noProof="0" smtClean="0">
                <a:ln>
                  <a:noFill/>
                </a:ln>
                <a:solidFill>
                  <a:srgbClr val="262626"/>
                </a:solidFill>
                <a:effectLst/>
                <a:uLnTx/>
                <a:uFillTx/>
                <a:latin typeface="Arial" panose="020B0604020202020204" pitchFamily="34" charset="0"/>
                <a:ea typeface="ヒラギノ角ゴ Pro W3" pitchFamily="32" charset="-128"/>
                <a:cs typeface="Arial"/>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altLang="fi-FI" sz="900" b="0" i="0" u="none" strike="noStrike" kern="1200" cap="none" spc="0" normalizeH="0" baseline="30000" noProof="0">
              <a:ln>
                <a:noFill/>
              </a:ln>
              <a:solidFill>
                <a:srgbClr val="262626"/>
              </a:solidFill>
              <a:effectLst/>
              <a:uLnTx/>
              <a:uFillTx/>
              <a:latin typeface="Arial" panose="020B0604020202020204" pitchFamily="34" charset="0"/>
              <a:ea typeface="ヒラギノ角ゴ Pro W3" pitchFamily="32" charset="-128"/>
              <a:cs typeface="Arial"/>
            </a:endParaRPr>
          </a:p>
        </p:txBody>
      </p:sp>
      <p:graphicFrame>
        <p:nvGraphicFramePr>
          <p:cNvPr id="5" name="Chart 4"/>
          <p:cNvGraphicFramePr/>
          <p:nvPr/>
        </p:nvGraphicFramePr>
        <p:xfrm>
          <a:off x="107504" y="1275606"/>
          <a:ext cx="8712968" cy="35249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7649C4-8EB2-4C06-9D5A-E12A1B6B1539}"/>
              </a:ext>
            </a:extLst>
          </p:cNvPr>
          <p:cNvSpPr>
            <a:spLocks noGrp="1"/>
          </p:cNvSpPr>
          <p:nvPr>
            <p:ph type="title"/>
          </p:nvPr>
        </p:nvSpPr>
        <p:spPr>
          <a:xfrm>
            <a:off x="2209800" y="581133"/>
            <a:ext cx="6934200" cy="342900"/>
          </a:xfrm>
        </p:spPr>
        <p:txBody>
          <a:bodyPr/>
          <a:lstStyle/>
          <a:p>
            <a:r>
              <a:rPr lang="en-US" sz="2400" b="1" err="1">
                <a:solidFill>
                  <a:schemeClr val="tx1"/>
                </a:solidFill>
                <a:latin typeface="Arial" panose="020B0604020202020204" pitchFamily="34" charset="0"/>
                <a:ea typeface="Verdana" panose="020B0604030504040204" pitchFamily="34" charset="0"/>
                <a:cs typeface="Arial" panose="020B0604020202020204" pitchFamily="34" charset="0"/>
              </a:rPr>
              <a:t>Alkavat</a:t>
            </a: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 ARA-</a:t>
            </a:r>
            <a:r>
              <a:rPr lang="en-US" sz="2400" b="1" err="1">
                <a:solidFill>
                  <a:schemeClr val="tx1"/>
                </a:solidFill>
                <a:latin typeface="Arial" panose="020B0604020202020204" pitchFamily="34" charset="0"/>
                <a:ea typeface="Verdana" panose="020B0604030504040204" pitchFamily="34" charset="0"/>
                <a:cs typeface="Arial" panose="020B0604020202020204" pitchFamily="34" charset="0"/>
              </a:rPr>
              <a:t>asunnot</a:t>
            </a: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400" b="1" err="1">
                <a:solidFill>
                  <a:schemeClr val="tx1"/>
                </a:solidFill>
                <a:latin typeface="Arial" panose="020B0604020202020204" pitchFamily="34" charset="0"/>
                <a:ea typeface="Verdana" panose="020B0604030504040204" pitchFamily="34" charset="0"/>
                <a:cs typeface="Arial" panose="020B0604020202020204" pitchFamily="34" charset="0"/>
              </a:rPr>
              <a:t>alueittain</a:t>
            </a: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 </a:t>
            </a:r>
            <a:b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b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Helsingin </a:t>
            </a:r>
            <a:r>
              <a:rPr lang="en-US" sz="2400" b="1" err="1">
                <a:solidFill>
                  <a:schemeClr val="tx1"/>
                </a:solidFill>
                <a:latin typeface="Arial" panose="020B0604020202020204" pitchFamily="34" charset="0"/>
                <a:ea typeface="Verdana" panose="020B0604030504040204" pitchFamily="34" charset="0"/>
                <a:cs typeface="Arial" panose="020B0604020202020204" pitchFamily="34" charset="0"/>
              </a:rPr>
              <a:t>seudun</a:t>
            </a: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2400" b="1" err="1">
                <a:solidFill>
                  <a:schemeClr val="tx1"/>
                </a:solidFill>
                <a:latin typeface="Arial" panose="020B0604020202020204" pitchFamily="34" charset="0"/>
                <a:ea typeface="Verdana" panose="020B0604030504040204" pitchFamily="34" charset="0"/>
                <a:cs typeface="Arial" panose="020B0604020202020204" pitchFamily="34" charset="0"/>
              </a:rPr>
              <a:t>osuus</a:t>
            </a:r>
            <a:r>
              <a:rPr lang="en-US" sz="2400" b="1">
                <a:solidFill>
                  <a:schemeClr val="tx1"/>
                </a:solidFill>
                <a:latin typeface="Arial" panose="020B0604020202020204" pitchFamily="34" charset="0"/>
                <a:ea typeface="Verdana" panose="020B0604030504040204" pitchFamily="34" charset="0"/>
                <a:cs typeface="Arial" panose="020B0604020202020204" pitchFamily="34" charset="0"/>
              </a:rPr>
              <a:t>  48% </a:t>
            </a:r>
            <a:endParaRPr lang="en-FI" sz="2400" b="1">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6" name="TextBox 5"/>
          <p:cNvSpPr txBox="1"/>
          <p:nvPr/>
        </p:nvSpPr>
        <p:spPr>
          <a:xfrm>
            <a:off x="107504" y="4443958"/>
            <a:ext cx="8712968" cy="432048"/>
          </a:xfrm>
          <a:prstGeom prst="rect">
            <a:avLst/>
          </a:prstGeom>
          <a:solidFill>
            <a:schemeClr val="bg1"/>
          </a:solidFill>
        </p:spPr>
        <p:txBody>
          <a:bodyPr anchor="ctr"/>
          <a:lstStyle>
            <a:defPPr>
              <a:defRPr lang="fi-FI"/>
            </a:defPPr>
            <a:lvl1pPr marL="0" indent="0" eaLnBrk="1" hangingPunct="1">
              <a:lnSpc>
                <a:spcPct val="100000"/>
              </a:lnSpc>
              <a:spcBef>
                <a:spcPct val="20000"/>
              </a:spcBef>
              <a:spcAft>
                <a:spcPts val="1200"/>
              </a:spcAft>
              <a:buClr>
                <a:srgbClr val="94C43A"/>
              </a:buClr>
              <a:buNone/>
              <a:defRPr sz="1200" kern="0">
                <a:solidFill>
                  <a:schemeClr val="bg2">
                    <a:lumMod val="50000"/>
                  </a:schemeClr>
                </a:solidFill>
                <a:latin typeface="+mn-lt"/>
                <a:ea typeface="+mn-ea"/>
              </a:defRPr>
            </a:lvl1pPr>
            <a:lvl2pPr marL="742950" indent="-285750" eaLnBrk="1" hangingPunct="1">
              <a:lnSpc>
                <a:spcPct val="100000"/>
              </a:lnSpc>
              <a:spcBef>
                <a:spcPct val="20000"/>
              </a:spcBef>
              <a:spcAft>
                <a:spcPts val="1200"/>
              </a:spcAft>
              <a:buClr>
                <a:srgbClr val="94C43A"/>
              </a:buClr>
              <a:buChar char="–"/>
              <a:defRPr sz="1600">
                <a:solidFill>
                  <a:schemeClr val="tx1">
                    <a:lumMod val="90000"/>
                    <a:lumOff val="10000"/>
                  </a:schemeClr>
                </a:solidFill>
                <a:latin typeface="+mn-lt"/>
                <a:ea typeface="+mn-ea"/>
              </a:defRPr>
            </a:lvl2pPr>
            <a:lvl3pPr marL="1143000" indent="-228600" eaLnBrk="1" hangingPunct="1">
              <a:lnSpc>
                <a:spcPct val="100000"/>
              </a:lnSpc>
              <a:spcBef>
                <a:spcPct val="20000"/>
              </a:spcBef>
              <a:spcAft>
                <a:spcPts val="1200"/>
              </a:spcAft>
              <a:buClr>
                <a:schemeClr val="folHlink"/>
              </a:buClr>
              <a:buChar char="•"/>
              <a:defRPr sz="1400">
                <a:solidFill>
                  <a:schemeClr val="tx1">
                    <a:lumMod val="90000"/>
                    <a:lumOff val="10000"/>
                  </a:schemeClr>
                </a:solidFill>
                <a:latin typeface="+mn-lt"/>
                <a:ea typeface="+mn-ea"/>
              </a:defRPr>
            </a:lvl3pPr>
            <a:lvl4pPr marL="1600200" indent="-228600" eaLnBrk="1"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4pPr>
            <a:lvl5pPr marL="2057400" indent="-228600" eaLnBrk="1"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5pPr>
            <a:lvl6pPr marL="2514600" indent="-228600" fontAlgn="base">
              <a:spcBef>
                <a:spcPct val="20000"/>
              </a:spcBef>
              <a:spcAft>
                <a:spcPct val="0"/>
              </a:spcAft>
              <a:buClr>
                <a:schemeClr val="folHlink"/>
              </a:buClr>
              <a:buChar char="»"/>
              <a:defRPr sz="1400">
                <a:solidFill>
                  <a:schemeClr val="tx2"/>
                </a:solidFill>
                <a:latin typeface="+mn-lt"/>
                <a:ea typeface="+mn-ea"/>
              </a:defRPr>
            </a:lvl6pPr>
            <a:lvl7pPr marL="2971800" indent="-228600" fontAlgn="base">
              <a:spcBef>
                <a:spcPct val="20000"/>
              </a:spcBef>
              <a:spcAft>
                <a:spcPct val="0"/>
              </a:spcAft>
              <a:buClr>
                <a:schemeClr val="folHlink"/>
              </a:buClr>
              <a:buChar char="»"/>
              <a:defRPr sz="1400">
                <a:solidFill>
                  <a:schemeClr val="tx2"/>
                </a:solidFill>
                <a:latin typeface="+mn-lt"/>
                <a:ea typeface="+mn-ea"/>
              </a:defRPr>
            </a:lvl7pPr>
            <a:lvl8pPr marL="3429000" indent="-228600" fontAlgn="base">
              <a:spcBef>
                <a:spcPct val="20000"/>
              </a:spcBef>
              <a:spcAft>
                <a:spcPct val="0"/>
              </a:spcAft>
              <a:buClr>
                <a:schemeClr val="folHlink"/>
              </a:buClr>
              <a:buChar char="»"/>
              <a:defRPr sz="1400">
                <a:solidFill>
                  <a:schemeClr val="tx2"/>
                </a:solidFill>
                <a:latin typeface="+mn-lt"/>
                <a:ea typeface="+mn-ea"/>
              </a:defRPr>
            </a:lvl8pPr>
            <a:lvl9pPr marL="3886200" indent="-228600" fontAlgn="base">
              <a:spcBef>
                <a:spcPct val="20000"/>
              </a:spcBef>
              <a:spcAft>
                <a:spcPct val="0"/>
              </a:spcAft>
              <a:buClr>
                <a:schemeClr val="folHlink"/>
              </a:buClr>
              <a:buChar char="»"/>
              <a:defRPr sz="1400">
                <a:solidFill>
                  <a:schemeClr val="tx2"/>
                </a:solidFill>
                <a:latin typeface="+mn-lt"/>
                <a:ea typeface="+mn-ea"/>
              </a:defRPr>
            </a:lvl9pPr>
          </a:lstStyle>
          <a:p>
            <a:pPr marL="0" marR="0" lvl="0" indent="0" algn="ctr" defTabSz="914400" rtl="0" eaLnBrk="1" fontAlgn="base" latinLnBrk="0" hangingPunct="1">
              <a:lnSpc>
                <a:spcPct val="100000"/>
              </a:lnSpc>
              <a:spcBef>
                <a:spcPct val="20000"/>
              </a:spcBef>
              <a:spcAft>
                <a:spcPts val="1200"/>
              </a:spcAft>
              <a:buClr>
                <a:srgbClr val="94C43A"/>
              </a:buClr>
              <a:buSzTx/>
              <a:buFontTx/>
              <a:buNone/>
              <a:tabLst/>
              <a:defRPr/>
            </a:pPr>
            <a:r>
              <a:rPr kumimoji="0" lang="fi-FI" sz="1200" b="0" i="0" u="none" strike="noStrike" kern="0" cap="none" spc="0" normalizeH="0" baseline="0" noProof="0">
                <a:ln>
                  <a:noFill/>
                </a:ln>
                <a:solidFill>
                  <a:srgbClr val="199BE6"/>
                </a:solidFill>
                <a:effectLst/>
                <a:uLnTx/>
                <a:uFillTx/>
                <a:latin typeface="Times New Roman" panose="02020603050405020304" pitchFamily="18" charset="0"/>
                <a:cs typeface="Times New Roman" panose="02020603050405020304" pitchFamily="18" charset="0"/>
              </a:rPr>
              <a:t>■</a:t>
            </a:r>
            <a:r>
              <a:rPr kumimoji="0" lang="fi-FI" sz="1200" b="0" i="0" u="none" strike="noStrike" kern="0" cap="none" spc="0" normalizeH="0" baseline="0" noProof="0">
                <a:ln>
                  <a:noFill/>
                </a:ln>
                <a:solidFill>
                  <a:srgbClr val="F2F2F2">
                    <a:lumMod val="50000"/>
                  </a:srgbClr>
                </a:solidFill>
                <a:effectLst/>
                <a:uLnTx/>
                <a:uFillTx/>
                <a:latin typeface="Times New Roman" panose="02020603050405020304" pitchFamily="18" charset="0"/>
                <a:cs typeface="Times New Roman" panose="02020603050405020304" pitchFamily="18" charset="0"/>
              </a:rPr>
              <a:t> </a:t>
            </a:r>
            <a:r>
              <a:rPr kumimoji="0" lang="fi-FI" sz="1200" b="0" i="0" u="none" strike="noStrike" kern="0" cap="none" spc="0" normalizeH="0" baseline="0" noProof="0">
                <a:ln>
                  <a:noFill/>
                </a:ln>
                <a:solidFill>
                  <a:srgbClr val="F2F2F2">
                    <a:lumMod val="50000"/>
                  </a:srgbClr>
                </a:solidFill>
                <a:effectLst/>
                <a:uLnTx/>
                <a:uFillTx/>
                <a:latin typeface="Verdana Pro"/>
                <a:cs typeface="Arial"/>
              </a:rPr>
              <a:t>Liukuva vuosisumma (26.09.2023)	</a:t>
            </a:r>
            <a:r>
              <a:rPr kumimoji="0" lang="fi-FI" sz="1200" b="0" i="0" u="none" strike="noStrike" kern="0" cap="none" spc="0" normalizeH="0" baseline="0" noProof="0">
                <a:ln>
                  <a:noFill/>
                </a:ln>
                <a:solidFill>
                  <a:srgbClr val="199BE6"/>
                </a:solidFill>
                <a:effectLst/>
                <a:uLnTx/>
                <a:uFillTx/>
                <a:latin typeface="Times New Roman" panose="02020603050405020304" pitchFamily="18" charset="0"/>
                <a:cs typeface="Times New Roman" panose="02020603050405020304" pitchFamily="18" charset="0"/>
              </a:rPr>
              <a:t> </a:t>
            </a:r>
            <a:r>
              <a:rPr kumimoji="0" lang="fi-FI" sz="1200" b="0" i="0" u="none" strike="noStrike" kern="0" cap="none" spc="0" normalizeH="0" baseline="0" noProof="0">
                <a:ln>
                  <a:noFill/>
                </a:ln>
                <a:solidFill>
                  <a:srgbClr val="5DAD35"/>
                </a:solidFill>
                <a:effectLst/>
                <a:uLnTx/>
                <a:uFillTx/>
                <a:latin typeface="Times New Roman" panose="02020603050405020304" pitchFamily="18" charset="0"/>
                <a:cs typeface="Times New Roman" panose="02020603050405020304" pitchFamily="18" charset="0"/>
              </a:rPr>
              <a:t>■</a:t>
            </a:r>
            <a:r>
              <a:rPr kumimoji="0" lang="fi-FI" sz="1200" b="0" i="0" u="none" strike="noStrike" kern="0" cap="none" spc="0" normalizeH="0" baseline="0" noProof="0">
                <a:ln>
                  <a:noFill/>
                </a:ln>
                <a:solidFill>
                  <a:srgbClr val="199BE6"/>
                </a:solidFill>
                <a:effectLst/>
                <a:uLnTx/>
                <a:uFillTx/>
                <a:latin typeface="Times New Roman" panose="02020603050405020304" pitchFamily="18" charset="0"/>
                <a:cs typeface="Times New Roman" panose="02020603050405020304" pitchFamily="18" charset="0"/>
              </a:rPr>
              <a:t> </a:t>
            </a:r>
            <a:r>
              <a:rPr kumimoji="0" lang="fi-FI" sz="1200" b="0" i="0" u="none" strike="noStrike" kern="0" cap="none" spc="0" normalizeH="0" baseline="0" noProof="0">
                <a:ln>
                  <a:noFill/>
                </a:ln>
                <a:solidFill>
                  <a:srgbClr val="F2F2F2">
                    <a:lumMod val="50000"/>
                  </a:srgbClr>
                </a:solidFill>
                <a:effectLst/>
                <a:uLnTx/>
                <a:uFillTx/>
                <a:latin typeface="Verdana Pro"/>
                <a:cs typeface="Arial"/>
              </a:rPr>
              <a:t>Liukuva vuosisumma (26.09.2024)</a:t>
            </a:r>
          </a:p>
        </p:txBody>
      </p:sp>
    </p:spTree>
    <p:extLst>
      <p:ext uri="{BB962C8B-B14F-4D97-AF65-F5344CB8AC3E}">
        <p14:creationId xmlns:p14="http://schemas.microsoft.com/office/powerpoint/2010/main" val="33789240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3456A5-CF5C-4A07-87B1-48A55DA15B5C}"/>
              </a:ext>
            </a:extLst>
          </p:cNvPr>
          <p:cNvSpPr>
            <a:spLocks noGrp="1"/>
          </p:cNvSpPr>
          <p:nvPr>
            <p:ph type="title"/>
          </p:nvPr>
        </p:nvSpPr>
        <p:spPr>
          <a:xfrm>
            <a:off x="1763688" y="377007"/>
            <a:ext cx="6192688" cy="439181"/>
          </a:xfrm>
        </p:spPr>
        <p:txBody>
          <a:bodyPr wrap="square" anchor="ctr">
            <a:noAutofit/>
          </a:bodyPr>
          <a:lstStyle/>
          <a:p>
            <a:pPr>
              <a:lnSpc>
                <a:spcPct val="90000"/>
              </a:lnSpc>
            </a:pPr>
            <a:r>
              <a:rPr lang="fi-FI" sz="2000" b="1">
                <a:solidFill>
                  <a:schemeClr val="tx1"/>
                </a:solidFill>
              </a:rPr>
              <a:t>Vuokra-asuntojen tarjonnan kasvu jatkui</a:t>
            </a:r>
            <a:endParaRPr lang="en-US" sz="1800">
              <a:solidFill>
                <a:schemeClr val="tx1"/>
              </a:solidFill>
            </a:endParaRPr>
          </a:p>
        </p:txBody>
      </p:sp>
      <p:sp>
        <p:nvSpPr>
          <p:cNvPr id="2" name="Päivämäärän paikkamerkki 1">
            <a:extLst>
              <a:ext uri="{FF2B5EF4-FFF2-40B4-BE49-F238E27FC236}">
                <a16:creationId xmlns:a16="http://schemas.microsoft.com/office/drawing/2014/main" id="{A37D518D-1B6A-40A7-9990-42F9ED246DA0}"/>
              </a:ext>
            </a:extLst>
          </p:cNvPr>
          <p:cNvSpPr>
            <a:spLocks noGrp="1"/>
          </p:cNvSpPr>
          <p:nvPr>
            <p:ph type="dt" sz="half" idx="10"/>
          </p:nvPr>
        </p:nvSpPr>
        <p:spPr>
          <a:xfrm>
            <a:off x="609600" y="4800600"/>
            <a:ext cx="1600200" cy="228600"/>
          </a:xfrm>
        </p:spPr>
        <p:txBody>
          <a:bodyPr wrap="square" anchor="t">
            <a:norm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fld id="{A4C4ECE4-EF7B-4899-8337-9177D72C5861}" type="datetime1">
              <a:rPr kumimoji="0" lang="fi-FI" sz="900" b="0" i="0" u="none" strike="noStrike" kern="1200" cap="none" spc="0" normalizeH="0" baseline="30000" noProof="0" smtClean="0">
                <a:ln>
                  <a:noFill/>
                </a:ln>
                <a:solidFill>
                  <a:srgbClr val="262626"/>
                </a:solidFill>
                <a:effectLst/>
                <a:uLnTx/>
                <a:uFillTx/>
                <a:latin typeface="Verdana"/>
                <a:ea typeface="ヒラギノ角ゴ Pro W3" pitchFamily="32" charset="-128"/>
                <a:cs typeface="+mn-cs"/>
              </a:rPr>
              <a:pPr marL="0" marR="0" lvl="0" indent="0" algn="l" defTabSz="914400" rtl="0" eaLnBrk="0" fontAlgn="base" latinLnBrk="0" hangingPunct="0">
                <a:lnSpc>
                  <a:spcPct val="100000"/>
                </a:lnSpc>
                <a:spcBef>
                  <a:spcPct val="0"/>
                </a:spcBef>
                <a:spcAft>
                  <a:spcPts val="60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endParaRPr>
          </a:p>
        </p:txBody>
      </p:sp>
      <p:sp>
        <p:nvSpPr>
          <p:cNvPr id="15" name="Text Placeholder 4">
            <a:extLst>
              <a:ext uri="{FF2B5EF4-FFF2-40B4-BE49-F238E27FC236}">
                <a16:creationId xmlns:a16="http://schemas.microsoft.com/office/drawing/2014/main" id="{5DA6121C-C8F2-44A6-AA71-2B46B8C81F63}"/>
              </a:ext>
            </a:extLst>
          </p:cNvPr>
          <p:cNvSpPr>
            <a:spLocks noGrp="1"/>
          </p:cNvSpPr>
          <p:nvPr>
            <p:ph type="body" sz="half" idx="13"/>
          </p:nvPr>
        </p:nvSpPr>
        <p:spPr>
          <a:xfrm rot="21299696">
            <a:off x="6371338" y="3504518"/>
            <a:ext cx="1418522" cy="1016832"/>
          </a:xfrm>
        </p:spPr>
        <p:txBody>
          <a:bodyPr/>
          <a:lstStyle/>
          <a:p>
            <a:r>
              <a:rPr lang="en-US" b="1"/>
              <a:t>Koko </a:t>
            </a:r>
            <a:r>
              <a:rPr lang="en-US" b="1" err="1"/>
              <a:t>maassa</a:t>
            </a:r>
            <a:r>
              <a:rPr lang="en-US" b="1"/>
              <a:t> </a:t>
            </a:r>
            <a:r>
              <a:rPr lang="en-US" b="1" err="1"/>
              <a:t>kasvua</a:t>
            </a:r>
            <a:r>
              <a:rPr lang="en-US" b="1"/>
              <a:t> </a:t>
            </a:r>
            <a:br>
              <a:rPr lang="en-US" b="1"/>
            </a:br>
            <a:r>
              <a:rPr lang="en-US" b="1"/>
              <a:t>15 % </a:t>
            </a:r>
            <a:r>
              <a:rPr lang="en-US" sz="1050"/>
              <a:t>(Q2/2024)</a:t>
            </a:r>
            <a:endParaRPr lang="en-US"/>
          </a:p>
        </p:txBody>
      </p:sp>
      <p:sp>
        <p:nvSpPr>
          <p:cNvPr id="5" name="Suorakulmio 4">
            <a:extLst>
              <a:ext uri="{FF2B5EF4-FFF2-40B4-BE49-F238E27FC236}">
                <a16:creationId xmlns:a16="http://schemas.microsoft.com/office/drawing/2014/main" id="{1F1D8306-B1F7-4353-8A26-BB3B9D72EF2B}"/>
              </a:ext>
            </a:extLst>
          </p:cNvPr>
          <p:cNvSpPr/>
          <p:nvPr/>
        </p:nvSpPr>
        <p:spPr>
          <a:xfrm>
            <a:off x="6516216" y="1419622"/>
            <a:ext cx="1872208" cy="738664"/>
          </a:xfrm>
          <a:prstGeom prst="rect">
            <a:avLst/>
          </a:prstGeom>
          <a:solidFill>
            <a:schemeClr val="accent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FFFFFF"/>
                </a:solidFill>
                <a:effectLst/>
                <a:uLnTx/>
                <a:uFillTx/>
                <a:latin typeface="Verdana"/>
                <a:ea typeface="ヒラギノ角ゴ Pro W3" pitchFamily="32" charset="-128"/>
                <a:cs typeface="+mn-cs"/>
              </a:rPr>
              <a:t>Vuosimuutos Q2</a:t>
            </a:r>
            <a:endPar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rPr>
              <a:t>Turku +34 %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rPr>
              <a:t>Helsinki +13 %</a:t>
            </a:r>
          </a:p>
        </p:txBody>
      </p:sp>
      <p:sp>
        <p:nvSpPr>
          <p:cNvPr id="9" name="Tekstiruutu 8">
            <a:extLst>
              <a:ext uri="{FF2B5EF4-FFF2-40B4-BE49-F238E27FC236}">
                <a16:creationId xmlns:a16="http://schemas.microsoft.com/office/drawing/2014/main" id="{B2C9C7D8-6E1E-5DBB-EC5C-B9CB1069037E}"/>
              </a:ext>
            </a:extLst>
          </p:cNvPr>
          <p:cNvSpPr txBox="1"/>
          <p:nvPr/>
        </p:nvSpPr>
        <p:spPr>
          <a:xfrm>
            <a:off x="1331640" y="4645618"/>
            <a:ext cx="4572000" cy="43088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1" u="none" strike="noStrike" kern="1200" cap="none" spc="0" normalizeH="0" baseline="0" noProof="0">
                <a:ln>
                  <a:noFill/>
                </a:ln>
                <a:solidFill>
                  <a:srgbClr val="262626"/>
                </a:solidFill>
                <a:effectLst/>
                <a:uLnTx/>
                <a:uFillTx/>
                <a:latin typeface="Verdana"/>
                <a:ea typeface="ヒラギノ角ゴ Pro W3" pitchFamily="32" charset="-128"/>
                <a:cs typeface="+mn-cs"/>
              </a:rPr>
              <a:t>Lähde: Tilastokeskus, kokeelliset tilastot, kerrostaloasuntojen vuokrailmoitukset 2019-2024Q2 </a:t>
            </a:r>
          </a:p>
        </p:txBody>
      </p:sp>
      <p:pic>
        <p:nvPicPr>
          <p:cNvPr id="4" name="Kuva 3">
            <a:extLst>
              <a:ext uri="{FF2B5EF4-FFF2-40B4-BE49-F238E27FC236}">
                <a16:creationId xmlns:a16="http://schemas.microsoft.com/office/drawing/2014/main" id="{692BAB8A-2788-6503-59CC-7F0483C79577}"/>
              </a:ext>
            </a:extLst>
          </p:cNvPr>
          <p:cNvPicPr>
            <a:picLocks noChangeAspect="1"/>
          </p:cNvPicPr>
          <p:nvPr/>
        </p:nvPicPr>
        <p:blipFill>
          <a:blip r:embed="rId2"/>
          <a:stretch>
            <a:fillRect/>
          </a:stretch>
        </p:blipFill>
        <p:spPr>
          <a:xfrm>
            <a:off x="609599" y="1275606"/>
            <a:ext cx="5308091" cy="3073680"/>
          </a:xfrm>
          <a:prstGeom prst="rect">
            <a:avLst/>
          </a:prstGeom>
        </p:spPr>
      </p:pic>
    </p:spTree>
    <p:extLst>
      <p:ext uri="{BB962C8B-B14F-4D97-AF65-F5344CB8AC3E}">
        <p14:creationId xmlns:p14="http://schemas.microsoft.com/office/powerpoint/2010/main" val="1069523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7C7A4C-A3A2-3D5F-5827-0D67250AA703}"/>
              </a:ext>
            </a:extLst>
          </p:cNvPr>
          <p:cNvSpPr>
            <a:spLocks noGrp="1"/>
          </p:cNvSpPr>
          <p:nvPr>
            <p:ph type="title"/>
          </p:nvPr>
        </p:nvSpPr>
        <p:spPr>
          <a:xfrm>
            <a:off x="1691680" y="295571"/>
            <a:ext cx="6949666" cy="486916"/>
          </a:xfrm>
        </p:spPr>
        <p:txBody>
          <a:bodyPr vert="horz" wrap="square" lIns="91440" tIns="45720" rIns="91440" bIns="45720" numCol="1" anchor="ctr" anchorCtr="0" compatLnSpc="1">
            <a:prstTxWarp prst="textNoShape">
              <a:avLst/>
            </a:prstTxWarp>
            <a:noAutofit/>
          </a:bodyPr>
          <a:lstStyle/>
          <a:p>
            <a:pPr>
              <a:lnSpc>
                <a:spcPct val="90000"/>
              </a:lnSpc>
            </a:pPr>
            <a:r>
              <a:rPr lang="fi-FI" sz="2400" b="1">
                <a:solidFill>
                  <a:schemeClr val="tx1"/>
                </a:solidFill>
                <a:latin typeface="Arial" panose="020B0604020202020204" pitchFamily="34" charset="0"/>
                <a:cs typeface="Arial" panose="020B0604020202020204" pitchFamily="34" charset="0"/>
              </a:rPr>
              <a:t>Eniten tyhjiä </a:t>
            </a:r>
            <a:r>
              <a:rPr lang="fi-FI" sz="2400" b="1" err="1">
                <a:solidFill>
                  <a:schemeClr val="tx1"/>
                </a:solidFill>
                <a:latin typeface="Arial" panose="020B0604020202020204" pitchFamily="34" charset="0"/>
                <a:cs typeface="Arial" panose="020B0604020202020204" pitchFamily="34" charset="0"/>
              </a:rPr>
              <a:t>ara</a:t>
            </a:r>
            <a:r>
              <a:rPr lang="fi-FI" sz="2400" b="1">
                <a:solidFill>
                  <a:schemeClr val="tx1"/>
                </a:solidFill>
                <a:latin typeface="Arial" panose="020B0604020202020204" pitchFamily="34" charset="0"/>
                <a:cs typeface="Arial" panose="020B0604020202020204" pitchFamily="34" charset="0"/>
              </a:rPr>
              <a:t>-asuntoja 2024 Helsingissä… hyvin poikkeuksellinen tilanne</a:t>
            </a:r>
            <a:endParaRPr lang="fi-FI" sz="2400">
              <a:solidFill>
                <a:schemeClr val="tx1"/>
              </a:solidFill>
              <a:latin typeface="Arial" panose="020B0604020202020204" pitchFamily="34" charset="0"/>
              <a:cs typeface="Arial" panose="020B0604020202020204" pitchFamily="34" charset="0"/>
            </a:endParaRPr>
          </a:p>
        </p:txBody>
      </p:sp>
      <p:sp>
        <p:nvSpPr>
          <p:cNvPr id="3" name="Päivämäärän paikkamerkki 2">
            <a:extLst>
              <a:ext uri="{FF2B5EF4-FFF2-40B4-BE49-F238E27FC236}">
                <a16:creationId xmlns:a16="http://schemas.microsoft.com/office/drawing/2014/main" id="{FEB596B7-B148-EE1F-E64B-86AB60714D62}"/>
              </a:ext>
            </a:extLst>
          </p:cNvPr>
          <p:cNvSpPr>
            <a:spLocks noGrp="1"/>
          </p:cNvSpPr>
          <p:nvPr>
            <p:ph type="dt" sz="half" idx="10"/>
          </p:nvPr>
        </p:nvSpPr>
        <p:spPr>
          <a:xfrm>
            <a:off x="609600" y="4800600"/>
            <a:ext cx="1600200" cy="228600"/>
          </a:xfrm>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fld id="{C1162F13-369F-4FB4-9811-5718EB0BBD74}" type="datetime1">
              <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rPr>
              <a:pPr marL="0" marR="0" lvl="0" indent="0" algn="l" defTabSz="914400" rtl="0" eaLnBrk="0" fontAlgn="base" latinLnBrk="0" hangingPunct="0">
                <a:lnSpc>
                  <a:spcPct val="100000"/>
                </a:lnSpc>
                <a:spcBef>
                  <a:spcPct val="0"/>
                </a:spcBef>
                <a:spcAft>
                  <a:spcPts val="60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endParaRPr>
          </a:p>
        </p:txBody>
      </p:sp>
      <p:graphicFrame>
        <p:nvGraphicFramePr>
          <p:cNvPr id="8" name="Tekstiruutu 5">
            <a:extLst>
              <a:ext uri="{FF2B5EF4-FFF2-40B4-BE49-F238E27FC236}">
                <a16:creationId xmlns:a16="http://schemas.microsoft.com/office/drawing/2014/main" id="{2F6DDD2D-FEC2-FA14-BD3C-72D50FA178F2}"/>
              </a:ext>
            </a:extLst>
          </p:cNvPr>
          <p:cNvGraphicFramePr/>
          <p:nvPr/>
        </p:nvGraphicFramePr>
        <p:xfrm>
          <a:off x="634466" y="1334337"/>
          <a:ext cx="3242320" cy="1444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uorakulmio 6">
            <a:extLst>
              <a:ext uri="{FF2B5EF4-FFF2-40B4-BE49-F238E27FC236}">
                <a16:creationId xmlns:a16="http://schemas.microsoft.com/office/drawing/2014/main" id="{82440B5B-2062-001D-F283-EF57AEE70E51}"/>
              </a:ext>
            </a:extLst>
          </p:cNvPr>
          <p:cNvSpPr/>
          <p:nvPr/>
        </p:nvSpPr>
        <p:spPr>
          <a:xfrm>
            <a:off x="1187624" y="2903316"/>
            <a:ext cx="2160240" cy="1835729"/>
          </a:xfrm>
          <a:prstGeom prst="rect">
            <a:avLst/>
          </a:pr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2400" b="0" i="0" u="none" strike="noStrike" kern="1200" cap="none" spc="0" normalizeH="0" baseline="0" noProof="0">
              <a:ln>
                <a:noFill/>
              </a:ln>
              <a:solidFill>
                <a:srgbClr val="FFFFFF"/>
              </a:solidFill>
              <a:effectLst/>
              <a:uLnTx/>
              <a:uFillTx/>
              <a:latin typeface="Verdana"/>
              <a:ea typeface="+mn-ea"/>
              <a:cs typeface="+mn-cs"/>
            </a:endParaRPr>
          </a:p>
        </p:txBody>
      </p:sp>
      <p:sp>
        <p:nvSpPr>
          <p:cNvPr id="11" name="Tekstiruutu 10">
            <a:extLst>
              <a:ext uri="{FF2B5EF4-FFF2-40B4-BE49-F238E27FC236}">
                <a16:creationId xmlns:a16="http://schemas.microsoft.com/office/drawing/2014/main" id="{6D403327-3BDE-0FC9-D014-58EC5D74103C}"/>
              </a:ext>
            </a:extLst>
          </p:cNvPr>
          <p:cNvSpPr txBox="1"/>
          <p:nvPr/>
        </p:nvSpPr>
        <p:spPr>
          <a:xfrm>
            <a:off x="1208660" y="2859782"/>
            <a:ext cx="2355227" cy="187743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Yli kolmasosa </a:t>
            </a:r>
            <a:r>
              <a:rPr kumimoji="0" lang="fi-FI" sz="1800" b="0" i="0" u="none" strike="noStrike" kern="1200" cap="none" spc="0" normalizeH="0" baseline="0" noProof="0" err="1">
                <a:ln>
                  <a:noFill/>
                </a:ln>
                <a:solidFill>
                  <a:srgbClr val="FFFFFF"/>
                </a:solidFill>
                <a:effectLst/>
                <a:uLnTx/>
                <a:uFillTx/>
                <a:latin typeface="Arial" panose="020B0604020202020204" pitchFamily="34" charset="0"/>
                <a:ea typeface="ヒラギノ角ゴ Pro W3" pitchFamily="32" charset="-128"/>
                <a:cs typeface="+mn-cs"/>
              </a:rPr>
              <a:t>ara</a:t>
            </a:r>
            <a:r>
              <a:rPr kumimoji="0" lang="fi-FI"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-asunnoista tyhjänä</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Hyrynsalmi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Kivijärvi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Kyyjärvi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Myrskylä</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Rautavaara</a:t>
            </a:r>
          </a:p>
        </p:txBody>
      </p:sp>
      <p:pic>
        <p:nvPicPr>
          <p:cNvPr id="6" name="Kuva 5">
            <a:extLst>
              <a:ext uri="{FF2B5EF4-FFF2-40B4-BE49-F238E27FC236}">
                <a16:creationId xmlns:a16="http://schemas.microsoft.com/office/drawing/2014/main" id="{AA48DC75-82F7-DD58-19AE-E07BE0350624}"/>
              </a:ext>
            </a:extLst>
          </p:cNvPr>
          <p:cNvPicPr>
            <a:picLocks noChangeAspect="1"/>
          </p:cNvPicPr>
          <p:nvPr/>
        </p:nvPicPr>
        <p:blipFill>
          <a:blip r:embed="rId7"/>
          <a:stretch>
            <a:fillRect/>
          </a:stretch>
        </p:blipFill>
        <p:spPr>
          <a:xfrm>
            <a:off x="4499992" y="1047712"/>
            <a:ext cx="3809892" cy="3951746"/>
          </a:xfrm>
          <a:prstGeom prst="rect">
            <a:avLst/>
          </a:prstGeom>
          <a:noFill/>
        </p:spPr>
      </p:pic>
    </p:spTree>
    <p:extLst>
      <p:ext uri="{BB962C8B-B14F-4D97-AF65-F5344CB8AC3E}">
        <p14:creationId xmlns:p14="http://schemas.microsoft.com/office/powerpoint/2010/main" val="3446493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59832" y="199459"/>
            <a:ext cx="5544616" cy="648072"/>
          </a:xfrm>
        </p:spPr>
        <p:txBody>
          <a:bodyPr/>
          <a:lstStyle/>
          <a:p>
            <a:r>
              <a:rPr lang="fi-FI" sz="2800" b="1" kern="1200">
                <a:solidFill>
                  <a:schemeClr val="tx1"/>
                </a:solidFill>
                <a:latin typeface="Calibri"/>
              </a:rPr>
              <a:t>Asuntopolitiikan</a:t>
            </a:r>
            <a:r>
              <a:rPr lang="fi-FI" sz="2800" b="1" kern="1200">
                <a:solidFill>
                  <a:prstClr val="black"/>
                </a:solidFill>
                <a:latin typeface="Calibri"/>
              </a:rPr>
              <a:t> neljä vaihetta –pohjoismaisten tutkijoiden teoria</a:t>
            </a:r>
            <a:endParaRPr lang="fi-FI" sz="2400" b="1"/>
          </a:p>
        </p:txBody>
      </p:sp>
      <p:sp>
        <p:nvSpPr>
          <p:cNvPr id="4" name="Sisällön paikkamerkki 4"/>
          <p:cNvSpPr>
            <a:spLocks noGrp="1"/>
          </p:cNvSpPr>
          <p:nvPr>
            <p:ph idx="1"/>
          </p:nvPr>
        </p:nvSpPr>
        <p:spPr bwMode="auto">
          <a:xfrm>
            <a:off x="2411760" y="1203637"/>
            <a:ext cx="6426714" cy="372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685800" lvl="1" indent="-342900">
              <a:buAutoNum type="arabicParenBoth"/>
            </a:pPr>
            <a:r>
              <a:rPr lang="en-US" sz="1800" b="1" err="1">
                <a:highlight>
                  <a:srgbClr val="FFFF00"/>
                </a:highlight>
                <a:latin typeface="Arial" panose="020B0604020202020204" pitchFamily="34" charset="0"/>
                <a:cs typeface="Arial" panose="020B0604020202020204" pitchFamily="34" charset="0"/>
              </a:rPr>
              <a:t>Perustamisvaihe</a:t>
            </a:r>
            <a:r>
              <a:rPr lang="en-US" sz="1500" b="1">
                <a:highlight>
                  <a:srgbClr val="FFFF00"/>
                </a:highlight>
                <a:latin typeface="Arial" panose="020B0604020202020204" pitchFamily="34" charset="0"/>
                <a:cs typeface="Arial" panose="020B0604020202020204" pitchFamily="34" charset="0"/>
              </a:rPr>
              <a:t> </a:t>
            </a:r>
            <a:r>
              <a:rPr lang="en-US" sz="1500" b="1">
                <a:solidFill>
                  <a:srgbClr val="C00000"/>
                </a:solidFill>
                <a:latin typeface="Arial" panose="020B0604020202020204" pitchFamily="34" charset="0"/>
                <a:cs typeface="Arial" panose="020B0604020202020204" pitchFamily="34" charset="0"/>
              </a:rPr>
              <a:t> </a:t>
            </a:r>
            <a:r>
              <a:rPr lang="en-US" sz="1500" b="1">
                <a:latin typeface="Arial" panose="020B0604020202020204" pitchFamily="34" charset="0"/>
                <a:cs typeface="Arial" panose="020B0604020202020204" pitchFamily="34" charset="0"/>
              </a:rPr>
              <a:t>(</a:t>
            </a:r>
            <a:r>
              <a:rPr lang="en-US" sz="1500" b="1" err="1">
                <a:latin typeface="Arial" panose="020B0604020202020204" pitchFamily="34" charset="0"/>
                <a:cs typeface="Arial" panose="020B0604020202020204" pitchFamily="34" charset="0"/>
              </a:rPr>
              <a:t>introduktionsfas</a:t>
            </a:r>
            <a:r>
              <a:rPr lang="en-US" sz="1500" b="1">
                <a:latin typeface="Arial" panose="020B0604020202020204" pitchFamily="34" charset="0"/>
                <a:cs typeface="Arial" panose="020B0604020202020204" pitchFamily="34" charset="0"/>
              </a:rPr>
              <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jolloin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asuntokysymyksestä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tulee</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poliittinen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asia</a:t>
            </a:r>
            <a:endParaRPr lang="en-US" sz="1500">
              <a:latin typeface="Arial" panose="020B0604020202020204" pitchFamily="34" charset="0"/>
              <a:cs typeface="Arial" panose="020B0604020202020204" pitchFamily="34" charset="0"/>
            </a:endParaRPr>
          </a:p>
          <a:p>
            <a:pPr marL="685800" lvl="1" indent="-342900">
              <a:buAutoNum type="arabicParenBoth"/>
            </a:pPr>
            <a:r>
              <a:rPr lang="en-US" sz="1800" b="1" err="1">
                <a:highlight>
                  <a:srgbClr val="FFFF00"/>
                </a:highlight>
                <a:latin typeface="Arial" panose="020B0604020202020204" pitchFamily="34" charset="0"/>
                <a:cs typeface="Arial" panose="020B0604020202020204" pitchFamily="34" charset="0"/>
              </a:rPr>
              <a:t>Rakentamisvaihe</a:t>
            </a:r>
            <a:r>
              <a:rPr lang="en-US" sz="1800" b="1">
                <a:highlight>
                  <a:srgbClr val="FFFF00"/>
                </a:highlight>
                <a:latin typeface="Arial" panose="020B0604020202020204" pitchFamily="34" charset="0"/>
                <a:cs typeface="Arial" panose="020B0604020202020204" pitchFamily="34" charset="0"/>
              </a:rPr>
              <a:t> </a:t>
            </a:r>
            <a:r>
              <a:rPr lang="en-US" sz="1800" b="1">
                <a:solidFill>
                  <a:srgbClr val="C00000"/>
                </a:solidFill>
                <a:latin typeface="Arial" panose="020B0604020202020204" pitchFamily="34" charset="0"/>
                <a:cs typeface="Arial" panose="020B0604020202020204" pitchFamily="34" charset="0"/>
              </a:rPr>
              <a:t> </a:t>
            </a:r>
            <a:r>
              <a:rPr lang="en-US" sz="1500" b="1">
                <a:latin typeface="Arial" panose="020B0604020202020204" pitchFamily="34" charset="0"/>
                <a:cs typeface="Arial" panose="020B0604020202020204" pitchFamily="34" charset="0"/>
              </a:rPr>
              <a:t>(</a:t>
            </a:r>
            <a:r>
              <a:rPr lang="en-US" sz="1500" b="1" err="1">
                <a:latin typeface="Arial" panose="020B0604020202020204" pitchFamily="34" charset="0"/>
                <a:cs typeface="Arial" panose="020B0604020202020204" pitchFamily="34" charset="0"/>
              </a:rPr>
              <a:t>uppbyggnadsfas</a:t>
            </a:r>
            <a:r>
              <a:rPr lang="en-US" sz="1500" b="1">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jolloin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päähuoli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rakentaa</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mahdollisimman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paljon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asuntoja</a:t>
            </a:r>
            <a:r>
              <a:rPr lang="en-US" sz="1500">
                <a:latin typeface="Arial" panose="020B0604020202020204" pitchFamily="34" charset="0"/>
                <a:cs typeface="Arial" panose="020B0604020202020204" pitchFamily="34" charset="0"/>
              </a:rPr>
              <a:t>  ja </a:t>
            </a:r>
            <a:r>
              <a:rPr lang="en-US" sz="1500" err="1">
                <a:latin typeface="Arial" panose="020B0604020202020204" pitchFamily="34" charset="0"/>
                <a:cs typeface="Arial" panose="020B0604020202020204" pitchFamily="34" charset="0"/>
              </a:rPr>
              <a:t>myös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asuntopolitiikan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välineitä</a:t>
            </a:r>
            <a:r>
              <a:rPr lang="en-US" sz="1500">
                <a:latin typeface="Arial" panose="020B0604020202020204" pitchFamily="34" charset="0"/>
                <a:cs typeface="Arial" panose="020B0604020202020204" pitchFamily="34" charset="0"/>
              </a:rPr>
              <a:t> – </a:t>
            </a:r>
            <a:r>
              <a:rPr lang="en-US" sz="1500" err="1">
                <a:latin typeface="Arial" panose="020B0604020202020204" pitchFamily="34" charset="0"/>
                <a:cs typeface="Arial" panose="020B0604020202020204" pitchFamily="34" charset="0"/>
              </a:rPr>
              <a:t>päävastuu</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valtiolla</a:t>
            </a:r>
            <a:endParaRPr lang="en-US" sz="1500">
              <a:latin typeface="Arial" panose="020B0604020202020204" pitchFamily="34" charset="0"/>
              <a:cs typeface="Arial" panose="020B0604020202020204" pitchFamily="34" charset="0"/>
            </a:endParaRPr>
          </a:p>
          <a:p>
            <a:pPr marL="685800" lvl="1" indent="-342900">
              <a:buAutoNum type="arabicParenBoth"/>
            </a:pPr>
            <a:r>
              <a:rPr lang="en-US" sz="1800" b="1" err="1">
                <a:highlight>
                  <a:srgbClr val="FFFF00"/>
                </a:highlight>
                <a:latin typeface="Arial" panose="020B0604020202020204" pitchFamily="34" charset="0"/>
                <a:cs typeface="Arial" panose="020B0604020202020204" pitchFamily="34" charset="0"/>
              </a:rPr>
              <a:t>Hallinnointivaihe</a:t>
            </a:r>
            <a:r>
              <a:rPr lang="en-US" sz="1800" b="1">
                <a:highlight>
                  <a:srgbClr val="FFFF00"/>
                </a:highlight>
                <a:latin typeface="Arial" panose="020B0604020202020204" pitchFamily="34" charset="0"/>
                <a:cs typeface="Arial" panose="020B0604020202020204" pitchFamily="34" charset="0"/>
              </a:rPr>
              <a:t> </a:t>
            </a:r>
            <a:r>
              <a:rPr lang="en-US" b="1">
                <a:solidFill>
                  <a:srgbClr val="C00000"/>
                </a:solidFill>
                <a:latin typeface="Arial" panose="020B0604020202020204" pitchFamily="34" charset="0"/>
                <a:cs typeface="Arial" panose="020B0604020202020204" pitchFamily="34" charset="0"/>
              </a:rPr>
              <a:t> </a:t>
            </a:r>
            <a:r>
              <a:rPr lang="en-US" sz="1500" b="1">
                <a:latin typeface="Arial" panose="020B0604020202020204" pitchFamily="34" charset="0"/>
                <a:cs typeface="Arial" panose="020B0604020202020204" pitchFamily="34" charset="0"/>
              </a:rPr>
              <a:t>(</a:t>
            </a:r>
            <a:r>
              <a:rPr lang="en-US" sz="1500" b="1" err="1">
                <a:latin typeface="Arial" panose="020B0604020202020204" pitchFamily="34" charset="0"/>
                <a:cs typeface="Arial" panose="020B0604020202020204" pitchFamily="34" charset="0"/>
              </a:rPr>
              <a:t>förvaltningsfas</a:t>
            </a:r>
            <a:r>
              <a:rPr lang="en-US" sz="1500" b="1">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jolloin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rakennettu</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tarpeeksi</a:t>
            </a:r>
            <a:r>
              <a:rPr lang="en-US" sz="1500">
                <a:latin typeface="Arial" panose="020B0604020202020204" pitchFamily="34" charset="0"/>
                <a:cs typeface="Arial" panose="020B0604020202020204" pitchFamily="34" charset="0"/>
              </a:rPr>
              <a:t>” ja </a:t>
            </a:r>
            <a:r>
              <a:rPr lang="en-US" sz="1500" err="1">
                <a:latin typeface="Arial" panose="020B0604020202020204" pitchFamily="34" charset="0"/>
                <a:cs typeface="Arial" panose="020B0604020202020204" pitchFamily="34" charset="0"/>
              </a:rPr>
              <a:t>päähuoli</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rakennetun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asuinympäristön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laatu</a:t>
            </a:r>
            <a:r>
              <a:rPr lang="en-US" sz="1500">
                <a:latin typeface="Arial" panose="020B0604020202020204" pitchFamily="34" charset="0"/>
                <a:cs typeface="Arial" panose="020B0604020202020204" pitchFamily="34" charset="0"/>
              </a:rPr>
              <a:t> ja </a:t>
            </a:r>
            <a:r>
              <a:rPr lang="en-US" sz="1500" err="1">
                <a:latin typeface="Arial" panose="020B0604020202020204" pitchFamily="34" charset="0"/>
                <a:cs typeface="Arial" panose="020B0604020202020204" pitchFamily="34" charset="0"/>
              </a:rPr>
              <a:t>parantaminen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sekä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fyysisessä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että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sosiaalisessa</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mielessä</a:t>
            </a:r>
            <a:endParaRPr lang="en-US" sz="1500">
              <a:latin typeface="Arial" panose="020B0604020202020204" pitchFamily="34" charset="0"/>
              <a:cs typeface="Arial" panose="020B0604020202020204" pitchFamily="34" charset="0"/>
            </a:endParaRPr>
          </a:p>
          <a:p>
            <a:pPr marL="685800" lvl="1" indent="-342900">
              <a:buAutoNum type="arabicParenBoth"/>
            </a:pPr>
            <a:r>
              <a:rPr lang="en-US" sz="1800" b="1" err="1">
                <a:highlight>
                  <a:srgbClr val="FFFF00"/>
                </a:highlight>
                <a:latin typeface="Arial" panose="020B0604020202020204" pitchFamily="34" charset="0"/>
                <a:cs typeface="Arial" panose="020B0604020202020204" pitchFamily="34" charset="0"/>
              </a:rPr>
              <a:t>Supistamis</a:t>
            </a:r>
            <a:r>
              <a:rPr lang="en-US" sz="1800" b="1">
                <a:highlight>
                  <a:srgbClr val="FFFF00"/>
                </a:highlight>
                <a:latin typeface="Arial" panose="020B0604020202020204" pitchFamily="34" charset="0"/>
                <a:cs typeface="Arial" panose="020B0604020202020204" pitchFamily="34" charset="0"/>
              </a:rPr>
              <a:t>- ja/tai </a:t>
            </a:r>
            <a:r>
              <a:rPr lang="en-US" sz="1800" b="1" err="1">
                <a:highlight>
                  <a:srgbClr val="FFFF00"/>
                </a:highlight>
                <a:latin typeface="Arial" panose="020B0604020202020204" pitchFamily="34" charset="0"/>
                <a:cs typeface="Arial" panose="020B0604020202020204" pitchFamily="34" charset="0"/>
              </a:rPr>
              <a:t>yksityistämisvaihe</a:t>
            </a:r>
            <a:r>
              <a:rPr lang="en-US" sz="1800" b="1">
                <a:highlight>
                  <a:srgbClr val="FFFF00"/>
                </a:highlight>
                <a:latin typeface="Arial" panose="020B0604020202020204" pitchFamily="34" charset="0"/>
                <a:cs typeface="Arial" panose="020B0604020202020204" pitchFamily="34" charset="0"/>
              </a:rPr>
              <a:t> </a:t>
            </a:r>
            <a:r>
              <a:rPr lang="en-US" sz="1500" b="1">
                <a:latin typeface="Arial" panose="020B0604020202020204" pitchFamily="34" charset="0"/>
                <a:cs typeface="Arial" panose="020B0604020202020204" pitchFamily="34" charset="0"/>
              </a:rPr>
              <a:t>(</a:t>
            </a:r>
            <a:r>
              <a:rPr lang="en-US" sz="1500" b="1" err="1">
                <a:latin typeface="Arial" panose="020B0604020202020204" pitchFamily="34" charset="0"/>
                <a:cs typeface="Arial" panose="020B0604020202020204" pitchFamily="34" charset="0"/>
              </a:rPr>
              <a:t>avvecklingsfas</a:t>
            </a:r>
            <a:r>
              <a:rPr lang="en-US" sz="1500" b="1">
                <a:latin typeface="Arial" panose="020B0604020202020204" pitchFamily="34" charset="0"/>
                <a:cs typeface="Arial" panose="020B0604020202020204" pitchFamily="34" charset="0"/>
              </a:rPr>
              <a:t>),</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jolloin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edellisissä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vaiheissa</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kehiteltyjä</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politiikkamuotoja</a:t>
            </a:r>
            <a:r>
              <a:rPr lang="en-US" sz="1500">
                <a:latin typeface="Arial" panose="020B0604020202020204" pitchFamily="34" charset="0"/>
                <a:cs typeface="Arial" panose="020B0604020202020204" pitchFamily="34" charset="0"/>
              </a:rPr>
              <a:t> ja </a:t>
            </a:r>
            <a:r>
              <a:rPr lang="en-US" sz="1500" err="1">
                <a:latin typeface="Arial" panose="020B0604020202020204" pitchFamily="34" charset="0"/>
                <a:cs typeface="Arial" panose="020B0604020202020204" pitchFamily="34" charset="0"/>
              </a:rPr>
              <a:t>instituutioita</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kyseenalaistetaan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uudelleenmuotoillaan</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puretaan</a:t>
            </a:r>
            <a:r>
              <a:rPr lang="en-US" sz="1500">
                <a:latin typeface="Arial" panose="020B0604020202020204" pitchFamily="34" charset="0"/>
                <a:cs typeface="Arial" panose="020B0604020202020204" pitchFamily="34" charset="0"/>
              </a:rPr>
              <a:t> ja </a:t>
            </a:r>
            <a:r>
              <a:rPr lang="en-US" sz="1500" err="1">
                <a:latin typeface="Arial" panose="020B0604020202020204" pitchFamily="34" charset="0"/>
                <a:cs typeface="Arial" panose="020B0604020202020204" pitchFamily="34" charset="0"/>
              </a:rPr>
              <a:t>lakkautetaan</a:t>
            </a:r>
            <a:endParaRPr lang="en-US" sz="1500">
              <a:latin typeface="Arial" panose="020B0604020202020204" pitchFamily="34" charset="0"/>
              <a:cs typeface="Arial" panose="020B0604020202020204" pitchFamily="34" charset="0"/>
            </a:endParaRPr>
          </a:p>
          <a:p>
            <a:pPr marL="342900" lvl="1" indent="0">
              <a:buNone/>
            </a:pPr>
            <a:endParaRPr lang="en-US" sz="1350"/>
          </a:p>
        </p:txBody>
      </p:sp>
      <p:pic>
        <p:nvPicPr>
          <p:cNvPr id="3" name="Kuva 2">
            <a:extLst>
              <a:ext uri="{FF2B5EF4-FFF2-40B4-BE49-F238E27FC236}">
                <a16:creationId xmlns:a16="http://schemas.microsoft.com/office/drawing/2014/main" id="{11B7C79C-D214-A48F-1FDA-13018B33D98F}"/>
              </a:ext>
            </a:extLst>
          </p:cNvPr>
          <p:cNvPicPr>
            <a:picLocks noChangeAspect="1"/>
          </p:cNvPicPr>
          <p:nvPr/>
        </p:nvPicPr>
        <p:blipFill>
          <a:blip r:embed="rId2"/>
          <a:stretch>
            <a:fillRect/>
          </a:stretch>
        </p:blipFill>
        <p:spPr>
          <a:xfrm>
            <a:off x="179513" y="1203598"/>
            <a:ext cx="2448272" cy="3870244"/>
          </a:xfrm>
          <a:prstGeom prst="rect">
            <a:avLst/>
          </a:prstGeom>
        </p:spPr>
      </p:pic>
    </p:spTree>
    <p:extLst>
      <p:ext uri="{BB962C8B-B14F-4D97-AF65-F5344CB8AC3E}">
        <p14:creationId xmlns:p14="http://schemas.microsoft.com/office/powerpoint/2010/main" val="828558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47664" y="555526"/>
            <a:ext cx="7344816" cy="498271"/>
          </a:xfrm>
        </p:spPr>
        <p:txBody>
          <a:bodyPr/>
          <a:lstStyle/>
          <a:p>
            <a:r>
              <a:rPr lang="fi-FI" sz="2400" b="1">
                <a:solidFill>
                  <a:schemeClr val="tx1"/>
                </a:solidFill>
                <a:latin typeface="Arial" panose="020B0604020202020204" pitchFamily="34" charset="0"/>
                <a:cs typeface="Arial" panose="020B0604020202020204" pitchFamily="34" charset="0"/>
              </a:rPr>
              <a:t>Rakentamiskauden vahva valtion asuntopolitiikka näkyi jopa slangisanakirjassa:</a:t>
            </a:r>
            <a:r>
              <a:rPr lang="fi-FI" sz="2400" b="1">
                <a:latin typeface="Arial" panose="020B0604020202020204" pitchFamily="34" charset="0"/>
                <a:cs typeface="Arial" panose="020B0604020202020204" pitchFamily="34" charset="0"/>
              </a:rPr>
              <a:t> </a:t>
            </a:r>
          </a:p>
        </p:txBody>
      </p:sp>
      <p:sp>
        <p:nvSpPr>
          <p:cNvPr id="3" name="Sisällön paikkamerkki 2"/>
          <p:cNvSpPr>
            <a:spLocks noGrp="1"/>
          </p:cNvSpPr>
          <p:nvPr>
            <p:ph idx="1"/>
          </p:nvPr>
        </p:nvSpPr>
        <p:spPr>
          <a:xfrm>
            <a:off x="2051720" y="1635646"/>
            <a:ext cx="5834118" cy="2971800"/>
          </a:xfrm>
        </p:spPr>
        <p:txBody>
          <a:bodyPr/>
          <a:lstStyle/>
          <a:p>
            <a:pPr marL="0" indent="0">
              <a:buNone/>
            </a:pPr>
            <a:r>
              <a:rPr lang="fi-FI" sz="2100" b="1">
                <a:latin typeface="Arial" panose="020B0604020202020204" pitchFamily="34" charset="0"/>
                <a:cs typeface="Arial" panose="020B0604020202020204" pitchFamily="34" charset="0"/>
              </a:rPr>
              <a:t>”</a:t>
            </a:r>
            <a:r>
              <a:rPr lang="fi-FI" sz="2100" b="1" err="1">
                <a:latin typeface="Arial" panose="020B0604020202020204" pitchFamily="34" charset="0"/>
                <a:cs typeface="Arial" panose="020B0604020202020204" pitchFamily="34" charset="0"/>
              </a:rPr>
              <a:t>Tartteks</a:t>
            </a:r>
            <a:r>
              <a:rPr lang="fi-FI" sz="2100" b="1">
                <a:latin typeface="Arial" panose="020B0604020202020204" pitchFamily="34" charset="0"/>
                <a:cs typeface="Arial" panose="020B0604020202020204" pitchFamily="34" charset="0"/>
              </a:rPr>
              <a:t> aravaa?”</a:t>
            </a:r>
            <a:endParaRPr lang="fi-FI" sz="2100" i="1">
              <a:latin typeface="Arial" panose="020B0604020202020204" pitchFamily="34" charset="0"/>
              <a:cs typeface="Arial" panose="020B0604020202020204" pitchFamily="34" charset="0"/>
            </a:endParaRPr>
          </a:p>
          <a:p>
            <a:pPr marL="0" indent="0">
              <a:buNone/>
            </a:pPr>
            <a:r>
              <a:rPr lang="fi-FI" sz="2100" i="1">
                <a:highlight>
                  <a:srgbClr val="FFFF00"/>
                </a:highlight>
                <a:latin typeface="Arial" panose="020B0604020202020204" pitchFamily="34" charset="0"/>
                <a:cs typeface="Arial" panose="020B0604020202020204" pitchFamily="34" charset="0"/>
              </a:rPr>
              <a:t>Arava </a:t>
            </a:r>
            <a:r>
              <a:rPr lang="fi-FI" sz="2100">
                <a:highlight>
                  <a:srgbClr val="FFFF00"/>
                </a:highlight>
                <a:latin typeface="Arial" panose="020B0604020202020204" pitchFamily="34" charset="0"/>
                <a:cs typeface="Arial" panose="020B0604020202020204" pitchFamily="34" charset="0"/>
              </a:rPr>
              <a:t>= vippi, yleensä raha, fyrkka  </a:t>
            </a:r>
            <a:r>
              <a:rPr lang="fi-FI" sz="2100">
                <a:latin typeface="Arial" panose="020B0604020202020204" pitchFamily="34" charset="0"/>
                <a:cs typeface="Arial" panose="020B0604020202020204" pitchFamily="34" charset="0"/>
              </a:rPr>
              <a:t>"</a:t>
            </a:r>
            <a:r>
              <a:rPr lang="fi-FI" sz="2100" err="1">
                <a:latin typeface="Arial" panose="020B0604020202020204" pitchFamily="34" charset="0"/>
                <a:cs typeface="Arial" panose="020B0604020202020204" pitchFamily="34" charset="0"/>
              </a:rPr>
              <a:t>Onks</a:t>
            </a:r>
            <a:r>
              <a:rPr lang="fi-FI" sz="2100">
                <a:latin typeface="Arial" panose="020B0604020202020204" pitchFamily="34" charset="0"/>
                <a:cs typeface="Arial" panose="020B0604020202020204" pitchFamily="34" charset="0"/>
              </a:rPr>
              <a:t> </a:t>
            </a:r>
            <a:r>
              <a:rPr lang="fi-FI" sz="2100" err="1">
                <a:latin typeface="Arial" panose="020B0604020202020204" pitchFamily="34" charset="0"/>
                <a:cs typeface="Arial" panose="020B0604020202020204" pitchFamily="34" charset="0"/>
              </a:rPr>
              <a:t>sulla</a:t>
            </a:r>
            <a:r>
              <a:rPr lang="fi-FI" sz="2100">
                <a:latin typeface="Arial" panose="020B0604020202020204" pitchFamily="34" charset="0"/>
                <a:cs typeface="Arial" panose="020B0604020202020204" pitchFamily="34" charset="0"/>
              </a:rPr>
              <a:t> yhtään aravaa?" </a:t>
            </a:r>
          </a:p>
          <a:p>
            <a:pPr marL="0" indent="0">
              <a:buNone/>
            </a:pPr>
            <a:r>
              <a:rPr lang="fi-FI">
                <a:latin typeface="Arial" panose="020B0604020202020204" pitchFamily="34" charset="0"/>
                <a:cs typeface="Arial" panose="020B0604020202020204" pitchFamily="34" charset="0"/>
              </a:rPr>
              <a:t> Nykysuomen sanakirja: Slangisanat </a:t>
            </a:r>
          </a:p>
          <a:p>
            <a:pPr marL="0" indent="0">
              <a:buNone/>
            </a:pPr>
            <a:r>
              <a:rPr lang="fi-FI">
                <a:latin typeface="Arial" panose="020B0604020202020204" pitchFamily="34" charset="0"/>
                <a:cs typeface="Arial" panose="020B0604020202020204" pitchFamily="34" charset="0"/>
              </a:rPr>
              <a:t>Kaarina Karttunen 1979 (WSOY 1980)</a:t>
            </a:r>
          </a:p>
          <a:p>
            <a:pPr marL="0" indent="0">
              <a:buNone/>
            </a:pPr>
            <a:endParaRPr lang="fi-FI"/>
          </a:p>
        </p:txBody>
      </p:sp>
    </p:spTree>
    <p:extLst>
      <p:ext uri="{BB962C8B-B14F-4D97-AF65-F5344CB8AC3E}">
        <p14:creationId xmlns:p14="http://schemas.microsoft.com/office/powerpoint/2010/main" val="2158847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35696" y="411510"/>
            <a:ext cx="6696744" cy="480269"/>
          </a:xfrm>
        </p:spPr>
        <p:txBody>
          <a:bodyPr/>
          <a:lstStyle/>
          <a:p>
            <a:r>
              <a:rPr lang="fi-FI" sz="1600" u="sng">
                <a:solidFill>
                  <a:schemeClr val="tx1"/>
                </a:solidFill>
                <a:latin typeface="Arial" panose="020B0604020202020204" pitchFamily="34" charset="0"/>
                <a:cs typeface="Arial" panose="020B0604020202020204" pitchFamily="34" charset="0"/>
              </a:rPr>
              <a:t>Asuntohallitus oli rakentamis- ja hallinnointivaiheen huippu Suomessa: </a:t>
            </a:r>
            <a:br>
              <a:rPr lang="fi-FI" u="sng">
                <a:solidFill>
                  <a:schemeClr val="tx1"/>
                </a:solidFill>
                <a:latin typeface="Arial" panose="020B0604020202020204" pitchFamily="34" charset="0"/>
                <a:cs typeface="Arial" panose="020B0604020202020204" pitchFamily="34" charset="0"/>
              </a:rPr>
            </a:br>
            <a:r>
              <a:rPr lang="fi-FI" sz="2400" b="1">
                <a:solidFill>
                  <a:schemeClr val="tx1"/>
                </a:solidFill>
                <a:latin typeface="Arial" panose="020B0604020202020204" pitchFamily="34" charset="0"/>
                <a:cs typeface="Arial" panose="020B0604020202020204" pitchFamily="34" charset="0"/>
              </a:rPr>
              <a:t>yli 1300 sivua Valtakunnallista asunto-ohjelmaa 1976-1985 liitteineen… </a:t>
            </a:r>
            <a:endParaRPr lang="fi-FI" sz="1800" b="1">
              <a:solidFill>
                <a:schemeClr val="tx1"/>
              </a:solidFill>
              <a:latin typeface="Arial" panose="020B0604020202020204" pitchFamily="34" charset="0"/>
              <a:cs typeface="Arial" panose="020B0604020202020204" pitchFamily="34" charset="0"/>
            </a:endParaRPr>
          </a:p>
        </p:txBody>
      </p:sp>
      <p:pic>
        <p:nvPicPr>
          <p:cNvPr id="5" name="Sisällön paikkamerkk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4" y="1190195"/>
            <a:ext cx="5400600" cy="3868445"/>
          </a:xfrm>
        </p:spPr>
      </p:pic>
    </p:spTree>
    <p:extLst>
      <p:ext uri="{BB962C8B-B14F-4D97-AF65-F5344CB8AC3E}">
        <p14:creationId xmlns:p14="http://schemas.microsoft.com/office/powerpoint/2010/main" val="4225077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E8F24F-AB07-094F-9BE3-C51B7E4A84D4}"/>
              </a:ext>
            </a:extLst>
          </p:cNvPr>
          <p:cNvSpPr>
            <a:spLocks noGrp="1"/>
          </p:cNvSpPr>
          <p:nvPr>
            <p:ph type="title"/>
          </p:nvPr>
        </p:nvSpPr>
        <p:spPr>
          <a:xfrm>
            <a:off x="0" y="2427734"/>
            <a:ext cx="2555776" cy="493819"/>
          </a:xfrm>
        </p:spPr>
        <p:txBody>
          <a:bodyPr/>
          <a:lstStyle/>
          <a:p>
            <a:r>
              <a:rPr lang="fi-FI" sz="1800" b="1">
                <a:solidFill>
                  <a:schemeClr val="tx1"/>
                </a:solidFill>
                <a:highlight>
                  <a:srgbClr val="FFFF00"/>
                </a:highlight>
                <a:latin typeface="Arial" panose="020B0604020202020204" pitchFamily="34" charset="0"/>
                <a:cs typeface="Arial" panose="020B0604020202020204" pitchFamily="34" charset="0"/>
              </a:rPr>
              <a:t>Asuntopolitiikan supistumisvaiheen symboliksi tuli Asuntohallituksen lakkauttaminen 1993</a:t>
            </a:r>
          </a:p>
        </p:txBody>
      </p:sp>
      <p:pic>
        <p:nvPicPr>
          <p:cNvPr id="6" name="Sisällön paikkamerkki 5">
            <a:extLst>
              <a:ext uri="{FF2B5EF4-FFF2-40B4-BE49-F238E27FC236}">
                <a16:creationId xmlns:a16="http://schemas.microsoft.com/office/drawing/2014/main" id="{CE1D681E-D32C-49F0-2D31-EEE2DC7A3DD9}"/>
              </a:ext>
            </a:extLst>
          </p:cNvPr>
          <p:cNvPicPr>
            <a:picLocks noGrp="1" noChangeAspect="1"/>
          </p:cNvPicPr>
          <p:nvPr>
            <p:ph idx="1"/>
          </p:nvPr>
        </p:nvPicPr>
        <p:blipFill>
          <a:blip r:embed="rId2"/>
          <a:stretch>
            <a:fillRect/>
          </a:stretch>
        </p:blipFill>
        <p:spPr>
          <a:xfrm>
            <a:off x="2324081" y="159898"/>
            <a:ext cx="6916374" cy="4869302"/>
          </a:xfrm>
        </p:spPr>
      </p:pic>
      <p:sp>
        <p:nvSpPr>
          <p:cNvPr id="4" name="Päivämäärän paikkamerkki 3">
            <a:extLst>
              <a:ext uri="{FF2B5EF4-FFF2-40B4-BE49-F238E27FC236}">
                <a16:creationId xmlns:a16="http://schemas.microsoft.com/office/drawing/2014/main" id="{26E4FB74-E119-48C8-9A62-43B44C7C975C}"/>
              </a:ext>
            </a:extLst>
          </p:cNvPr>
          <p:cNvSpPr>
            <a:spLocks noGrp="1"/>
          </p:cNvSpPr>
          <p:nvPr>
            <p:ph type="dt" sz="half" idx="10"/>
          </p:nvPr>
        </p:nvSpPr>
        <p:spPr/>
        <p:txBody>
          <a:bodyPr/>
          <a:lstStyle/>
          <a:p>
            <a:pPr>
              <a:defRPr/>
            </a:pPr>
            <a:fld id="{83217F9A-5279-4A99-98DC-50C5833EE471}" type="datetime1">
              <a:rPr lang="fi-FI" smtClean="0"/>
              <a:pPr>
                <a:defRPr/>
              </a:pPr>
              <a:t>2.10.2024</a:t>
            </a:fld>
            <a:endParaRPr lang="fi-FI"/>
          </a:p>
        </p:txBody>
      </p:sp>
      <p:pic>
        <p:nvPicPr>
          <p:cNvPr id="9" name="Kuva 8">
            <a:extLst>
              <a:ext uri="{FF2B5EF4-FFF2-40B4-BE49-F238E27FC236}">
                <a16:creationId xmlns:a16="http://schemas.microsoft.com/office/drawing/2014/main" id="{0D98B7EA-31BC-88B2-C93C-DEDB312EA0D0}"/>
              </a:ext>
            </a:extLst>
          </p:cNvPr>
          <p:cNvPicPr>
            <a:picLocks noChangeAspect="1"/>
          </p:cNvPicPr>
          <p:nvPr/>
        </p:nvPicPr>
        <p:blipFill>
          <a:blip r:embed="rId3"/>
          <a:stretch>
            <a:fillRect/>
          </a:stretch>
        </p:blipFill>
        <p:spPr>
          <a:xfrm>
            <a:off x="2227992" y="0"/>
            <a:ext cx="3554276" cy="493819"/>
          </a:xfrm>
          <a:prstGeom prst="rect">
            <a:avLst/>
          </a:prstGeom>
        </p:spPr>
      </p:pic>
    </p:spTree>
    <p:extLst>
      <p:ext uri="{BB962C8B-B14F-4D97-AF65-F5344CB8AC3E}">
        <p14:creationId xmlns:p14="http://schemas.microsoft.com/office/powerpoint/2010/main" val="1901691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657747-2C04-3BB3-725E-AA734781A870}"/>
              </a:ext>
            </a:extLst>
          </p:cNvPr>
          <p:cNvSpPr>
            <a:spLocks noGrp="1"/>
          </p:cNvSpPr>
          <p:nvPr>
            <p:ph type="title"/>
          </p:nvPr>
        </p:nvSpPr>
        <p:spPr>
          <a:xfrm>
            <a:off x="1547664" y="483518"/>
            <a:ext cx="7206952" cy="486916"/>
          </a:xfrm>
        </p:spPr>
        <p:txBody>
          <a:bodyPr/>
          <a:lstStyle/>
          <a:p>
            <a:r>
              <a:rPr lang="fi-FI" b="1">
                <a:solidFill>
                  <a:schemeClr val="tx1"/>
                </a:solidFill>
              </a:rPr>
              <a:t>Vuokra-asuntokanta Pohjoismaissa (2019) </a:t>
            </a:r>
          </a:p>
        </p:txBody>
      </p:sp>
      <p:sp>
        <p:nvSpPr>
          <p:cNvPr id="3" name="Päivämäärän paikkamerkki 2">
            <a:extLst>
              <a:ext uri="{FF2B5EF4-FFF2-40B4-BE49-F238E27FC236}">
                <a16:creationId xmlns:a16="http://schemas.microsoft.com/office/drawing/2014/main" id="{00AD20E3-CAC4-A05F-2D3F-1CA653F383A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162F13-369F-4FB4-9811-5718EB0BBD74}" type="datetime1">
              <a:rPr kumimoji="0" lang="fi-FI" sz="900" b="0" i="0" u="none" strike="noStrike" kern="1200" cap="none" spc="0" normalizeH="0" baseline="30000" noProof="0" smtClean="0">
                <a:ln>
                  <a:noFill/>
                </a:ln>
                <a:solidFill>
                  <a:srgbClr val="262626"/>
                </a:solidFill>
                <a:effectLst/>
                <a:uLnTx/>
                <a:uFillTx/>
                <a:latin typeface="Verdana "/>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
              <a:ea typeface="ヒラギノ角ゴ Pro W3" pitchFamily="32" charset="-128"/>
              <a:cs typeface="+mn-cs"/>
            </a:endParaRPr>
          </a:p>
        </p:txBody>
      </p:sp>
      <p:pic>
        <p:nvPicPr>
          <p:cNvPr id="4" name="Picture 3">
            <a:extLst>
              <a:ext uri="{FF2B5EF4-FFF2-40B4-BE49-F238E27FC236}">
                <a16:creationId xmlns:a16="http://schemas.microsoft.com/office/drawing/2014/main" id="{3C3C2623-0885-C62D-F74E-DC0C3BC2F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5508"/>
            <a:ext cx="5748294" cy="345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iruutu 5">
            <a:extLst>
              <a:ext uri="{FF2B5EF4-FFF2-40B4-BE49-F238E27FC236}">
                <a16:creationId xmlns:a16="http://schemas.microsoft.com/office/drawing/2014/main" id="{FAB81512-5FFB-025C-C353-7D2BB73814F9}"/>
              </a:ext>
            </a:extLst>
          </p:cNvPr>
          <p:cNvSpPr txBox="1"/>
          <p:nvPr/>
        </p:nvSpPr>
        <p:spPr>
          <a:xfrm>
            <a:off x="6357895" y="1344692"/>
            <a:ext cx="2678602" cy="35702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Ruotsi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10,5 miljoonaa asukasta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447 000 km2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Norja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5,5 miljoonaa asukasta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324 000  km2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Suomi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5,6 miljoonaa asukasta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338 000 km2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Tanska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5,9 miljoonaa asukasta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43 000 km2 (13% Suomesta)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6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p:txBody>
      </p:sp>
      <p:sp>
        <p:nvSpPr>
          <p:cNvPr id="7" name="Tekstiruutu 6">
            <a:extLst>
              <a:ext uri="{FF2B5EF4-FFF2-40B4-BE49-F238E27FC236}">
                <a16:creationId xmlns:a16="http://schemas.microsoft.com/office/drawing/2014/main" id="{52E64648-7707-8706-36DB-C4788437D4D4}"/>
              </a:ext>
            </a:extLst>
          </p:cNvPr>
          <p:cNvSpPr txBox="1"/>
          <p:nvPr/>
        </p:nvSpPr>
        <p:spPr>
          <a:xfrm>
            <a:off x="5076056" y="3073054"/>
            <a:ext cx="648071" cy="13080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Koko kanta: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neuvo-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0" u="none" strike="noStrike" kern="1200" cap="none" spc="0" normalizeH="0" baseline="0" noProof="0" err="1">
                <a:ln>
                  <a:noFill/>
                </a:ln>
                <a:solidFill>
                  <a:srgbClr val="FFFFFF"/>
                </a:solidFill>
                <a:effectLst/>
                <a:uLnTx/>
                <a:uFillTx/>
                <a:latin typeface="Arial" panose="020B0604020202020204" pitchFamily="34" charset="0"/>
                <a:ea typeface="ヒラギノ角ゴ Pro W3" pitchFamily="32" charset="-128"/>
                <a:cs typeface="+mn-cs"/>
              </a:rPr>
              <a:t>tellut</a:t>
            </a:r>
            <a:endParaRPr kumimoji="0" lang="fi-FI" sz="11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32" charset="-128"/>
                <a:cs typeface="+mn-cs"/>
              </a:rPr>
              <a:t>vuokrat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1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r>
              <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p>
        </p:txBody>
      </p:sp>
    </p:spTree>
    <p:extLst>
      <p:ext uri="{BB962C8B-B14F-4D97-AF65-F5344CB8AC3E}">
        <p14:creationId xmlns:p14="http://schemas.microsoft.com/office/powerpoint/2010/main" val="21531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D7212F-2EED-923E-ABB2-265069653B2C}"/>
              </a:ext>
            </a:extLst>
          </p:cNvPr>
          <p:cNvSpPr>
            <a:spLocks noGrp="1"/>
          </p:cNvSpPr>
          <p:nvPr>
            <p:ph type="title"/>
          </p:nvPr>
        </p:nvSpPr>
        <p:spPr>
          <a:xfrm>
            <a:off x="2699792" y="2139702"/>
            <a:ext cx="4320480" cy="342900"/>
          </a:xfrm>
        </p:spPr>
        <p:txBody>
          <a:bodyPr/>
          <a:lstStyle/>
          <a:p>
            <a:r>
              <a:rPr lang="fi-FI" sz="3200" b="1">
                <a:solidFill>
                  <a:schemeClr val="tx1"/>
                </a:solidFill>
              </a:rPr>
              <a:t>Hyvin lyhyt historia</a:t>
            </a:r>
          </a:p>
        </p:txBody>
      </p:sp>
      <p:sp>
        <p:nvSpPr>
          <p:cNvPr id="3" name="Päivämäärän paikkamerkki 2">
            <a:extLst>
              <a:ext uri="{FF2B5EF4-FFF2-40B4-BE49-F238E27FC236}">
                <a16:creationId xmlns:a16="http://schemas.microsoft.com/office/drawing/2014/main" id="{E5A3FD53-FBB6-61C2-273E-1B3FAED7C308}"/>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162F13-369F-4FB4-9811-5718EB0BBD74}" type="datetime1">
              <a:rPr kumimoji="0" lang="fi-FI" sz="900" b="0" i="0" u="none" strike="noStrike" kern="1200" cap="none" spc="0" normalizeH="0" baseline="30000" noProof="0" smtClean="0">
                <a:ln>
                  <a:noFill/>
                </a:ln>
                <a:solidFill>
                  <a:srgbClr val="000000"/>
                </a:solidFill>
                <a:effectLst/>
                <a:uLnTx/>
                <a:uFillTx/>
                <a:latin typeface="Arial"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000000"/>
              </a:solidFill>
              <a:effectLst/>
              <a:uLnTx/>
              <a:uFillTx/>
              <a:latin typeface="Arial" charset="0"/>
              <a:ea typeface="ヒラギノ角ゴ Pro W3" pitchFamily="32" charset="-128"/>
              <a:cs typeface="+mn-cs"/>
            </a:endParaRPr>
          </a:p>
        </p:txBody>
      </p:sp>
    </p:spTree>
    <p:extLst>
      <p:ext uri="{BB962C8B-B14F-4D97-AF65-F5344CB8AC3E}">
        <p14:creationId xmlns:p14="http://schemas.microsoft.com/office/powerpoint/2010/main" val="2371298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CC00E4-CB7D-63D2-1C50-326FACD4AE80}"/>
              </a:ext>
            </a:extLst>
          </p:cNvPr>
          <p:cNvSpPr>
            <a:spLocks noGrp="1"/>
          </p:cNvSpPr>
          <p:nvPr>
            <p:ph type="title"/>
          </p:nvPr>
        </p:nvSpPr>
        <p:spPr>
          <a:xfrm>
            <a:off x="1835696" y="612251"/>
            <a:ext cx="4323184" cy="342900"/>
          </a:xfrm>
        </p:spPr>
        <p:txBody>
          <a:bodyPr/>
          <a:lstStyle/>
          <a:p>
            <a:r>
              <a:rPr lang="fi-FI" sz="2800" b="1">
                <a:solidFill>
                  <a:schemeClr val="tx1"/>
                </a:solidFill>
                <a:latin typeface="Arial" panose="020B0604020202020204" pitchFamily="34" charset="0"/>
                <a:cs typeface="Arial" panose="020B0604020202020204" pitchFamily="34" charset="0"/>
              </a:rPr>
              <a:t>Suomi 	vs. 	Ruotsi </a:t>
            </a:r>
          </a:p>
        </p:txBody>
      </p:sp>
      <p:sp>
        <p:nvSpPr>
          <p:cNvPr id="2" name="Sisällön paikkamerkki 1">
            <a:extLst>
              <a:ext uri="{FF2B5EF4-FFF2-40B4-BE49-F238E27FC236}">
                <a16:creationId xmlns:a16="http://schemas.microsoft.com/office/drawing/2014/main" id="{669D62F7-479F-2D58-F4F9-46234ADD70BC}"/>
              </a:ext>
            </a:extLst>
          </p:cNvPr>
          <p:cNvSpPr>
            <a:spLocks noGrp="1"/>
          </p:cNvSpPr>
          <p:nvPr>
            <p:ph sz="half" idx="1"/>
          </p:nvPr>
        </p:nvSpPr>
        <p:spPr>
          <a:xfrm>
            <a:off x="324520" y="1251330"/>
            <a:ext cx="3888432" cy="2971800"/>
          </a:xfrm>
        </p:spPr>
        <p:txBody>
          <a:bodyPr/>
          <a:lstStyle/>
          <a:p>
            <a:r>
              <a:rPr lang="fi-FI" sz="1400">
                <a:latin typeface="Arial" panose="020B0604020202020204" pitchFamily="34" charset="0"/>
                <a:cs typeface="Arial" panose="020B0604020202020204" pitchFamily="34" charset="0"/>
              </a:rPr>
              <a:t>Selektiivinen  </a:t>
            </a:r>
          </a:p>
          <a:p>
            <a:r>
              <a:rPr lang="fi-FI" sz="1400">
                <a:latin typeface="Arial" panose="020B0604020202020204" pitchFamily="34" charset="0"/>
                <a:cs typeface="Arial" panose="020B0604020202020204" pitchFamily="34" charset="0"/>
              </a:rPr>
              <a:t>Asunto-osakeyhtiö</a:t>
            </a:r>
          </a:p>
          <a:p>
            <a:r>
              <a:rPr lang="fi-FI" sz="1400">
                <a:latin typeface="Arial" panose="020B0604020202020204" pitchFamily="34" charset="0"/>
                <a:cs typeface="Arial" panose="020B0604020202020204" pitchFamily="34" charset="0"/>
              </a:rPr>
              <a:t>Yksityisistä vuokra-asunnoista suurin osa yksityishenkilöiden hallussa </a:t>
            </a:r>
          </a:p>
          <a:p>
            <a:r>
              <a:rPr lang="fi-FI" sz="1400">
                <a:latin typeface="Arial" panose="020B0604020202020204" pitchFamily="34" charset="0"/>
                <a:cs typeface="Arial" panose="020B0604020202020204" pitchFamily="34" charset="0"/>
              </a:rPr>
              <a:t>ARA-yhteisöt (</a:t>
            </a:r>
            <a:r>
              <a:rPr lang="fi-FI" sz="1400" err="1">
                <a:latin typeface="Arial" panose="020B0604020202020204" pitchFamily="34" charset="0"/>
                <a:cs typeface="Arial" panose="020B0604020202020204" pitchFamily="34" charset="0"/>
              </a:rPr>
              <a:t>Social</a:t>
            </a:r>
            <a:r>
              <a:rPr lang="fi-FI" sz="1400">
                <a:latin typeface="Arial" panose="020B0604020202020204" pitchFamily="34" charset="0"/>
                <a:cs typeface="Arial" panose="020B0604020202020204" pitchFamily="34" charset="0"/>
              </a:rPr>
              <a:t> Housing): </a:t>
            </a:r>
          </a:p>
          <a:p>
            <a:pPr lvl="1"/>
            <a:r>
              <a:rPr lang="fi-FI">
                <a:latin typeface="Arial" panose="020B0604020202020204" pitchFamily="34" charset="0"/>
                <a:cs typeface="Arial" panose="020B0604020202020204" pitchFamily="34" charset="0"/>
              </a:rPr>
              <a:t>10% asunnoista</a:t>
            </a:r>
          </a:p>
          <a:p>
            <a:pPr lvl="1"/>
            <a:r>
              <a:rPr lang="fi-FI">
                <a:latin typeface="Arial" panose="020B0604020202020204" pitchFamily="34" charset="0"/>
                <a:cs typeface="Arial" panose="020B0604020202020204" pitchFamily="34" charset="0"/>
              </a:rPr>
              <a:t>2 % asumisoikeus </a:t>
            </a:r>
          </a:p>
          <a:p>
            <a:r>
              <a:rPr lang="fi-FI" sz="1400">
                <a:highlight>
                  <a:srgbClr val="FFFF00"/>
                </a:highlight>
                <a:latin typeface="Arial" panose="020B0604020202020204" pitchFamily="34" charset="0"/>
                <a:cs typeface="Arial" panose="020B0604020202020204" pitchFamily="34" charset="0"/>
              </a:rPr>
              <a:t>Vuokranmääritys markkinoilla vapaata, ARA-kannassa omakustannus</a:t>
            </a:r>
          </a:p>
          <a:p>
            <a:endParaRPr lang="fi-FI"/>
          </a:p>
        </p:txBody>
      </p:sp>
      <p:sp>
        <p:nvSpPr>
          <p:cNvPr id="3" name="Päivämäärän paikkamerkki 2">
            <a:extLst>
              <a:ext uri="{FF2B5EF4-FFF2-40B4-BE49-F238E27FC236}">
                <a16:creationId xmlns:a16="http://schemas.microsoft.com/office/drawing/2014/main" id="{66FA23E7-E7CC-A8DD-D446-7E88C3185CF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162F13-369F-4FB4-9811-5718EB0BBD74}" type="datetime1">
              <a:rPr kumimoji="0" lang="fi-FI" sz="900" b="0" i="0" u="none" strike="noStrike" kern="1200" cap="none" spc="0" normalizeH="0" baseline="30000" noProof="0" smtClean="0">
                <a:ln>
                  <a:noFill/>
                </a:ln>
                <a:solidFill>
                  <a:srgbClr val="262626"/>
                </a:solidFill>
                <a:effectLst/>
                <a:uLnTx/>
                <a:uFillTx/>
                <a:latin typeface="Verdana "/>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
              <a:ea typeface="ヒラギノ角ゴ Pro W3" pitchFamily="32" charset="-128"/>
              <a:cs typeface="+mn-cs"/>
            </a:endParaRPr>
          </a:p>
        </p:txBody>
      </p:sp>
      <p:sp>
        <p:nvSpPr>
          <p:cNvPr id="6" name="Sisällön paikkamerkki 5">
            <a:extLst>
              <a:ext uri="{FF2B5EF4-FFF2-40B4-BE49-F238E27FC236}">
                <a16:creationId xmlns:a16="http://schemas.microsoft.com/office/drawing/2014/main" id="{4EB8FD54-E070-AD5B-B582-A157AD9B250B}"/>
              </a:ext>
            </a:extLst>
          </p:cNvPr>
          <p:cNvSpPr>
            <a:spLocks noGrp="1"/>
          </p:cNvSpPr>
          <p:nvPr>
            <p:ph sz="half" idx="11"/>
          </p:nvPr>
        </p:nvSpPr>
        <p:spPr>
          <a:xfrm>
            <a:off x="4212952" y="1216549"/>
            <a:ext cx="4770442" cy="2971800"/>
          </a:xfrm>
        </p:spPr>
        <p:txBody>
          <a:bodyPr/>
          <a:lstStyle/>
          <a:p>
            <a:r>
              <a:rPr lang="fi-FI" sz="1400">
                <a:latin typeface="Arial" panose="020B0604020202020204" pitchFamily="34" charset="0"/>
                <a:cs typeface="Arial" panose="020B0604020202020204" pitchFamily="34" charset="0"/>
              </a:rPr>
              <a:t>Universaali </a:t>
            </a:r>
          </a:p>
          <a:p>
            <a:r>
              <a:rPr lang="fi-FI" sz="1400" err="1">
                <a:latin typeface="Arial" panose="020B0604020202020204" pitchFamily="34" charset="0"/>
                <a:cs typeface="Arial" panose="020B0604020202020204" pitchFamily="34" charset="0"/>
              </a:rPr>
              <a:t>Bostadsrättsförening</a:t>
            </a:r>
            <a:r>
              <a:rPr lang="fi-FI" sz="1400">
                <a:latin typeface="Arial" panose="020B0604020202020204" pitchFamily="34" charset="0"/>
                <a:cs typeface="Arial" panose="020B0604020202020204" pitchFamily="34" charset="0"/>
              </a:rPr>
              <a:t> (= enemmän as.oy kuin aso)</a:t>
            </a:r>
          </a:p>
          <a:p>
            <a:r>
              <a:rPr lang="fi-FI" sz="1400">
                <a:latin typeface="Arial" panose="020B0604020202020204" pitchFamily="34" charset="0"/>
                <a:cs typeface="Arial" panose="020B0604020202020204" pitchFamily="34" charset="0"/>
              </a:rPr>
              <a:t>Yksityiset vuokratalot institutionaalisten omistajien hallussa</a:t>
            </a:r>
          </a:p>
          <a:p>
            <a:r>
              <a:rPr lang="fi-FI" sz="1400">
                <a:latin typeface="Arial" panose="020B0604020202020204" pitchFamily="34" charset="0"/>
                <a:cs typeface="Arial" panose="020B0604020202020204" pitchFamily="34" charset="0"/>
              </a:rPr>
              <a:t>Kunnalliset vuokrataloyhtiöt (</a:t>
            </a:r>
            <a:r>
              <a:rPr lang="fi-FI" sz="1400" err="1">
                <a:latin typeface="Arial" panose="020B0604020202020204" pitchFamily="34" charset="0"/>
                <a:cs typeface="Arial" panose="020B0604020202020204" pitchFamily="34" charset="0"/>
              </a:rPr>
              <a:t>Allmännytta</a:t>
            </a:r>
            <a:r>
              <a:rPr lang="fi-FI" sz="1400">
                <a:latin typeface="Arial" panose="020B0604020202020204" pitchFamily="34" charset="0"/>
                <a:cs typeface="Arial" panose="020B0604020202020204" pitchFamily="34" charset="0"/>
              </a:rPr>
              <a:t>)</a:t>
            </a:r>
          </a:p>
          <a:p>
            <a:pPr lvl="1"/>
            <a:r>
              <a:rPr lang="fi-FI">
                <a:latin typeface="Arial" panose="020B0604020202020204" pitchFamily="34" charset="0"/>
                <a:cs typeface="Arial" panose="020B0604020202020204" pitchFamily="34" charset="0"/>
              </a:rPr>
              <a:t>20 % asunnoista</a:t>
            </a:r>
          </a:p>
          <a:p>
            <a:endParaRPr lang="fi-FI" sz="1400">
              <a:highlight>
                <a:srgbClr val="FFFF00"/>
              </a:highlight>
              <a:latin typeface="Arial" panose="020B0604020202020204" pitchFamily="34" charset="0"/>
              <a:cs typeface="Arial" panose="020B0604020202020204" pitchFamily="34" charset="0"/>
            </a:endParaRPr>
          </a:p>
          <a:p>
            <a:r>
              <a:rPr lang="fi-FI" sz="1400">
                <a:highlight>
                  <a:srgbClr val="FFFF00"/>
                </a:highlight>
                <a:latin typeface="Arial" panose="020B0604020202020204" pitchFamily="34" charset="0"/>
                <a:cs typeface="Arial" panose="020B0604020202020204" pitchFamily="34" charset="0"/>
              </a:rPr>
              <a:t>Kaikista vuokrista neuvotellaan kolmikantaisesti </a:t>
            </a:r>
            <a:r>
              <a:rPr lang="fi-FI" sz="1400">
                <a:latin typeface="Arial" panose="020B0604020202020204" pitchFamily="34" charset="0"/>
                <a:cs typeface="Arial" panose="020B0604020202020204" pitchFamily="34" charset="0"/>
              </a:rPr>
              <a:t>kunnittain: vuokralaisyhdistys, kunnan vuokrataloyhtiö ja yksityinen vuokranantaja</a:t>
            </a:r>
            <a:endParaRPr lang="fi-FI">
              <a:latin typeface="Arial" panose="020B0604020202020204" pitchFamily="34" charset="0"/>
              <a:cs typeface="Arial" panose="020B0604020202020204" pitchFamily="34" charset="0"/>
            </a:endParaRPr>
          </a:p>
        </p:txBody>
      </p:sp>
      <p:pic>
        <p:nvPicPr>
          <p:cNvPr id="7" name="Kuva 6">
            <a:extLst>
              <a:ext uri="{FF2B5EF4-FFF2-40B4-BE49-F238E27FC236}">
                <a16:creationId xmlns:a16="http://schemas.microsoft.com/office/drawing/2014/main" id="{C336BA3A-2549-AA35-F8A8-266EDAE3BD9C}"/>
              </a:ext>
            </a:extLst>
          </p:cNvPr>
          <p:cNvPicPr>
            <a:picLocks noChangeAspect="1"/>
          </p:cNvPicPr>
          <p:nvPr/>
        </p:nvPicPr>
        <p:blipFill>
          <a:blip r:embed="rId2"/>
          <a:stretch>
            <a:fillRect/>
          </a:stretch>
        </p:blipFill>
        <p:spPr>
          <a:xfrm>
            <a:off x="6732240" y="108809"/>
            <a:ext cx="1460574" cy="1142521"/>
          </a:xfrm>
          <a:prstGeom prst="rect">
            <a:avLst/>
          </a:prstGeom>
        </p:spPr>
      </p:pic>
    </p:spTree>
    <p:extLst>
      <p:ext uri="{BB962C8B-B14F-4D97-AF65-F5344CB8AC3E}">
        <p14:creationId xmlns:p14="http://schemas.microsoft.com/office/powerpoint/2010/main" val="3898651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331C42-C4AF-1335-2D23-5E5F472F7F1C}"/>
              </a:ext>
            </a:extLst>
          </p:cNvPr>
          <p:cNvSpPr>
            <a:spLocks noGrp="1"/>
          </p:cNvSpPr>
          <p:nvPr>
            <p:ph type="title"/>
          </p:nvPr>
        </p:nvSpPr>
        <p:spPr>
          <a:xfrm>
            <a:off x="1907704" y="469127"/>
            <a:ext cx="6270848" cy="342900"/>
          </a:xfrm>
        </p:spPr>
        <p:txBody>
          <a:bodyPr/>
          <a:lstStyle/>
          <a:p>
            <a:r>
              <a:rPr lang="fi-FI" b="1">
                <a:solidFill>
                  <a:schemeClr val="tx1"/>
                </a:solidFill>
                <a:latin typeface="Arial" panose="020B0604020202020204" pitchFamily="34" charset="0"/>
                <a:cs typeface="Arial" panose="020B0604020202020204" pitchFamily="34" charset="0"/>
              </a:rPr>
              <a:t>Tanska - </a:t>
            </a:r>
            <a:r>
              <a:rPr lang="fi-FI" b="1" err="1">
                <a:solidFill>
                  <a:schemeClr val="tx1"/>
                </a:solidFill>
                <a:latin typeface="Arial" panose="020B0604020202020204" pitchFamily="34" charset="0"/>
                <a:cs typeface="Arial" panose="020B0604020202020204" pitchFamily="34" charset="0"/>
              </a:rPr>
              <a:t>Almene</a:t>
            </a:r>
            <a:r>
              <a:rPr lang="fi-FI" b="1">
                <a:solidFill>
                  <a:schemeClr val="tx1"/>
                </a:solidFill>
                <a:latin typeface="Arial" panose="020B0604020202020204" pitchFamily="34" charset="0"/>
                <a:cs typeface="Arial" panose="020B0604020202020204" pitchFamily="34" charset="0"/>
              </a:rPr>
              <a:t> </a:t>
            </a:r>
            <a:r>
              <a:rPr lang="fi-FI" b="1" err="1">
                <a:solidFill>
                  <a:schemeClr val="tx1"/>
                </a:solidFill>
                <a:latin typeface="Arial" panose="020B0604020202020204" pitchFamily="34" charset="0"/>
                <a:cs typeface="Arial" panose="020B0604020202020204" pitchFamily="34" charset="0"/>
              </a:rPr>
              <a:t>boliger</a:t>
            </a:r>
            <a:r>
              <a:rPr lang="fi-FI" b="1">
                <a:solidFill>
                  <a:schemeClr val="tx1"/>
                </a:solidFill>
                <a:latin typeface="Arial" panose="020B0604020202020204" pitchFamily="34" charset="0"/>
                <a:cs typeface="Arial" panose="020B0604020202020204" pitchFamily="34" charset="0"/>
              </a:rPr>
              <a:t> on ”Ara-asunnot”</a:t>
            </a:r>
          </a:p>
        </p:txBody>
      </p:sp>
      <p:sp>
        <p:nvSpPr>
          <p:cNvPr id="6" name="Sisällön paikkamerkki 5">
            <a:extLst>
              <a:ext uri="{FF2B5EF4-FFF2-40B4-BE49-F238E27FC236}">
                <a16:creationId xmlns:a16="http://schemas.microsoft.com/office/drawing/2014/main" id="{C81044C1-5D15-369A-61D1-D627BA92FBAF}"/>
              </a:ext>
            </a:extLst>
          </p:cNvPr>
          <p:cNvSpPr>
            <a:spLocks noGrp="1"/>
          </p:cNvSpPr>
          <p:nvPr>
            <p:ph idx="1"/>
          </p:nvPr>
        </p:nvSpPr>
        <p:spPr>
          <a:xfrm>
            <a:off x="323528" y="1059582"/>
            <a:ext cx="8712968" cy="3271891"/>
          </a:xfrm>
        </p:spPr>
        <p:txBody>
          <a:bodyPr/>
          <a:lstStyle/>
          <a:p>
            <a:r>
              <a:rPr lang="fi-FI" sz="1400">
                <a:solidFill>
                  <a:schemeClr val="tx1"/>
                </a:solidFill>
                <a:latin typeface="Arial" panose="020B0604020202020204" pitchFamily="34" charset="0"/>
                <a:cs typeface="Arial" panose="020B0604020202020204" pitchFamily="34" charset="0"/>
              </a:rPr>
              <a:t>Järjestelmä perustettiin 1919 tarkoituksena tukea yleishyödyllistä/sosiaalista asumista</a:t>
            </a:r>
          </a:p>
          <a:p>
            <a:r>
              <a:rPr lang="fi-FI" sz="1400">
                <a:solidFill>
                  <a:schemeClr val="tx1"/>
                </a:solidFill>
                <a:latin typeface="Arial" panose="020B0604020202020204" pitchFamily="34" charset="0"/>
                <a:cs typeface="Arial" panose="020B0604020202020204" pitchFamily="34" charset="0"/>
              </a:rPr>
              <a:t>Asuntoihin jonotetaan, mutta sijaintikunta osoittaa asukkaat vähintään 25% asunnoista (sopimuksen perusteella voi olla yli 25%)</a:t>
            </a:r>
          </a:p>
          <a:p>
            <a:r>
              <a:rPr lang="fi-FI" sz="1400">
                <a:solidFill>
                  <a:schemeClr val="tx1"/>
                </a:solidFill>
                <a:highlight>
                  <a:srgbClr val="FFFF00"/>
                </a:highlight>
                <a:latin typeface="Arial" panose="020B0604020202020204" pitchFamily="34" charset="0"/>
                <a:cs typeface="Arial" panose="020B0604020202020204" pitchFamily="34" charset="0"/>
              </a:rPr>
              <a:t>Nykyään 640 000 ”sosiaalista vuokra-asuntoa” = lähes kaksi kertaa Suomen määrä </a:t>
            </a:r>
          </a:p>
          <a:p>
            <a:r>
              <a:rPr lang="fi-FI" sz="1400">
                <a:solidFill>
                  <a:schemeClr val="tx1"/>
                </a:solidFill>
                <a:highlight>
                  <a:srgbClr val="FFFF00"/>
                </a:highlight>
                <a:latin typeface="Arial" panose="020B0604020202020204" pitchFamily="34" charset="0"/>
                <a:cs typeface="Arial" panose="020B0604020202020204" pitchFamily="34" charset="0"/>
              </a:rPr>
              <a:t>Vuokralaiset omistavat asunnot kollektiivisesti  </a:t>
            </a:r>
            <a:r>
              <a:rPr lang="fi-FI" sz="1400">
                <a:solidFill>
                  <a:schemeClr val="tx1"/>
                </a:solidFill>
                <a:latin typeface="Arial" panose="020B0604020202020204" pitchFamily="34" charset="0"/>
                <a:cs typeface="Arial" panose="020B0604020202020204" pitchFamily="34" charset="0"/>
              </a:rPr>
              <a:t>= vuokralaisilla on suuri päätösvalta asioissa, jotka koskevat asuntoyhtiötä (</a:t>
            </a:r>
            <a:r>
              <a:rPr lang="fi-FI" sz="1400" err="1">
                <a:solidFill>
                  <a:schemeClr val="tx1"/>
                </a:solidFill>
                <a:latin typeface="Arial" panose="020B0604020202020204" pitchFamily="34" charset="0"/>
                <a:cs typeface="Arial" panose="020B0604020202020204" pitchFamily="34" charset="0"/>
              </a:rPr>
              <a:t>boligorganisation</a:t>
            </a:r>
            <a:r>
              <a:rPr lang="fi-FI" sz="1400">
                <a:solidFill>
                  <a:schemeClr val="tx1"/>
                </a:solidFill>
                <a:latin typeface="Arial" panose="020B0604020202020204" pitchFamily="34" charset="0"/>
                <a:cs typeface="Arial" panose="020B0604020202020204" pitchFamily="34" charset="0"/>
              </a:rPr>
              <a:t>) asukasdemokratian ansiosta. Tämä koskee esimerkiksi kiinteistöjen muutoksia, talousarvioita ja vuokratasoja. </a:t>
            </a:r>
          </a:p>
          <a:p>
            <a:r>
              <a:rPr lang="fi-FI" sz="1400">
                <a:solidFill>
                  <a:schemeClr val="tx1"/>
                </a:solidFill>
                <a:latin typeface="Arial" panose="020B0604020202020204" pitchFamily="34" charset="0"/>
                <a:cs typeface="Arial" panose="020B0604020202020204" pitchFamily="34" charset="0"/>
              </a:rPr>
              <a:t>Asukasdemokratian säännöt on kirjattu </a:t>
            </a:r>
            <a:r>
              <a:rPr lang="fi-FI" sz="1400" err="1">
                <a:solidFill>
                  <a:schemeClr val="tx1"/>
                </a:solidFill>
                <a:latin typeface="Arial" panose="020B0604020202020204" pitchFamily="34" charset="0"/>
                <a:cs typeface="Arial" panose="020B0604020202020204" pitchFamily="34" charset="0"/>
              </a:rPr>
              <a:t>almenboligloven:iin</a:t>
            </a:r>
            <a:r>
              <a:rPr lang="fi-FI" sz="1400">
                <a:solidFill>
                  <a:schemeClr val="tx1"/>
                </a:solidFill>
                <a:latin typeface="Arial" panose="020B0604020202020204" pitchFamily="34" charset="0"/>
                <a:cs typeface="Arial" panose="020B0604020202020204" pitchFamily="34" charset="0"/>
              </a:rPr>
              <a:t>, jonka asettamissa rajoissa toimitaan</a:t>
            </a:r>
          </a:p>
          <a:p>
            <a:r>
              <a:rPr lang="fi-FI" sz="1400">
                <a:solidFill>
                  <a:schemeClr val="tx1"/>
                </a:solidFill>
                <a:latin typeface="Arial" panose="020B0604020202020204" pitchFamily="34" charset="0"/>
                <a:cs typeface="Arial" panose="020B0604020202020204" pitchFamily="34" charset="0"/>
              </a:rPr>
              <a:t>500 </a:t>
            </a:r>
            <a:r>
              <a:rPr lang="fi-FI" sz="1400" err="1">
                <a:solidFill>
                  <a:schemeClr val="tx1"/>
                </a:solidFill>
                <a:latin typeface="Arial" panose="020B0604020202020204" pitchFamily="34" charset="0"/>
                <a:cs typeface="Arial" panose="020B0604020202020204" pitchFamily="34" charset="0"/>
              </a:rPr>
              <a:t>boligorganisationer</a:t>
            </a:r>
            <a:r>
              <a:rPr lang="fi-FI" sz="1400">
                <a:solidFill>
                  <a:schemeClr val="tx1"/>
                </a:solidFill>
                <a:latin typeface="Arial" panose="020B0604020202020204" pitchFamily="34" charset="0"/>
                <a:cs typeface="Arial" panose="020B0604020202020204" pitchFamily="34" charset="0"/>
              </a:rPr>
              <a:t>, joilla 7300 alaosastoa </a:t>
            </a:r>
          </a:p>
          <a:p>
            <a:r>
              <a:rPr lang="fi-FI" sz="1400">
                <a:solidFill>
                  <a:schemeClr val="tx1"/>
                </a:solidFill>
                <a:latin typeface="Arial" panose="020B0604020202020204" pitchFamily="34" charset="0"/>
                <a:cs typeface="Arial" panose="020B0604020202020204" pitchFamily="34" charset="0"/>
              </a:rPr>
              <a:t>Oikeistohallitus yritti yksityistää kannan vuonna 2001, mutta törmäsi perustuslakiin: asunnot ovat juridisesti ”yksityisomaisuutta”, jota vuokralaiset hallinnoivat</a:t>
            </a:r>
          </a:p>
          <a:p>
            <a:r>
              <a:rPr lang="fi-FI" sz="1400">
                <a:solidFill>
                  <a:schemeClr val="tx1"/>
                </a:solidFill>
                <a:latin typeface="Arial" panose="020B0604020202020204" pitchFamily="34" charset="0"/>
                <a:cs typeface="Arial" panose="020B0604020202020204" pitchFamily="34" charset="0"/>
                <a:hlinkClick r:id="rId2"/>
              </a:rPr>
              <a:t>https://www.youtube.com/watch?v=ZI0koK8Ygjk&amp;t=70s</a:t>
            </a:r>
            <a:r>
              <a:rPr lang="fi-FI" sz="1400">
                <a:solidFill>
                  <a:schemeClr val="tx1"/>
                </a:solidFill>
                <a:latin typeface="Arial" panose="020B0604020202020204" pitchFamily="34" charset="0"/>
                <a:cs typeface="Arial" panose="020B0604020202020204" pitchFamily="34" charset="0"/>
              </a:rPr>
              <a:t> </a:t>
            </a:r>
          </a:p>
          <a:p>
            <a:endParaRPr lang="fi-FI"/>
          </a:p>
          <a:p>
            <a:endParaRPr lang="fi-FI"/>
          </a:p>
        </p:txBody>
      </p:sp>
    </p:spTree>
    <p:extLst>
      <p:ext uri="{BB962C8B-B14F-4D97-AF65-F5344CB8AC3E}">
        <p14:creationId xmlns:p14="http://schemas.microsoft.com/office/powerpoint/2010/main" val="433309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EA4906D-99F2-BEDB-784B-202B15266755}"/>
              </a:ext>
            </a:extLst>
          </p:cNvPr>
          <p:cNvSpPr>
            <a:spLocks noGrp="1"/>
          </p:cNvSpPr>
          <p:nvPr>
            <p:ph idx="1"/>
          </p:nvPr>
        </p:nvSpPr>
        <p:spPr>
          <a:xfrm>
            <a:off x="1691680" y="1814275"/>
            <a:ext cx="6552728" cy="1514950"/>
          </a:xfrm>
        </p:spPr>
        <p:txBody>
          <a:bodyPr/>
          <a:lstStyle/>
          <a:p>
            <a:pPr marL="0" indent="0">
              <a:buNone/>
            </a:pPr>
            <a:r>
              <a:rPr lang="fi-FI" sz="3200" b="1">
                <a:latin typeface="Arial" panose="020B0604020202020204" pitchFamily="34" charset="0"/>
                <a:cs typeface="Arial" panose="020B0604020202020204" pitchFamily="34" charset="0"/>
              </a:rPr>
              <a:t>Entä tulevaisuus?</a:t>
            </a:r>
          </a:p>
          <a:p>
            <a:pPr marL="0" indent="0">
              <a:buNone/>
            </a:pPr>
            <a:r>
              <a:rPr lang="fi-FI" sz="3200" b="1">
                <a:latin typeface="Arial" panose="020B0604020202020204" pitchFamily="34" charset="0"/>
                <a:cs typeface="Arial" panose="020B0604020202020204" pitchFamily="34" charset="0"/>
              </a:rPr>
              <a:t>Ollaanko matkalla takaisin vuokralaisyhteiskuntaan… </a:t>
            </a:r>
          </a:p>
        </p:txBody>
      </p:sp>
      <p:sp>
        <p:nvSpPr>
          <p:cNvPr id="4" name="Päivämäärän paikkamerkki 3">
            <a:extLst>
              <a:ext uri="{FF2B5EF4-FFF2-40B4-BE49-F238E27FC236}">
                <a16:creationId xmlns:a16="http://schemas.microsoft.com/office/drawing/2014/main" id="{E9F60DB0-65AB-5125-88EE-7FB7E88FBCAE}"/>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83217F9A-5279-4A99-98DC-50C5833EE471}" type="datetime1">
              <a:rPr kumimoji="0" lang="fi-FI" sz="900" b="0" i="0" u="none" strike="noStrike" kern="1200" cap="none" spc="0" normalizeH="0" baseline="30000" noProof="0" smtClean="0">
                <a:ln>
                  <a:noFill/>
                </a:ln>
                <a:solidFill>
                  <a:srgbClr val="262626"/>
                </a:solidFill>
                <a:effectLst/>
                <a:uLnTx/>
                <a:uFillTx/>
                <a:latin typeface="Verdana"/>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endParaRPr>
          </a:p>
        </p:txBody>
      </p:sp>
    </p:spTree>
    <p:extLst>
      <p:ext uri="{BB962C8B-B14F-4D97-AF65-F5344CB8AC3E}">
        <p14:creationId xmlns:p14="http://schemas.microsoft.com/office/powerpoint/2010/main" val="1179119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F040C757-2629-4535-85EE-89412344C849}"/>
              </a:ext>
            </a:extLst>
          </p:cNvPr>
          <p:cNvSpPr>
            <a:spLocks noGrp="1" noChangeArrowheads="1"/>
          </p:cNvSpPr>
          <p:nvPr>
            <p:ph type="title"/>
          </p:nvPr>
        </p:nvSpPr>
        <p:spPr>
          <a:xfrm>
            <a:off x="323528" y="1148067"/>
            <a:ext cx="2664296" cy="1515800"/>
          </a:xfrm>
        </p:spPr>
        <p:txBody>
          <a:bodyPr/>
          <a:lstStyle/>
          <a:p>
            <a:r>
              <a:rPr lang="fi-FI" altLang="fi-FI">
                <a:solidFill>
                  <a:schemeClr val="tx1"/>
                </a:solidFill>
                <a:latin typeface="Arial" panose="020B0604020202020204" pitchFamily="34" charset="0"/>
                <a:cs typeface="Arial" panose="020B0604020202020204" pitchFamily="34" charset="0"/>
              </a:rPr>
              <a:t>Asunnot hallinta- ja rahoitusmuodon mukaan 31.12.2023</a:t>
            </a:r>
          </a:p>
        </p:txBody>
      </p:sp>
      <p:sp>
        <p:nvSpPr>
          <p:cNvPr id="4098" name="Päivämäärän paikkamerkki 3">
            <a:extLst>
              <a:ext uri="{FF2B5EF4-FFF2-40B4-BE49-F238E27FC236}">
                <a16:creationId xmlns:a16="http://schemas.microsoft.com/office/drawing/2014/main" id="{A835B50F-6B54-43CB-9142-13F96FE767CB}"/>
              </a:ext>
            </a:extLst>
          </p:cNvPr>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Char char="•"/>
              <a:defRPr>
                <a:solidFill>
                  <a:schemeClr val="tx2"/>
                </a:solidFill>
                <a:latin typeface="Arial" panose="020B0604020202020204" pitchFamily="34" charset="0"/>
                <a:ea typeface="ヒラギノ角ゴ Pro W3" pitchFamily="32" charset="-128"/>
              </a:defRPr>
            </a:lvl1pPr>
            <a:lvl2pPr marL="742950" indent="-285750">
              <a:spcBef>
                <a:spcPct val="20000"/>
              </a:spcBef>
              <a:buClr>
                <a:schemeClr val="folHlink"/>
              </a:buClr>
              <a:buChar char="–"/>
              <a:defRPr sz="1600">
                <a:solidFill>
                  <a:schemeClr val="tx2"/>
                </a:solidFill>
                <a:latin typeface="Arial" panose="020B0604020202020204" pitchFamily="34" charset="0"/>
                <a:ea typeface="ヒラギノ角ゴ Pro W3" pitchFamily="32" charset="-128"/>
              </a:defRPr>
            </a:lvl2pPr>
            <a:lvl3pPr marL="11430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3pPr>
            <a:lvl4pPr marL="16002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4pPr>
            <a:lvl5pPr marL="2057400" indent="-228600">
              <a:spcBef>
                <a:spcPct val="20000"/>
              </a:spcBef>
              <a:buClr>
                <a:schemeClr val="folHlink"/>
              </a:buClr>
              <a:buChar char="»"/>
              <a:defRPr sz="1400">
                <a:solidFill>
                  <a:schemeClr val="tx2"/>
                </a:solidFill>
                <a:latin typeface="Arial" panose="020B0604020202020204" pitchFamily="34" charset="0"/>
                <a:ea typeface="ヒラギノ角ゴ Pro W3" pitchFamily="32" charset="-128"/>
              </a:defRPr>
            </a:lvl5pPr>
            <a:lvl6pPr marL="25146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6pPr>
            <a:lvl7pPr marL="29718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7pPr>
            <a:lvl8pPr marL="34290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8pPr>
            <a:lvl9pPr marL="3886200" indent="-228600" fontAlgn="base">
              <a:spcBef>
                <a:spcPct val="20000"/>
              </a:spcBef>
              <a:spcAft>
                <a:spcPct val="0"/>
              </a:spcAft>
              <a:buClr>
                <a:schemeClr val="folHlink"/>
              </a:buClr>
              <a:buChar char="»"/>
              <a:defRPr sz="1400">
                <a:solidFill>
                  <a:schemeClr val="tx2"/>
                </a:solidFill>
                <a:latin typeface="Arial" panose="020B0604020202020204" pitchFamily="34" charset="0"/>
                <a:ea typeface="ヒラギノ角ゴ Pro W3" pitchFamily="32"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BBEC1CD8-6C61-4A6C-883E-ED73D37B3667}" type="datetime1">
              <a:rPr kumimoji="0" lang="fi-FI" altLang="fi-FI" sz="900" b="0" i="0" u="none" strike="noStrike" kern="1200" cap="none" spc="0" normalizeH="0" baseline="30000" noProof="0" smtClean="0">
                <a:ln>
                  <a:noFill/>
                </a:ln>
                <a:solidFill>
                  <a:srgbClr val="262626"/>
                </a:solidFill>
                <a:effectLst/>
                <a:uLnTx/>
                <a:uFillTx/>
                <a:latin typeface="Arial" panose="020B0604020202020204" pitchFamily="34"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altLang="fi-FI" sz="900" b="0" i="0" u="none" strike="noStrike" kern="1200" cap="none" spc="0" normalizeH="0" baseline="30000" noProof="0">
              <a:ln>
                <a:noFill/>
              </a:ln>
              <a:solidFill>
                <a:srgbClr val="262626"/>
              </a:solidFill>
              <a:effectLst/>
              <a:uLnTx/>
              <a:uFillTx/>
              <a:latin typeface="Arial" panose="020B0604020202020204" pitchFamily="34" charset="0"/>
              <a:ea typeface="ヒラギノ角ゴ Pro W3" pitchFamily="32" charset="-128"/>
              <a:cs typeface="+mn-cs"/>
            </a:endParaRPr>
          </a:p>
        </p:txBody>
      </p:sp>
      <p:pic>
        <p:nvPicPr>
          <p:cNvPr id="2" name="Kuva 1">
            <a:extLst>
              <a:ext uri="{FF2B5EF4-FFF2-40B4-BE49-F238E27FC236}">
                <a16:creationId xmlns:a16="http://schemas.microsoft.com/office/drawing/2014/main" id="{39DAFCDD-F513-49EC-AF46-32F367F8AA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5867" y="411510"/>
            <a:ext cx="5096573" cy="4061236"/>
          </a:xfrm>
          <a:prstGeom prst="rect">
            <a:avLst/>
          </a:prstGeom>
        </p:spPr>
      </p:pic>
      <p:sp>
        <p:nvSpPr>
          <p:cNvPr id="3" name="Tekstiruutu 2">
            <a:extLst>
              <a:ext uri="{FF2B5EF4-FFF2-40B4-BE49-F238E27FC236}">
                <a16:creationId xmlns:a16="http://schemas.microsoft.com/office/drawing/2014/main" id="{C79E27D2-346B-4E5B-8DAD-6F0B2D4CC9E1}"/>
              </a:ext>
            </a:extLst>
          </p:cNvPr>
          <p:cNvSpPr txBox="1"/>
          <p:nvPr/>
        </p:nvSpPr>
        <p:spPr>
          <a:xfrm>
            <a:off x="3374254" y="844138"/>
            <a:ext cx="1531983"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000" b="1" i="0" u="none" strike="noStrike" kern="1200" cap="none" spc="0" normalizeH="0" baseline="0" noProof="0">
                <a:ln>
                  <a:noFill/>
                </a:ln>
                <a:solidFill>
                  <a:srgbClr val="262626"/>
                </a:solidFill>
                <a:effectLst/>
                <a:uLnTx/>
                <a:uFillTx/>
                <a:latin typeface="Verdana"/>
                <a:ea typeface="ヒラギノ角ゴ Pro W3" pitchFamily="32" charset="-128"/>
                <a:cs typeface="+mn-cs"/>
              </a:rPr>
              <a:t>1,7 milj. (31 %) </a:t>
            </a:r>
            <a:r>
              <a:rPr kumimoji="0" lang="fi-FI" sz="1000" b="0" i="0" u="none" strike="noStrike" kern="1200" cap="none" spc="0" normalizeH="0" baseline="0" noProof="0">
                <a:ln>
                  <a:noFill/>
                </a:ln>
                <a:solidFill>
                  <a:srgbClr val="262626"/>
                </a:solidFill>
                <a:effectLst/>
                <a:uLnTx/>
                <a:uFillTx/>
                <a:latin typeface="Verdana"/>
                <a:ea typeface="ヒラギノ角ゴ Pro W3" pitchFamily="32" charset="-128"/>
                <a:cs typeface="+mn-cs"/>
              </a:rPr>
              <a:t>asuu vuokralla.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000" b="1" i="0" u="none" strike="noStrike" kern="1200" cap="none" spc="0" normalizeH="0" baseline="0" noProof="0">
                <a:ln>
                  <a:noFill/>
                </a:ln>
                <a:solidFill>
                  <a:srgbClr val="262626"/>
                </a:solidFill>
                <a:effectLst/>
                <a:uLnTx/>
                <a:uFillTx/>
                <a:latin typeface="Verdana"/>
                <a:ea typeface="ヒラギノ角ゴ Pro W3" pitchFamily="32" charset="-128"/>
                <a:cs typeface="+mn-cs"/>
              </a:rPr>
              <a:t>34 % </a:t>
            </a:r>
            <a:r>
              <a:rPr kumimoji="0" lang="fi-FI" sz="1000" b="0" i="0" u="none" strike="noStrike" kern="1200" cap="none" spc="0" normalizeH="0" baseline="0" noProof="0">
                <a:ln>
                  <a:noFill/>
                </a:ln>
                <a:solidFill>
                  <a:srgbClr val="262626"/>
                </a:solidFill>
                <a:effectLst/>
                <a:uLnTx/>
                <a:uFillTx/>
                <a:latin typeface="Verdana"/>
                <a:ea typeface="ヒラギノ角ゴ Pro W3" pitchFamily="32" charset="-128"/>
                <a:cs typeface="+mn-cs"/>
              </a:rPr>
              <a:t>ARA-asunnoissa.</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000" b="1" i="0" u="none" strike="noStrike" kern="1200" cap="none" spc="0" normalizeH="0" baseline="0" noProof="0">
                <a:ln>
                  <a:noFill/>
                </a:ln>
                <a:solidFill>
                  <a:srgbClr val="262626"/>
                </a:solidFill>
                <a:effectLst/>
                <a:uLnTx/>
                <a:uFillTx/>
                <a:latin typeface="Verdana"/>
                <a:ea typeface="ヒラギノ角ゴ Pro W3" pitchFamily="32" charset="-128"/>
                <a:cs typeface="+mn-cs"/>
              </a:rPr>
              <a:t>66 % </a:t>
            </a:r>
            <a:r>
              <a:rPr kumimoji="0" lang="fi-FI" sz="1000" b="0" i="0" u="none" strike="noStrike" kern="1200" cap="none" spc="0" normalizeH="0" baseline="0" noProof="0">
                <a:ln>
                  <a:noFill/>
                </a:ln>
                <a:solidFill>
                  <a:srgbClr val="262626"/>
                </a:solidFill>
                <a:effectLst/>
                <a:uLnTx/>
                <a:uFillTx/>
                <a:latin typeface="Verdana"/>
                <a:ea typeface="ヒラギノ角ゴ Pro W3" pitchFamily="32" charset="-128"/>
                <a:cs typeface="+mn-cs"/>
              </a:rPr>
              <a:t>vapaa-rahoitteisessa vuokra-asunnossa.</a:t>
            </a:r>
          </a:p>
        </p:txBody>
      </p:sp>
      <p:sp>
        <p:nvSpPr>
          <p:cNvPr id="4" name="Tekstiruutu 3">
            <a:extLst>
              <a:ext uri="{FF2B5EF4-FFF2-40B4-BE49-F238E27FC236}">
                <a16:creationId xmlns:a16="http://schemas.microsoft.com/office/drawing/2014/main" id="{1F0A9033-C0E9-4DB9-B7D8-216A7AD7D5BB}"/>
              </a:ext>
            </a:extLst>
          </p:cNvPr>
          <p:cNvSpPr txBox="1"/>
          <p:nvPr/>
        </p:nvSpPr>
        <p:spPr>
          <a:xfrm>
            <a:off x="5472247" y="1644357"/>
            <a:ext cx="172819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rPr>
              <a:t>Omistusasuntoja </a:t>
            </a:r>
            <a:br>
              <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rPr>
            </a:br>
            <a:r>
              <a:rPr kumimoji="0" lang="fi-FI" sz="1400" b="0" i="0" u="none" strike="noStrike" kern="1200" cap="none" spc="0" normalizeH="0" baseline="0" noProof="0">
                <a:ln>
                  <a:noFill/>
                </a:ln>
                <a:solidFill>
                  <a:srgbClr val="FFFFFF"/>
                </a:solidFill>
                <a:effectLst/>
                <a:uLnTx/>
                <a:uFillTx/>
                <a:latin typeface="Verdana"/>
                <a:ea typeface="ヒラギノ角ゴ Pro W3" pitchFamily="32" charset="-128"/>
                <a:cs typeface="+mn-cs"/>
              </a:rPr>
              <a:t>1 669 500</a:t>
            </a:r>
          </a:p>
        </p:txBody>
      </p:sp>
      <p:sp>
        <p:nvSpPr>
          <p:cNvPr id="8" name="Tekstiruutu 7">
            <a:extLst>
              <a:ext uri="{FF2B5EF4-FFF2-40B4-BE49-F238E27FC236}">
                <a16:creationId xmlns:a16="http://schemas.microsoft.com/office/drawing/2014/main" id="{D56D6D05-41F1-4B2A-83F1-B2B962BBD5FA}"/>
              </a:ext>
            </a:extLst>
          </p:cNvPr>
          <p:cNvSpPr txBox="1"/>
          <p:nvPr/>
        </p:nvSpPr>
        <p:spPr>
          <a:xfrm>
            <a:off x="4611996" y="3048343"/>
            <a:ext cx="86409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a:ln>
                  <a:noFill/>
                </a:ln>
                <a:solidFill>
                  <a:srgbClr val="2E5053"/>
                </a:solidFill>
                <a:effectLst/>
                <a:uLnTx/>
                <a:uFillTx/>
                <a:latin typeface="Verdana"/>
                <a:ea typeface="ヒラギノ角ゴ Pro W3" pitchFamily="32" charset="-128"/>
                <a:cs typeface="+mn-cs"/>
              </a:rPr>
              <a:t>ARA-asuntoja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a:ln>
                  <a:noFill/>
                </a:ln>
                <a:solidFill>
                  <a:srgbClr val="2E5053"/>
                </a:solidFill>
                <a:effectLst/>
                <a:uLnTx/>
                <a:uFillTx/>
                <a:latin typeface="Verdana"/>
                <a:ea typeface="ヒラギノ角ゴ Pro W3" pitchFamily="32" charset="-128"/>
                <a:cs typeface="+mn-cs"/>
              </a:rPr>
              <a:t>403 800</a:t>
            </a:r>
          </a:p>
        </p:txBody>
      </p:sp>
      <p:sp>
        <p:nvSpPr>
          <p:cNvPr id="9" name="Tekstiruutu 8">
            <a:extLst>
              <a:ext uri="{FF2B5EF4-FFF2-40B4-BE49-F238E27FC236}">
                <a16:creationId xmlns:a16="http://schemas.microsoft.com/office/drawing/2014/main" id="{827FD501-4DE6-4A8C-8B80-0F91A30FCC8B}"/>
              </a:ext>
            </a:extLst>
          </p:cNvPr>
          <p:cNvSpPr txBox="1"/>
          <p:nvPr/>
        </p:nvSpPr>
        <p:spPr>
          <a:xfrm>
            <a:off x="5670049" y="3586722"/>
            <a:ext cx="936104"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000" b="0" i="0" u="none" strike="noStrike" kern="1200" cap="none" spc="0" normalizeH="0" baseline="0" noProof="0">
                <a:ln>
                  <a:noFill/>
                </a:ln>
                <a:solidFill>
                  <a:srgbClr val="FFFFFF"/>
                </a:solidFill>
                <a:effectLst/>
                <a:uLnTx/>
                <a:uFillTx/>
                <a:latin typeface="Verdana"/>
                <a:ea typeface="ヒラギノ角ゴ Pro W3" pitchFamily="32" charset="-128"/>
                <a:cs typeface="+mn-cs"/>
              </a:rPr>
              <a:t>Muu tai tuntematon</a:t>
            </a:r>
            <a:br>
              <a:rPr kumimoji="0" lang="fi-FI" sz="1000" b="0" i="0" u="none" strike="noStrike" kern="1200" cap="none" spc="0" normalizeH="0" baseline="0" noProof="0">
                <a:ln>
                  <a:noFill/>
                </a:ln>
                <a:solidFill>
                  <a:srgbClr val="FFFFFF"/>
                </a:solidFill>
                <a:effectLst/>
                <a:uLnTx/>
                <a:uFillTx/>
                <a:latin typeface="Verdana"/>
                <a:ea typeface="ヒラギノ角ゴ Pro W3" pitchFamily="32" charset="-128"/>
                <a:cs typeface="+mn-cs"/>
              </a:rPr>
            </a:br>
            <a:r>
              <a:rPr kumimoji="0" lang="fi-FI" sz="1000" b="0" i="0" u="none" strike="noStrike" kern="1200" cap="none" spc="0" normalizeH="0" baseline="0" noProof="0">
                <a:ln>
                  <a:noFill/>
                </a:ln>
                <a:solidFill>
                  <a:srgbClr val="FFFFFF"/>
                </a:solidFill>
                <a:effectLst/>
                <a:uLnTx/>
                <a:uFillTx/>
                <a:latin typeface="Verdana"/>
                <a:ea typeface="ヒラギノ角ゴ Pro W3" pitchFamily="32" charset="-128"/>
                <a:cs typeface="+mn-cs"/>
              </a:rPr>
              <a:t>352 300 </a:t>
            </a:r>
          </a:p>
        </p:txBody>
      </p:sp>
      <p:sp>
        <p:nvSpPr>
          <p:cNvPr id="10" name="Tekstiruutu 9">
            <a:extLst>
              <a:ext uri="{FF2B5EF4-FFF2-40B4-BE49-F238E27FC236}">
                <a16:creationId xmlns:a16="http://schemas.microsoft.com/office/drawing/2014/main" id="{6FAC042C-58D2-4919-BD43-296820E85D0B}"/>
              </a:ext>
            </a:extLst>
          </p:cNvPr>
          <p:cNvSpPr txBox="1"/>
          <p:nvPr/>
        </p:nvSpPr>
        <p:spPr>
          <a:xfrm>
            <a:off x="6606153" y="2830983"/>
            <a:ext cx="165618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Verdana"/>
                <a:ea typeface="ヒラギノ角ゴ Pro W3" pitchFamily="32" charset="-128"/>
                <a:cs typeface="+mn-cs"/>
              </a:rPr>
              <a:t>Vapaarahoitteisia vuokra-asuntoja </a:t>
            </a:r>
            <a:br>
              <a:rPr kumimoji="0" lang="fi-FI" sz="1200" b="0" i="0" u="none" strike="noStrike" kern="1200" cap="none" spc="0" normalizeH="0" baseline="0" noProof="0">
                <a:ln>
                  <a:noFill/>
                </a:ln>
                <a:solidFill>
                  <a:srgbClr val="FFFFFF"/>
                </a:solidFill>
                <a:effectLst/>
                <a:uLnTx/>
                <a:uFillTx/>
                <a:latin typeface="Verdana"/>
                <a:ea typeface="ヒラギノ角ゴ Pro W3" pitchFamily="32" charset="-128"/>
                <a:cs typeface="+mn-cs"/>
              </a:rPr>
            </a:br>
            <a:r>
              <a:rPr kumimoji="0" lang="fi-FI" sz="1200" b="0" i="0" u="none" strike="noStrike" kern="1200" cap="none" spc="0" normalizeH="0" baseline="0" noProof="0">
                <a:ln>
                  <a:noFill/>
                </a:ln>
                <a:solidFill>
                  <a:srgbClr val="FFFFFF"/>
                </a:solidFill>
                <a:effectLst/>
                <a:uLnTx/>
                <a:uFillTx/>
                <a:latin typeface="Verdana"/>
                <a:ea typeface="ヒラギノ角ゴ Pro W3" pitchFamily="32" charset="-128"/>
                <a:cs typeface="+mn-cs"/>
              </a:rPr>
              <a:t>922 100</a:t>
            </a:r>
          </a:p>
        </p:txBody>
      </p:sp>
      <p:sp>
        <p:nvSpPr>
          <p:cNvPr id="11" name="Tekstiruutu 10">
            <a:extLst>
              <a:ext uri="{FF2B5EF4-FFF2-40B4-BE49-F238E27FC236}">
                <a16:creationId xmlns:a16="http://schemas.microsoft.com/office/drawing/2014/main" id="{1D9FDA95-6CBA-45D2-8EC0-5938A25AD8C7}"/>
              </a:ext>
            </a:extLst>
          </p:cNvPr>
          <p:cNvSpPr txBox="1"/>
          <p:nvPr/>
        </p:nvSpPr>
        <p:spPr>
          <a:xfrm>
            <a:off x="3629691" y="3154149"/>
            <a:ext cx="74213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800" b="0" i="0" u="none" strike="noStrike" kern="1200" cap="none" spc="0" normalizeH="0" baseline="0" noProof="0">
                <a:ln>
                  <a:noFill/>
                </a:ln>
                <a:solidFill>
                  <a:srgbClr val="262626"/>
                </a:solidFill>
                <a:effectLst/>
                <a:uLnTx/>
                <a:uFillTx/>
                <a:latin typeface="Verdana"/>
                <a:ea typeface="ヒラギノ角ゴ Pro W3" pitchFamily="32" charset="-128"/>
                <a:cs typeface="+mn-cs"/>
              </a:rPr>
              <a:t>Kunnat omistavat n. 70 %.</a:t>
            </a:r>
          </a:p>
        </p:txBody>
      </p:sp>
      <p:sp>
        <p:nvSpPr>
          <p:cNvPr id="12" name="Tekstiruutu 11">
            <a:extLst>
              <a:ext uri="{FF2B5EF4-FFF2-40B4-BE49-F238E27FC236}">
                <a16:creationId xmlns:a16="http://schemas.microsoft.com/office/drawing/2014/main" id="{DD8788F1-01B6-4169-9DC3-87241940E3AE}"/>
              </a:ext>
            </a:extLst>
          </p:cNvPr>
          <p:cNvSpPr txBox="1"/>
          <p:nvPr/>
        </p:nvSpPr>
        <p:spPr>
          <a:xfrm>
            <a:off x="7603701" y="3734291"/>
            <a:ext cx="886149"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i-FI" sz="800" b="0" i="0" u="none" strike="noStrike" kern="1200" cap="none" spc="0" normalizeH="0" baseline="0" noProof="0">
                <a:ln>
                  <a:noFill/>
                </a:ln>
                <a:solidFill>
                  <a:srgbClr val="262626"/>
                </a:solidFill>
                <a:effectLst/>
                <a:uLnTx/>
                <a:uFillTx/>
                <a:latin typeface="Verdana"/>
                <a:ea typeface="ヒラギノ角ゴ Pro W3" pitchFamily="32" charset="-128"/>
                <a:cs typeface="+mn-cs"/>
              </a:rPr>
              <a:t>Piensijoittajat omistavat </a:t>
            </a:r>
            <a:br>
              <a:rPr kumimoji="0" lang="fi-FI" sz="800" b="0" i="0" u="none" strike="noStrike" kern="1200" cap="none" spc="0" normalizeH="0" baseline="0" noProof="0">
                <a:ln>
                  <a:noFill/>
                </a:ln>
                <a:solidFill>
                  <a:srgbClr val="262626"/>
                </a:solidFill>
                <a:effectLst/>
                <a:uLnTx/>
                <a:uFillTx/>
                <a:latin typeface="Verdana"/>
                <a:ea typeface="ヒラギノ角ゴ Pro W3" pitchFamily="32" charset="-128"/>
                <a:cs typeface="+mn-cs"/>
              </a:rPr>
            </a:br>
            <a:r>
              <a:rPr kumimoji="0" lang="fi-FI" sz="800" b="0" i="0" u="none" strike="noStrike" kern="1200" cap="none" spc="0" normalizeH="0" baseline="0" noProof="0">
                <a:ln>
                  <a:noFill/>
                </a:ln>
                <a:solidFill>
                  <a:srgbClr val="262626"/>
                </a:solidFill>
                <a:effectLst/>
                <a:uLnTx/>
                <a:uFillTx/>
                <a:latin typeface="Verdana"/>
                <a:ea typeface="ヒラギノ角ゴ Pro W3" pitchFamily="32" charset="-128"/>
                <a:cs typeface="+mn-cs"/>
              </a:rPr>
              <a:t>n. 65 %.</a:t>
            </a:r>
          </a:p>
        </p:txBody>
      </p:sp>
      <p:sp>
        <p:nvSpPr>
          <p:cNvPr id="13" name="Tekstiruutu 12">
            <a:extLst>
              <a:ext uri="{FF2B5EF4-FFF2-40B4-BE49-F238E27FC236}">
                <a16:creationId xmlns:a16="http://schemas.microsoft.com/office/drawing/2014/main" id="{F737D01F-D913-4A7A-99E8-81DC760E8C4B}"/>
              </a:ext>
            </a:extLst>
          </p:cNvPr>
          <p:cNvSpPr txBox="1"/>
          <p:nvPr/>
        </p:nvSpPr>
        <p:spPr>
          <a:xfrm>
            <a:off x="283397" y="2799844"/>
            <a:ext cx="2846374" cy="16696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262626"/>
                </a:solidFill>
                <a:effectLst/>
                <a:uLnTx/>
                <a:uFillTx/>
                <a:cs typeface="Arial" panose="020B0604020202020204" pitchFamily="34" charset="0"/>
              </a:rPr>
              <a:t>Joka kolmas asunto Suomessa on rakennettu ARAn tai sen edeltäjien rahoituksella. </a:t>
            </a:r>
            <a:br>
              <a:rPr kumimoji="0" lang="fi-FI" sz="1400" b="1" i="0" u="none" strike="noStrike" kern="1200" cap="none" spc="0" normalizeH="0" baseline="0" noProof="0">
                <a:ln>
                  <a:noFill/>
                </a:ln>
                <a:solidFill>
                  <a:srgbClr val="262626"/>
                </a:solidFill>
                <a:effectLst/>
                <a:uLnTx/>
                <a:uFillTx/>
                <a:cs typeface="Arial" panose="020B0604020202020204" pitchFamily="34" charset="0"/>
              </a:rPr>
            </a:br>
            <a:r>
              <a:rPr kumimoji="0" lang="fi-FI" sz="1400" b="0" i="0" u="none" strike="noStrike" kern="1200" cap="none" spc="0" normalizeH="0" baseline="0" noProof="0">
                <a:ln>
                  <a:noFill/>
                </a:ln>
                <a:solidFill>
                  <a:srgbClr val="262626"/>
                </a:solidFill>
                <a:effectLst/>
                <a:uLnTx/>
                <a:uFillTx/>
                <a:cs typeface="Arial" panose="020B0604020202020204" pitchFamily="34" charset="0"/>
              </a:rPr>
              <a:t>Niistä on:</a:t>
            </a:r>
          </a:p>
          <a:p>
            <a:pPr marL="269875" marR="0" lvl="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262626"/>
                </a:solidFill>
                <a:effectLst/>
                <a:uLnTx/>
                <a:uFillTx/>
                <a:ea typeface="Times New Roman" panose="02020603050405020304" pitchFamily="18" charset="0"/>
                <a:cs typeface="Arial" panose="020B0604020202020204" pitchFamily="34" charset="0"/>
              </a:rPr>
              <a:t>omistusasuntoja 445 000</a:t>
            </a:r>
            <a:endParaRPr kumimoji="0" lang="fi-FI" sz="1200" b="0" i="0" u="none" strike="noStrike" kern="1200" cap="none" spc="0" normalizeH="0" baseline="0" noProof="0">
              <a:ln>
                <a:noFill/>
              </a:ln>
              <a:solidFill>
                <a:srgbClr val="262626"/>
              </a:solidFill>
              <a:effectLst/>
              <a:uLnTx/>
              <a:uFillTx/>
              <a:ea typeface="Calibri" panose="020F0502020204030204" pitchFamily="34" charset="0"/>
              <a:cs typeface="Arial" panose="020B0604020202020204" pitchFamily="34" charset="0"/>
            </a:endParaRPr>
          </a:p>
          <a:p>
            <a:pPr marL="269875" marR="0" lvl="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262626"/>
                </a:solidFill>
                <a:effectLst/>
                <a:uLnTx/>
                <a:uFillTx/>
                <a:ea typeface="Times New Roman" panose="02020603050405020304" pitchFamily="18" charset="0"/>
                <a:cs typeface="Arial" panose="020B0604020202020204" pitchFamily="34" charset="0"/>
              </a:rPr>
              <a:t>vuokra-asuntoja 605 000</a:t>
            </a:r>
            <a:endParaRPr kumimoji="0" lang="fi-FI" sz="1200" b="0" i="0" u="none" strike="noStrike" kern="1200" cap="none" spc="0" normalizeH="0" baseline="0" noProof="0">
              <a:ln>
                <a:noFill/>
              </a:ln>
              <a:solidFill>
                <a:srgbClr val="262626"/>
              </a:solidFill>
              <a:effectLst/>
              <a:uLnTx/>
              <a:uFillTx/>
              <a:ea typeface="Calibri" panose="020F0502020204030204" pitchFamily="34" charset="0"/>
              <a:cs typeface="Arial" panose="020B0604020202020204" pitchFamily="34" charset="0"/>
            </a:endParaRPr>
          </a:p>
          <a:p>
            <a:pPr marL="269875" marR="0" lvl="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262626"/>
                </a:solidFill>
                <a:effectLst/>
                <a:uLnTx/>
                <a:uFillTx/>
                <a:ea typeface="Times New Roman" panose="02020603050405020304" pitchFamily="18" charset="0"/>
                <a:cs typeface="Arial" panose="020B0604020202020204" pitchFamily="34" charset="0"/>
              </a:rPr>
              <a:t>asumisoikeusasuntoja 57 000</a:t>
            </a:r>
            <a:endParaRPr kumimoji="0" lang="fi-FI" sz="1200" b="0" i="0" u="none" strike="noStrike" kern="1200" cap="none" spc="0" normalizeH="0" baseline="0" noProof="0">
              <a:ln>
                <a:noFill/>
              </a:ln>
              <a:solidFill>
                <a:srgbClr val="262626"/>
              </a:solidFill>
              <a:effectLst/>
              <a:uLnTx/>
              <a:uFillTx/>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050" b="0" i="0" u="none" strike="noStrike" kern="1200" cap="none" spc="0" normalizeH="0" baseline="0" noProof="0">
              <a:ln>
                <a:noFill/>
              </a:ln>
              <a:solidFill>
                <a:srgbClr val="262626"/>
              </a:solidFill>
              <a:effectLst/>
              <a:uLnTx/>
              <a:uFillTx/>
              <a:latin typeface="Verdana"/>
              <a:ea typeface="ヒラギノ角ゴ Pro W3" pitchFamily="32" charset="-128"/>
              <a:cs typeface="+mn-cs"/>
            </a:endParaRPr>
          </a:p>
        </p:txBody>
      </p:sp>
      <p:sp>
        <p:nvSpPr>
          <p:cNvPr id="5" name="Tekstiruutu 4">
            <a:extLst>
              <a:ext uri="{FF2B5EF4-FFF2-40B4-BE49-F238E27FC236}">
                <a16:creationId xmlns:a16="http://schemas.microsoft.com/office/drawing/2014/main" id="{27029E3E-2EF7-4B45-978B-987CB96E31C5}"/>
              </a:ext>
            </a:extLst>
          </p:cNvPr>
          <p:cNvSpPr txBox="1"/>
          <p:nvPr/>
        </p:nvSpPr>
        <p:spPr>
          <a:xfrm>
            <a:off x="3635896" y="4664232"/>
            <a:ext cx="4824536"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0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Tietolähde: Tilastokeskus ja Asumisen ja elinympäristön tietopalvelu Liiteri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DEB2B5A2-D2F3-985D-4D58-A002DDC2EC9C}"/>
              </a:ext>
            </a:extLst>
          </p:cNvPr>
          <p:cNvPicPr>
            <a:picLocks noGrp="1" noChangeAspect="1"/>
          </p:cNvPicPr>
          <p:nvPr>
            <p:ph idx="1"/>
          </p:nvPr>
        </p:nvPicPr>
        <p:blipFill>
          <a:blip r:embed="rId2"/>
          <a:stretch>
            <a:fillRect/>
          </a:stretch>
        </p:blipFill>
        <p:spPr>
          <a:xfrm>
            <a:off x="4067944" y="526605"/>
            <a:ext cx="4735370" cy="3960439"/>
          </a:xfrm>
        </p:spPr>
      </p:pic>
      <p:sp>
        <p:nvSpPr>
          <p:cNvPr id="4" name="Päivämäärän paikkamerkki 3">
            <a:extLst>
              <a:ext uri="{FF2B5EF4-FFF2-40B4-BE49-F238E27FC236}">
                <a16:creationId xmlns:a16="http://schemas.microsoft.com/office/drawing/2014/main" id="{3427ECBC-A1D2-653C-D542-4EAA0865CAC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83217F9A-5279-4A99-98DC-50C5833EE471}" type="datetime1">
              <a:rPr kumimoji="0" lang="fi-FI" sz="900" b="0" i="0" u="none" strike="noStrike" kern="1200" cap="none" spc="0" normalizeH="0" baseline="30000" noProof="0" smtClean="0">
                <a:ln>
                  <a:noFill/>
                </a:ln>
                <a:solidFill>
                  <a:srgbClr val="262626"/>
                </a:solidFill>
                <a:effectLst/>
                <a:uLnTx/>
                <a:uFillTx/>
                <a:latin typeface="Arial"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Arial" charset="0"/>
              <a:ea typeface="ヒラギノ角ゴ Pro W3" pitchFamily="32" charset="-128"/>
              <a:cs typeface="+mn-cs"/>
            </a:endParaRPr>
          </a:p>
        </p:txBody>
      </p:sp>
      <p:pic>
        <p:nvPicPr>
          <p:cNvPr id="9" name="Kuva 8">
            <a:extLst>
              <a:ext uri="{FF2B5EF4-FFF2-40B4-BE49-F238E27FC236}">
                <a16:creationId xmlns:a16="http://schemas.microsoft.com/office/drawing/2014/main" id="{92754673-DCC7-7750-96CC-DCE23808527A}"/>
              </a:ext>
            </a:extLst>
          </p:cNvPr>
          <p:cNvPicPr>
            <a:picLocks noChangeAspect="1"/>
          </p:cNvPicPr>
          <p:nvPr/>
        </p:nvPicPr>
        <p:blipFill>
          <a:blip r:embed="rId3"/>
          <a:stretch>
            <a:fillRect/>
          </a:stretch>
        </p:blipFill>
        <p:spPr>
          <a:xfrm>
            <a:off x="41540" y="2067694"/>
            <a:ext cx="4608512" cy="2419350"/>
          </a:xfrm>
          <a:prstGeom prst="rect">
            <a:avLst/>
          </a:prstGeom>
        </p:spPr>
      </p:pic>
      <p:sp>
        <p:nvSpPr>
          <p:cNvPr id="10" name="Tekstiruutu 9">
            <a:extLst>
              <a:ext uri="{FF2B5EF4-FFF2-40B4-BE49-F238E27FC236}">
                <a16:creationId xmlns:a16="http://schemas.microsoft.com/office/drawing/2014/main" id="{9F6CB8F6-3772-D0CC-E654-EBCA4E9F7047}"/>
              </a:ext>
            </a:extLst>
          </p:cNvPr>
          <p:cNvSpPr txBox="1"/>
          <p:nvPr/>
        </p:nvSpPr>
        <p:spPr>
          <a:xfrm>
            <a:off x="1475656" y="501374"/>
            <a:ext cx="3096344" cy="1200329"/>
          </a:xfrm>
          <a:prstGeom prst="rect">
            <a:avLst/>
          </a:prstGeom>
          <a:noFill/>
        </p:spPr>
        <p:txBody>
          <a:bodyPr wrap="square" rtlCol="0">
            <a:spAutoFit/>
          </a:bodyPr>
          <a:lstStyle/>
          <a:p>
            <a:r>
              <a:rPr lang="fi-FI" sz="1800"/>
              <a:t>Asuntojen hallintamuodot tulokymmenyksittäin</a:t>
            </a:r>
          </a:p>
          <a:p>
            <a:r>
              <a:rPr lang="fi-FI" sz="1800"/>
              <a:t>vuonna 2021: </a:t>
            </a:r>
          </a:p>
          <a:p>
            <a:r>
              <a:rPr lang="fi-FI" sz="1800"/>
              <a:t>koko maa ja Helsinki</a:t>
            </a:r>
          </a:p>
        </p:txBody>
      </p:sp>
    </p:spTree>
    <p:extLst>
      <p:ext uri="{BB962C8B-B14F-4D97-AF65-F5344CB8AC3E}">
        <p14:creationId xmlns:p14="http://schemas.microsoft.com/office/powerpoint/2010/main" val="246136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77D2F4-5624-BDC8-315D-2CD3AF7CDD6D}"/>
              </a:ext>
            </a:extLst>
          </p:cNvPr>
          <p:cNvSpPr>
            <a:spLocks noGrp="1"/>
          </p:cNvSpPr>
          <p:nvPr>
            <p:ph type="title"/>
          </p:nvPr>
        </p:nvSpPr>
        <p:spPr>
          <a:xfrm>
            <a:off x="1547664" y="323367"/>
            <a:ext cx="7483241" cy="648072"/>
          </a:xfrm>
        </p:spPr>
        <p:txBody>
          <a:bodyPr/>
          <a:lstStyle/>
          <a:p>
            <a:r>
              <a:rPr lang="en-US" sz="2400" b="1">
                <a:solidFill>
                  <a:schemeClr val="tx1"/>
                </a:solidFill>
                <a:latin typeface="Arial" panose="020B0604020202020204" pitchFamily="34" charset="0"/>
                <a:cs typeface="Arial" panose="020B0604020202020204" pitchFamily="34" charset="0"/>
              </a:rPr>
              <a:t>Ara-</a:t>
            </a:r>
            <a:r>
              <a:rPr lang="en-US" sz="2400" b="1" err="1">
                <a:solidFill>
                  <a:schemeClr val="tx1"/>
                </a:solidFill>
                <a:latin typeface="Arial" panose="020B0604020202020204" pitchFamily="34" charset="0"/>
                <a:cs typeface="Arial" panose="020B0604020202020204" pitchFamily="34" charset="0"/>
              </a:rPr>
              <a:t>asuntoja</a:t>
            </a:r>
            <a:r>
              <a:rPr lang="en-US" sz="2400" b="1">
                <a:solidFill>
                  <a:schemeClr val="tx1"/>
                </a:solidFill>
                <a:latin typeface="Arial" panose="020B0604020202020204" pitchFamily="34" charset="0"/>
                <a:cs typeface="Arial" panose="020B0604020202020204" pitchFamily="34" charset="0"/>
              </a:rPr>
              <a:t> </a:t>
            </a:r>
            <a:r>
              <a:rPr lang="en-US" sz="2400" b="1" err="1">
                <a:solidFill>
                  <a:schemeClr val="tx1"/>
                </a:solidFill>
                <a:latin typeface="Arial" panose="020B0604020202020204" pitchFamily="34" charset="0"/>
                <a:cs typeface="Arial" panose="020B0604020202020204" pitchFamily="34" charset="0"/>
              </a:rPr>
              <a:t>vähemmän</a:t>
            </a:r>
            <a:r>
              <a:rPr lang="en-US" sz="2400" b="1">
                <a:solidFill>
                  <a:schemeClr val="tx1"/>
                </a:solidFill>
                <a:latin typeface="Arial" panose="020B0604020202020204" pitchFamily="34" charset="0"/>
                <a:cs typeface="Arial" panose="020B0604020202020204" pitchFamily="34" charset="0"/>
              </a:rPr>
              <a:t>  - </a:t>
            </a:r>
            <a:r>
              <a:rPr lang="en-US" sz="2400" b="1" err="1">
                <a:solidFill>
                  <a:schemeClr val="tx1"/>
                </a:solidFill>
                <a:latin typeface="Arial" panose="020B0604020202020204" pitchFamily="34" charset="0"/>
                <a:cs typeface="Arial" panose="020B0604020202020204" pitchFamily="34" charset="0"/>
              </a:rPr>
              <a:t>markkinaehtoisten</a:t>
            </a:r>
            <a:r>
              <a:rPr lang="en-US" sz="2400" b="1">
                <a:solidFill>
                  <a:schemeClr val="tx1"/>
                </a:solidFill>
                <a:latin typeface="Arial" panose="020B0604020202020204" pitchFamily="34" charset="0"/>
                <a:cs typeface="Arial" panose="020B0604020202020204" pitchFamily="34" charset="0"/>
              </a:rPr>
              <a:t> </a:t>
            </a:r>
            <a:r>
              <a:rPr lang="en-US" sz="2400" b="1" err="1">
                <a:solidFill>
                  <a:schemeClr val="tx1"/>
                </a:solidFill>
                <a:latin typeface="Arial" panose="020B0604020202020204" pitchFamily="34" charset="0"/>
                <a:cs typeface="Arial" panose="020B0604020202020204" pitchFamily="34" charset="0"/>
              </a:rPr>
              <a:t>vuokra-asuntojen</a:t>
            </a:r>
            <a:r>
              <a:rPr lang="en-US" sz="2400" b="1">
                <a:solidFill>
                  <a:schemeClr val="tx1"/>
                </a:solidFill>
                <a:latin typeface="Arial" panose="020B0604020202020204" pitchFamily="34" charset="0"/>
                <a:cs typeface="Arial" panose="020B0604020202020204" pitchFamily="34" charset="0"/>
              </a:rPr>
              <a:t> </a:t>
            </a:r>
            <a:r>
              <a:rPr lang="en-US" sz="2400" b="1" err="1">
                <a:solidFill>
                  <a:schemeClr val="tx1"/>
                </a:solidFill>
                <a:latin typeface="Arial" panose="020B0604020202020204" pitchFamily="34" charset="0"/>
                <a:cs typeface="Arial" panose="020B0604020202020204" pitchFamily="34" charset="0"/>
              </a:rPr>
              <a:t>määrä</a:t>
            </a:r>
            <a:r>
              <a:rPr lang="en-US" sz="2400" b="1">
                <a:solidFill>
                  <a:schemeClr val="tx1"/>
                </a:solidFill>
                <a:latin typeface="Arial" panose="020B0604020202020204" pitchFamily="34" charset="0"/>
                <a:cs typeface="Arial" panose="020B0604020202020204" pitchFamily="34" charset="0"/>
              </a:rPr>
              <a:t> </a:t>
            </a:r>
            <a:r>
              <a:rPr lang="en-US" sz="2400" b="1" err="1">
                <a:solidFill>
                  <a:schemeClr val="tx1"/>
                </a:solidFill>
                <a:latin typeface="Arial" panose="020B0604020202020204" pitchFamily="34" charset="0"/>
                <a:cs typeface="Arial" panose="020B0604020202020204" pitchFamily="34" charset="0"/>
              </a:rPr>
              <a:t>kasvaa</a:t>
            </a:r>
            <a:r>
              <a:rPr lang="en-US" sz="2400" b="1">
                <a:solidFill>
                  <a:schemeClr val="tx1"/>
                </a:solidFill>
                <a:latin typeface="Arial" panose="020B0604020202020204" pitchFamily="34" charset="0"/>
                <a:cs typeface="Arial" panose="020B0604020202020204" pitchFamily="34" charset="0"/>
              </a:rPr>
              <a:t> </a:t>
            </a:r>
            <a:r>
              <a:rPr lang="en-US" sz="2400" b="1" err="1">
                <a:solidFill>
                  <a:schemeClr val="tx1"/>
                </a:solidFill>
                <a:latin typeface="Arial" panose="020B0604020202020204" pitchFamily="34" charset="0"/>
                <a:cs typeface="Arial" panose="020B0604020202020204" pitchFamily="34" charset="0"/>
              </a:rPr>
              <a:t>rajusti</a:t>
            </a:r>
            <a:endParaRPr lang="en-US" sz="2400" b="1">
              <a:solidFill>
                <a:schemeClr val="tx1"/>
              </a:solidFill>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697842E9-517A-EC12-2892-B4C11330A44D}"/>
              </a:ext>
            </a:extLst>
          </p:cNvPr>
          <p:cNvSpPr>
            <a:spLocks noGrp="1"/>
          </p:cNvSpPr>
          <p:nvPr>
            <p:ph type="body" sz="half" idx="2"/>
          </p:nvPr>
        </p:nvSpPr>
        <p:spPr>
          <a:xfrm>
            <a:off x="5076056" y="1235869"/>
            <a:ext cx="4017938" cy="3669010"/>
          </a:xfrm>
        </p:spPr>
        <p:txBody>
          <a:bodyPr/>
          <a:lstStyle/>
          <a:p>
            <a:r>
              <a:rPr lang="en-US" sz="1600" b="1">
                <a:latin typeface="Arial" panose="020B0604020202020204" pitchFamily="34" charset="0"/>
                <a:cs typeface="Arial" panose="020B0604020202020204" pitchFamily="34" charset="0"/>
              </a:rPr>
              <a:t>401 000 </a:t>
            </a:r>
            <a:r>
              <a:rPr lang="en-US" sz="1600">
                <a:latin typeface="Arial" panose="020B0604020202020204" pitchFamily="34" charset="0"/>
                <a:cs typeface="Arial" panose="020B0604020202020204" pitchFamily="34" charset="0"/>
              </a:rPr>
              <a:t>ARA-</a:t>
            </a:r>
            <a:r>
              <a:rPr lang="en-US" sz="1600" err="1">
                <a:latin typeface="Arial" panose="020B0604020202020204" pitchFamily="34" charset="0"/>
                <a:cs typeface="Arial" panose="020B0604020202020204" pitchFamily="34" charset="0"/>
              </a:rPr>
              <a:t>asuntoa</a:t>
            </a:r>
            <a:r>
              <a:rPr lang="en-US" sz="1600">
                <a:latin typeface="Arial" panose="020B0604020202020204" pitchFamily="34" charset="0"/>
                <a:cs typeface="Arial" panose="020B0604020202020204" pitchFamily="34" charset="0"/>
              </a:rPr>
              <a:t>, </a:t>
            </a:r>
            <a:r>
              <a:rPr lang="en-US" sz="1600" i="1" err="1">
                <a:latin typeface="Arial" panose="020B0604020202020204" pitchFamily="34" charset="0"/>
                <a:cs typeface="Arial" panose="020B0604020202020204" pitchFamily="34" charset="0"/>
              </a:rPr>
              <a:t>muutos</a:t>
            </a:r>
            <a:r>
              <a:rPr lang="en-US" sz="1600" i="1">
                <a:latin typeface="Arial" panose="020B0604020202020204" pitchFamily="34" charset="0"/>
                <a:cs typeface="Arial" panose="020B0604020202020204" pitchFamily="34" charset="0"/>
              </a:rPr>
              <a:t> </a:t>
            </a:r>
            <a:r>
              <a:rPr lang="en-US" sz="1600" i="1" err="1">
                <a:latin typeface="Arial" panose="020B0604020202020204" pitchFamily="34" charset="0"/>
                <a:cs typeface="Arial" panose="020B0604020202020204" pitchFamily="34" charset="0"/>
              </a:rPr>
              <a:t>vuoteen</a:t>
            </a:r>
            <a:r>
              <a:rPr lang="en-US" sz="1600" i="1">
                <a:latin typeface="Arial" panose="020B0604020202020204" pitchFamily="34" charset="0"/>
                <a:cs typeface="Arial" panose="020B0604020202020204" pitchFamily="34" charset="0"/>
              </a:rPr>
              <a:t> 2000 </a:t>
            </a:r>
            <a:r>
              <a:rPr lang="en-US" sz="1600" b="1" i="1">
                <a:solidFill>
                  <a:srgbClr val="FF0000"/>
                </a:solidFill>
                <a:latin typeface="Arial" panose="020B0604020202020204" pitchFamily="34" charset="0"/>
                <a:cs typeface="Arial" panose="020B0604020202020204" pitchFamily="34" charset="0"/>
              </a:rPr>
              <a:t>-4 %</a:t>
            </a:r>
          </a:p>
          <a:p>
            <a:r>
              <a:rPr lang="en-US" sz="1600" b="1">
                <a:latin typeface="Arial" panose="020B0604020202020204" pitchFamily="34" charset="0"/>
                <a:cs typeface="Arial" panose="020B0604020202020204" pitchFamily="34" charset="0"/>
              </a:rPr>
              <a:t>846 000 </a:t>
            </a:r>
            <a:r>
              <a:rPr lang="en-US" sz="1600" err="1">
                <a:latin typeface="Arial" panose="020B0604020202020204" pitchFamily="34" charset="0"/>
                <a:cs typeface="Arial" panose="020B0604020202020204" pitchFamily="34" charset="0"/>
              </a:rPr>
              <a:t>markkinaehtoista</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vuokra-asuntoa</a:t>
            </a:r>
            <a:r>
              <a:rPr lang="en-US" sz="1600">
                <a:latin typeface="Arial" panose="020B0604020202020204" pitchFamily="34" charset="0"/>
                <a:cs typeface="Arial" panose="020B0604020202020204" pitchFamily="34" charset="0"/>
              </a:rPr>
              <a:t>, </a:t>
            </a:r>
            <a:r>
              <a:rPr lang="en-US" sz="1600" b="1" i="1">
                <a:solidFill>
                  <a:srgbClr val="FF0000"/>
                </a:solidFill>
                <a:latin typeface="Arial" panose="020B0604020202020204" pitchFamily="34" charset="0"/>
                <a:cs typeface="Arial" panose="020B0604020202020204" pitchFamily="34" charset="0"/>
              </a:rPr>
              <a:t>+73 %</a:t>
            </a:r>
          </a:p>
          <a:p>
            <a:r>
              <a:rPr lang="en-US" sz="1600" b="1">
                <a:latin typeface="Arial" panose="020B0604020202020204" pitchFamily="34" charset="0"/>
                <a:cs typeface="Arial" panose="020B0604020202020204" pitchFamily="34" charset="0"/>
              </a:rPr>
              <a:t>Ara-</a:t>
            </a:r>
            <a:r>
              <a:rPr lang="en-US" sz="1600" b="1" err="1">
                <a:latin typeface="Arial" panose="020B0604020202020204" pitchFamily="34" charset="0"/>
                <a:cs typeface="Arial" panose="020B0604020202020204" pitchFamily="34" charset="0"/>
              </a:rPr>
              <a:t>asuntojen</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osuus</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vuokra-asunnoista</a:t>
            </a:r>
            <a:r>
              <a:rPr lang="en-US" sz="1600" b="1">
                <a:latin typeface="Arial" panose="020B0604020202020204" pitchFamily="34" charset="0"/>
                <a:cs typeface="Arial" panose="020B0604020202020204" pitchFamily="34" charset="0"/>
              </a:rPr>
              <a:t> on </a:t>
            </a:r>
            <a:r>
              <a:rPr lang="en-US" sz="1600" b="1" err="1">
                <a:latin typeface="Arial" panose="020B0604020202020204" pitchFamily="34" charset="0"/>
                <a:cs typeface="Arial" panose="020B0604020202020204" pitchFamily="34" charset="0"/>
              </a:rPr>
              <a:t>laskenut</a:t>
            </a:r>
            <a:r>
              <a:rPr lang="en-US" sz="1600" b="1">
                <a:latin typeface="Arial" panose="020B0604020202020204" pitchFamily="34" charset="0"/>
                <a:cs typeface="Arial" panose="020B0604020202020204" pitchFamily="34" charset="0"/>
              </a:rPr>
              <a:t> 46 %:</a:t>
            </a:r>
            <a:r>
              <a:rPr lang="en-US" sz="1600" b="1" err="1">
                <a:latin typeface="Arial" panose="020B0604020202020204" pitchFamily="34" charset="0"/>
                <a:cs typeface="Arial" panose="020B0604020202020204" pitchFamily="34" charset="0"/>
              </a:rPr>
              <a:t>sta</a:t>
            </a:r>
            <a:r>
              <a:rPr lang="en-US" sz="1600" b="1">
                <a:latin typeface="Arial" panose="020B0604020202020204" pitchFamily="34" charset="0"/>
                <a:cs typeface="Arial" panose="020B0604020202020204" pitchFamily="34" charset="0"/>
              </a:rPr>
              <a:t> 32 %:</a:t>
            </a:r>
            <a:r>
              <a:rPr lang="en-US" sz="1600" b="1" err="1">
                <a:latin typeface="Arial" panose="020B0604020202020204" pitchFamily="34" charset="0"/>
                <a:cs typeface="Arial" panose="020B0604020202020204" pitchFamily="34" charset="0"/>
              </a:rPr>
              <a:t>iin</a:t>
            </a:r>
            <a:endParaRPr lang="en-US" sz="1600" b="1">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Ara-</a:t>
            </a:r>
            <a:r>
              <a:rPr lang="en-US" sz="1400" err="1">
                <a:latin typeface="Arial" panose="020B0604020202020204" pitchFamily="34" charset="0"/>
                <a:cs typeface="Arial" panose="020B0604020202020204" pitchFamily="34" charset="0"/>
              </a:rPr>
              <a:t>asuntoja</a:t>
            </a:r>
            <a:r>
              <a:rPr lang="en-US" sz="1400">
                <a:latin typeface="Arial" panose="020B0604020202020204" pitchFamily="34" charset="0"/>
                <a:cs typeface="Arial" panose="020B0604020202020204" pitchFamily="34" charset="0"/>
              </a:rPr>
              <a:t> on 2000-luvulla </a:t>
            </a:r>
            <a:r>
              <a:rPr lang="en-US" sz="1400" err="1">
                <a:latin typeface="Arial" panose="020B0604020202020204" pitchFamily="34" charset="0"/>
                <a:cs typeface="Arial" panose="020B0604020202020204" pitchFamily="34" charset="0"/>
              </a:rPr>
              <a:t>rakennettu</a:t>
            </a:r>
            <a:r>
              <a:rPr lang="en-US" sz="1400">
                <a:latin typeface="Arial" panose="020B0604020202020204" pitchFamily="34" charset="0"/>
                <a:cs typeface="Arial" panose="020B0604020202020204" pitchFamily="34" charset="0"/>
              </a:rPr>
              <a:t>  </a:t>
            </a:r>
            <a:r>
              <a:rPr lang="en-US" sz="1400" b="1">
                <a:latin typeface="Arial" panose="020B0604020202020204" pitchFamily="34" charset="0"/>
                <a:cs typeface="Arial" panose="020B0604020202020204" pitchFamily="34" charset="0"/>
              </a:rPr>
              <a:t>160 000</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mutta</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rajoituksista</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vapautuneita</a:t>
            </a:r>
            <a:r>
              <a:rPr lang="en-US" sz="1400">
                <a:latin typeface="Arial" panose="020B0604020202020204" pitchFamily="34" charset="0"/>
                <a:cs typeface="Arial" panose="020B0604020202020204" pitchFamily="34" charset="0"/>
              </a:rPr>
              <a:t> on </a:t>
            </a:r>
            <a:r>
              <a:rPr lang="en-US" sz="1400" err="1">
                <a:latin typeface="Arial" panose="020B0604020202020204" pitchFamily="34" charset="0"/>
                <a:cs typeface="Arial" panose="020B0604020202020204" pitchFamily="34" charset="0"/>
              </a:rPr>
              <a:t>enemmän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eli</a:t>
            </a:r>
            <a:r>
              <a:rPr lang="en-US" sz="1400">
                <a:latin typeface="Arial" panose="020B0604020202020204" pitchFamily="34" charset="0"/>
                <a:cs typeface="Arial" panose="020B0604020202020204" pitchFamily="34" charset="0"/>
              </a:rPr>
              <a:t> </a:t>
            </a:r>
            <a:r>
              <a:rPr lang="en-US" sz="1400" b="1">
                <a:latin typeface="Arial" panose="020B0604020202020204" pitchFamily="34" charset="0"/>
                <a:cs typeface="Arial" panose="020B0604020202020204" pitchFamily="34" charset="0"/>
              </a:rPr>
              <a:t>180 000</a:t>
            </a:r>
          </a:p>
          <a:p>
            <a:r>
              <a:rPr lang="en-US" sz="1400" b="1" err="1">
                <a:latin typeface="Arial" panose="020B0604020202020204" pitchFamily="34" charset="0"/>
                <a:cs typeface="Arial" panose="020B0604020202020204" pitchFamily="34" charset="0"/>
              </a:rPr>
              <a:t>Normaalien</a:t>
            </a:r>
            <a:r>
              <a:rPr lang="en-US" sz="1400">
                <a:latin typeface="Arial" panose="020B0604020202020204" pitchFamily="34" charset="0"/>
                <a:cs typeface="Arial" panose="020B0604020202020204" pitchFamily="34" charset="0"/>
              </a:rPr>
              <a:t> ARA-</a:t>
            </a:r>
            <a:r>
              <a:rPr lang="en-US" sz="1400" err="1">
                <a:latin typeface="Arial" panose="020B0604020202020204" pitchFamily="34" charset="0"/>
                <a:cs typeface="Arial" panose="020B0604020202020204" pitchFamily="34" charset="0"/>
              </a:rPr>
              <a:t>vuokra</a:t>
            </a:r>
            <a:r>
              <a:rPr lang="en-US" sz="1400">
                <a:latin typeface="Arial" panose="020B0604020202020204" pitchFamily="34" charset="0"/>
                <a:cs typeface="Arial" panose="020B0604020202020204" pitchFamily="34" charset="0"/>
              </a:rPr>
              <a:t>-</a:t>
            </a:r>
            <a:r>
              <a:rPr lang="en-US" sz="1400" err="1">
                <a:latin typeface="Arial" panose="020B0604020202020204" pitchFamily="34" charset="0"/>
                <a:cs typeface="Arial" panose="020B0604020202020204" pitchFamily="34" charset="0"/>
              </a:rPr>
              <a:t>asuntojen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määrä</a:t>
            </a:r>
            <a:r>
              <a:rPr lang="en-US" sz="1400">
                <a:latin typeface="Arial" panose="020B0604020202020204" pitchFamily="34" charset="0"/>
                <a:cs typeface="Arial" panose="020B0604020202020204" pitchFamily="34" charset="0"/>
              </a:rPr>
              <a:t> on </a:t>
            </a:r>
            <a:r>
              <a:rPr lang="en-US" sz="1400" err="1">
                <a:latin typeface="Arial" panose="020B0604020202020204" pitchFamily="34" charset="0"/>
                <a:cs typeface="Arial" panose="020B0604020202020204" pitchFamily="34" charset="0"/>
              </a:rPr>
              <a:t>laskenut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myös</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suurissa</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kaupungeissa</a:t>
            </a:r>
            <a:endParaRPr lang="en-US" sz="1400">
              <a:latin typeface="Arial" panose="020B0604020202020204" pitchFamily="34" charset="0"/>
              <a:cs typeface="Arial" panose="020B0604020202020204" pitchFamily="34" charset="0"/>
            </a:endParaRPr>
          </a:p>
          <a:p>
            <a:endParaRPr lang="en-US" sz="1600"/>
          </a:p>
        </p:txBody>
      </p:sp>
      <p:graphicFrame>
        <p:nvGraphicFramePr>
          <p:cNvPr id="7" name="Kaavio 6">
            <a:extLst>
              <a:ext uri="{FF2B5EF4-FFF2-40B4-BE49-F238E27FC236}">
                <a16:creationId xmlns:a16="http://schemas.microsoft.com/office/drawing/2014/main" id="{EE076E47-B905-4136-C4C3-AF9706B8A41B}"/>
              </a:ext>
            </a:extLst>
          </p:cNvPr>
          <p:cNvGraphicFramePr/>
          <p:nvPr>
            <p:extLst>
              <p:ext uri="{D42A27DB-BD31-4B8C-83A1-F6EECF244321}">
                <p14:modId xmlns:p14="http://schemas.microsoft.com/office/powerpoint/2010/main" val="239634858"/>
              </p:ext>
            </p:extLst>
          </p:nvPr>
        </p:nvGraphicFramePr>
        <p:xfrm>
          <a:off x="395537" y="1059582"/>
          <a:ext cx="4680520"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2" name="Tekstiruutu 1">
            <a:extLst>
              <a:ext uri="{FF2B5EF4-FFF2-40B4-BE49-F238E27FC236}">
                <a16:creationId xmlns:a16="http://schemas.microsoft.com/office/drawing/2014/main" id="{100934B7-1261-C40B-FCB0-2E8088B53C5B}"/>
              </a:ext>
            </a:extLst>
          </p:cNvPr>
          <p:cNvSpPr txBox="1"/>
          <p:nvPr/>
        </p:nvSpPr>
        <p:spPr>
          <a:xfrm>
            <a:off x="964407" y="1235869"/>
            <a:ext cx="278794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1" u="none" strike="noStrike" kern="1200" cap="none" spc="0" normalizeH="0" baseline="0" noProof="0">
                <a:ln>
                  <a:noFill/>
                </a:ln>
                <a:solidFill>
                  <a:srgbClr val="262626"/>
                </a:solidFill>
                <a:effectLst/>
                <a:uLnTx/>
                <a:uFillTx/>
                <a:latin typeface="Verdana"/>
                <a:ea typeface="ヒラギノ角ゴ Pro W3" pitchFamily="32" charset="-128"/>
                <a:cs typeface="+mn-cs"/>
              </a:rPr>
              <a:t>Vuokra-asuntojen määrän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350" b="1" i="1" u="none" strike="noStrike" kern="1200" cap="none" spc="0" normalizeH="0" baseline="0" noProof="0">
                <a:ln>
                  <a:noFill/>
                </a:ln>
                <a:solidFill>
                  <a:srgbClr val="262626"/>
                </a:solidFill>
                <a:effectLst/>
                <a:uLnTx/>
                <a:uFillTx/>
                <a:latin typeface="Verdana"/>
                <a:ea typeface="ヒラギノ角ゴ Pro W3" pitchFamily="32" charset="-128"/>
                <a:cs typeface="+mn-cs"/>
              </a:rPr>
              <a:t>kehitys 2000-2021</a:t>
            </a:r>
          </a:p>
        </p:txBody>
      </p:sp>
    </p:spTree>
    <p:extLst>
      <p:ext uri="{BB962C8B-B14F-4D97-AF65-F5344CB8AC3E}">
        <p14:creationId xmlns:p14="http://schemas.microsoft.com/office/powerpoint/2010/main" val="1095759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46240B-B6E1-439B-9DE6-128361334569}"/>
              </a:ext>
            </a:extLst>
          </p:cNvPr>
          <p:cNvSpPr>
            <a:spLocks noGrp="1"/>
          </p:cNvSpPr>
          <p:nvPr>
            <p:ph type="title"/>
          </p:nvPr>
        </p:nvSpPr>
        <p:spPr>
          <a:xfrm>
            <a:off x="265584" y="2012826"/>
            <a:ext cx="2146176" cy="558924"/>
          </a:xfrm>
        </p:spPr>
        <p:txBody>
          <a:bodyPr/>
          <a:lstStyle/>
          <a:p>
            <a:br>
              <a:rPr lang="en-US" sz="1400">
                <a:solidFill>
                  <a:schemeClr val="tx1"/>
                </a:solidFill>
              </a:rPr>
            </a:br>
            <a:br>
              <a:rPr lang="en-US" sz="1400">
                <a:solidFill>
                  <a:schemeClr val="tx1"/>
                </a:solidFill>
              </a:rPr>
            </a:br>
            <a:r>
              <a:rPr lang="en-US" sz="1600" b="1">
                <a:solidFill>
                  <a:schemeClr val="tx1"/>
                </a:solidFill>
                <a:latin typeface="Arial" panose="020B0604020202020204" pitchFamily="34" charset="0"/>
                <a:cs typeface="Arial" panose="020B0604020202020204" pitchFamily="34" charset="0"/>
              </a:rPr>
              <a:t>Relative size of the social rental housing stock in OECD Countries</a:t>
            </a:r>
            <a:br>
              <a:rPr lang="en-US" sz="1400">
                <a:solidFill>
                  <a:schemeClr val="tx1"/>
                </a:solidFill>
                <a:latin typeface="Arial" panose="020B0604020202020204" pitchFamily="34" charset="0"/>
                <a:cs typeface="Arial" panose="020B0604020202020204" pitchFamily="34" charset="0"/>
              </a:rPr>
            </a:br>
            <a:br>
              <a:rPr lang="en-US" sz="1400">
                <a:solidFill>
                  <a:schemeClr val="tx1"/>
                </a:solidFill>
                <a:latin typeface="Arial" panose="020B0604020202020204" pitchFamily="34" charset="0"/>
                <a:cs typeface="Arial" panose="020B0604020202020204" pitchFamily="34" charset="0"/>
              </a:rPr>
            </a:br>
            <a:r>
              <a:rPr lang="en-US" sz="1400">
                <a:solidFill>
                  <a:schemeClr val="tx1"/>
                </a:solidFill>
                <a:latin typeface="Arial" panose="020B0604020202020204" pitchFamily="34" charset="0"/>
                <a:cs typeface="Arial" panose="020B0604020202020204" pitchFamily="34" charset="0"/>
              </a:rPr>
              <a:t>Number of social rental dwellings as a share of the total number of dwellings, 2020 or latest year available</a:t>
            </a:r>
            <a:endParaRPr lang="fi-FI" sz="1400">
              <a:solidFill>
                <a:schemeClr val="tx1"/>
              </a:solidFill>
              <a:latin typeface="Arial" panose="020B0604020202020204" pitchFamily="34" charset="0"/>
              <a:cs typeface="Arial" panose="020B0604020202020204" pitchFamily="34" charset="0"/>
            </a:endParaRPr>
          </a:p>
        </p:txBody>
      </p:sp>
      <p:graphicFrame>
        <p:nvGraphicFramePr>
          <p:cNvPr id="4" name="Kaavio 3">
            <a:extLst>
              <a:ext uri="{FF2B5EF4-FFF2-40B4-BE49-F238E27FC236}">
                <a16:creationId xmlns:a16="http://schemas.microsoft.com/office/drawing/2014/main" id="{982F1676-28CC-4F48-ABE9-AC8AE3C381CD}"/>
              </a:ext>
            </a:extLst>
          </p:cNvPr>
          <p:cNvGraphicFramePr>
            <a:graphicFrameLocks/>
          </p:cNvGraphicFramePr>
          <p:nvPr/>
        </p:nvGraphicFramePr>
        <p:xfrm>
          <a:off x="2411760" y="51470"/>
          <a:ext cx="6632576"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238BE501-1990-4014-99A5-832A81B56C36}"/>
              </a:ext>
            </a:extLst>
          </p:cNvPr>
          <p:cNvSpPr txBox="1"/>
          <p:nvPr/>
        </p:nvSpPr>
        <p:spPr>
          <a:xfrm>
            <a:off x="99664" y="4587974"/>
            <a:ext cx="317619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hlinkClick r:id="rId3"/>
              </a:rPr>
              <a:t>https://www.oecd.org/housing/data/affordable-housing-database/housing-policies.htm</a:t>
            </a:r>
            <a:r>
              <a:rPr kumimoji="0" lang="fi-FI" sz="12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p>
        </p:txBody>
      </p:sp>
      <p:sp>
        <p:nvSpPr>
          <p:cNvPr id="3" name="Tekstiruutu 2">
            <a:extLst>
              <a:ext uri="{FF2B5EF4-FFF2-40B4-BE49-F238E27FC236}">
                <a16:creationId xmlns:a16="http://schemas.microsoft.com/office/drawing/2014/main" id="{57F35085-1263-4CCE-8959-3B2DFF625695}"/>
              </a:ext>
            </a:extLst>
          </p:cNvPr>
          <p:cNvSpPr txBox="1"/>
          <p:nvPr/>
        </p:nvSpPr>
        <p:spPr>
          <a:xfrm>
            <a:off x="4703216" y="1923678"/>
            <a:ext cx="4440784" cy="160043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OECD: “</a:t>
            </a:r>
            <a:r>
              <a:rPr kumimoji="0" lang="en-US" sz="2000" b="1"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Finland</a:t>
            </a:r>
            <a:r>
              <a:rPr kumimoji="0" lang="en-US" sz="2000" b="1" i="1"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a:t>
            </a:r>
            <a:r>
              <a:rPr kumimoji="0" lang="en-US" sz="2000" b="0" i="1"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the Netherlands and Poland experienced the </a:t>
            </a:r>
            <a:r>
              <a:rPr kumimoji="0" lang="en-US" sz="2000"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most significant reduction </a:t>
            </a:r>
            <a:r>
              <a:rPr kumimoji="0" lang="en-US" sz="2000" b="0"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in the relative size </a:t>
            </a:r>
            <a:r>
              <a:rPr kumimoji="0" lang="en-US" sz="2000"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of </a:t>
            </a:r>
            <a:r>
              <a:rPr kumimoji="0" lang="en-US" sz="2000" b="0"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the </a:t>
            </a:r>
            <a:r>
              <a:rPr kumimoji="0" lang="en-US" sz="2000" i="1" u="none" strike="noStrike" kern="1200" cap="none" spc="0" normalizeH="0" baseline="0" noProof="0">
                <a:ln>
                  <a:noFill/>
                </a:ln>
                <a:solidFill>
                  <a:srgbClr val="262626"/>
                </a:solidFill>
                <a:effectLst/>
                <a:highlight>
                  <a:srgbClr val="FFFF00"/>
                </a:highlight>
                <a:uLnTx/>
                <a:uFillTx/>
                <a:latin typeface="Arial" panose="020B0604020202020204" pitchFamily="34" charset="0"/>
                <a:ea typeface="ヒラギノ角ゴ Pro W3" pitchFamily="32" charset="-128"/>
                <a:cs typeface="+mn-cs"/>
              </a:rPr>
              <a:t>social housing sector</a:t>
            </a:r>
            <a:r>
              <a:rPr kumimoji="0" lang="en-US" sz="20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(between  2010 and 2020)</a:t>
            </a:r>
          </a:p>
        </p:txBody>
      </p:sp>
    </p:spTree>
    <p:extLst>
      <p:ext uri="{BB962C8B-B14F-4D97-AF65-F5344CB8AC3E}">
        <p14:creationId xmlns:p14="http://schemas.microsoft.com/office/powerpoint/2010/main" val="3882049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AE254-E81C-B082-1D66-7E7B1CD21F8A}"/>
              </a:ext>
            </a:extLst>
          </p:cNvPr>
          <p:cNvSpPr>
            <a:spLocks noGrp="1"/>
          </p:cNvSpPr>
          <p:nvPr>
            <p:ph type="title"/>
          </p:nvPr>
        </p:nvSpPr>
        <p:spPr>
          <a:xfrm>
            <a:off x="2051720" y="555526"/>
            <a:ext cx="6984775" cy="342900"/>
          </a:xfrm>
        </p:spPr>
        <p:txBody>
          <a:bodyPr/>
          <a:lstStyle/>
          <a:p>
            <a:r>
              <a:rPr lang="fi-FI" b="1">
                <a:solidFill>
                  <a:schemeClr val="tx1"/>
                </a:solidFill>
                <a:latin typeface="Arial" panose="020B0604020202020204" pitchFamily="34" charset="0"/>
                <a:cs typeface="Arial" panose="020B0604020202020204" pitchFamily="34" charset="0"/>
              </a:rPr>
              <a:t>Ara-vuokrien ja markkinavuokrien erot suurten kaupunkien kaksioissa (€/m2, Q1/2024) </a:t>
            </a:r>
            <a:br>
              <a:rPr lang="fi-FI" b="1">
                <a:solidFill>
                  <a:schemeClr val="tx1"/>
                </a:solidFill>
                <a:latin typeface="Arial" panose="020B0604020202020204" pitchFamily="34" charset="0"/>
                <a:cs typeface="Arial" panose="020B0604020202020204" pitchFamily="34" charset="0"/>
              </a:rPr>
            </a:br>
            <a:r>
              <a:rPr lang="fi-FI" sz="1800" b="1">
                <a:solidFill>
                  <a:schemeClr val="tx1"/>
                </a:solidFill>
                <a:latin typeface="Arial" panose="020B0604020202020204" pitchFamily="34" charset="0"/>
                <a:cs typeface="Arial" panose="020B0604020202020204" pitchFamily="34" charset="0"/>
              </a:rPr>
              <a:t>Tietolähde: Tilastokeskus</a:t>
            </a:r>
            <a:endParaRPr lang="fi-FI" b="1">
              <a:solidFill>
                <a:schemeClr val="tx1"/>
              </a:solidFill>
              <a:latin typeface="Arial" panose="020B0604020202020204" pitchFamily="34" charset="0"/>
              <a:cs typeface="Arial" panose="020B0604020202020204" pitchFamily="34" charset="0"/>
            </a:endParaRPr>
          </a:p>
        </p:txBody>
      </p:sp>
      <p:sp>
        <p:nvSpPr>
          <p:cNvPr id="5" name="Päivämäärän paikkamerkki 4">
            <a:extLst>
              <a:ext uri="{FF2B5EF4-FFF2-40B4-BE49-F238E27FC236}">
                <a16:creationId xmlns:a16="http://schemas.microsoft.com/office/drawing/2014/main" id="{75630563-00D6-09CF-4D8F-B099CAA968DF}"/>
              </a:ext>
            </a:extLst>
          </p:cNvPr>
          <p:cNvSpPr>
            <a:spLocks noGrp="1"/>
          </p:cNvSpPr>
          <p:nvPr>
            <p:ph type="dt" sz="half" idx="10"/>
          </p:nvPr>
        </p:nvSpPr>
        <p:spPr/>
        <p:txBody>
          <a:bodyPr/>
          <a:lstStyle/>
          <a:p>
            <a:pPr>
              <a:defRPr/>
            </a:pPr>
            <a:fld id="{12798A5E-2CC7-46B8-963D-7D8C1E316205}" type="datetime1">
              <a:rPr lang="fi-FI" smtClean="0"/>
              <a:pPr>
                <a:defRPr/>
              </a:pPr>
              <a:t>2.10.2024</a:t>
            </a:fld>
            <a:endParaRPr lang="fi-FI"/>
          </a:p>
        </p:txBody>
      </p:sp>
      <p:pic>
        <p:nvPicPr>
          <p:cNvPr id="7" name="Kuva 6">
            <a:extLst>
              <a:ext uri="{FF2B5EF4-FFF2-40B4-BE49-F238E27FC236}">
                <a16:creationId xmlns:a16="http://schemas.microsoft.com/office/drawing/2014/main" id="{FB5A0BF1-C8F1-7609-6D12-F915794A54F5}"/>
              </a:ext>
            </a:extLst>
          </p:cNvPr>
          <p:cNvPicPr>
            <a:picLocks noChangeAspect="1"/>
          </p:cNvPicPr>
          <p:nvPr/>
        </p:nvPicPr>
        <p:blipFill>
          <a:blip r:embed="rId2"/>
          <a:stretch>
            <a:fillRect/>
          </a:stretch>
        </p:blipFill>
        <p:spPr>
          <a:xfrm>
            <a:off x="2017364" y="1297037"/>
            <a:ext cx="6818182" cy="3732163"/>
          </a:xfrm>
          <a:prstGeom prst="rect">
            <a:avLst/>
          </a:prstGeom>
        </p:spPr>
      </p:pic>
    </p:spTree>
    <p:extLst>
      <p:ext uri="{BB962C8B-B14F-4D97-AF65-F5344CB8AC3E}">
        <p14:creationId xmlns:p14="http://schemas.microsoft.com/office/powerpoint/2010/main" val="1946971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E6AEE9-3450-27AA-B8EB-FFDEE87AE03C}"/>
              </a:ext>
            </a:extLst>
          </p:cNvPr>
          <p:cNvSpPr>
            <a:spLocks noGrp="1"/>
          </p:cNvSpPr>
          <p:nvPr>
            <p:ph type="title"/>
          </p:nvPr>
        </p:nvSpPr>
        <p:spPr>
          <a:xfrm>
            <a:off x="2483769" y="267494"/>
            <a:ext cx="6336704" cy="342900"/>
          </a:xfrm>
        </p:spPr>
        <p:txBody>
          <a:bodyPr/>
          <a:lstStyle/>
          <a:p>
            <a:r>
              <a:rPr lang="fi-FI" sz="1800" b="1">
                <a:solidFill>
                  <a:schemeClr val="tx1"/>
                </a:solidFill>
                <a:latin typeface="Arial" panose="020B0604020202020204" pitchFamily="34" charset="0"/>
                <a:cs typeface="Arial" panose="020B0604020202020204" pitchFamily="34" charset="0"/>
              </a:rPr>
              <a:t>Asuntojen keskineliövuokrat Helsingissä hallinta- ja rahoitusperusteen mukaan 2018 - 2023</a:t>
            </a:r>
            <a:br>
              <a:rPr lang="fi-FI" sz="1600">
                <a:solidFill>
                  <a:schemeClr val="tx1"/>
                </a:solidFill>
                <a:latin typeface="Arial" panose="020B0604020202020204" pitchFamily="34" charset="0"/>
                <a:cs typeface="Arial" panose="020B0604020202020204" pitchFamily="34" charset="0"/>
              </a:rPr>
            </a:br>
            <a:r>
              <a:rPr lang="fi-FI" sz="1400">
                <a:solidFill>
                  <a:schemeClr val="tx1"/>
                </a:solidFill>
                <a:latin typeface="Arial" panose="020B0604020202020204" pitchFamily="34" charset="0"/>
                <a:cs typeface="Arial" panose="020B0604020202020204" pitchFamily="34" charset="0"/>
              </a:rPr>
              <a:t>Aineistolähteet: Tilastokeskus, Heka Oy</a:t>
            </a:r>
            <a:endParaRPr lang="fi-FI">
              <a:solidFill>
                <a:schemeClr val="tx1"/>
              </a:solidFill>
              <a:latin typeface="Arial" panose="020B0604020202020204" pitchFamily="34" charset="0"/>
              <a:cs typeface="Arial" panose="020B0604020202020204" pitchFamily="34" charset="0"/>
            </a:endParaRPr>
          </a:p>
        </p:txBody>
      </p:sp>
      <p:sp>
        <p:nvSpPr>
          <p:cNvPr id="3" name="Päivämäärän paikkamerkki 2">
            <a:extLst>
              <a:ext uri="{FF2B5EF4-FFF2-40B4-BE49-F238E27FC236}">
                <a16:creationId xmlns:a16="http://schemas.microsoft.com/office/drawing/2014/main" id="{238259F0-FA96-BF32-32CD-9878E269E7BF}"/>
              </a:ext>
            </a:extLst>
          </p:cNvPr>
          <p:cNvSpPr>
            <a:spLocks noGrp="1"/>
          </p:cNvSpPr>
          <p:nvPr>
            <p:ph type="dt" sz="half" idx="10"/>
          </p:nvPr>
        </p:nvSpPr>
        <p:spPr/>
        <p:txBody>
          <a:bodyPr/>
          <a:lstStyle/>
          <a:p>
            <a:pPr>
              <a:defRPr/>
            </a:pPr>
            <a:fld id="{C1162F13-369F-4FB4-9811-5718EB0BBD74}" type="datetime1">
              <a:rPr lang="fi-FI" smtClean="0"/>
              <a:pPr>
                <a:defRPr/>
              </a:pPr>
              <a:t>2.10.2024</a:t>
            </a:fld>
            <a:endParaRPr lang="fi-FI"/>
          </a:p>
        </p:txBody>
      </p:sp>
      <p:pic>
        <p:nvPicPr>
          <p:cNvPr id="7" name="Kuva 6">
            <a:extLst>
              <a:ext uri="{FF2B5EF4-FFF2-40B4-BE49-F238E27FC236}">
                <a16:creationId xmlns:a16="http://schemas.microsoft.com/office/drawing/2014/main" id="{5968C82B-2C8C-2DDE-3A1A-EF55F88E3F1E}"/>
              </a:ext>
            </a:extLst>
          </p:cNvPr>
          <p:cNvPicPr>
            <a:picLocks noChangeAspect="1"/>
          </p:cNvPicPr>
          <p:nvPr/>
        </p:nvPicPr>
        <p:blipFill>
          <a:blip r:embed="rId2"/>
          <a:stretch>
            <a:fillRect/>
          </a:stretch>
        </p:blipFill>
        <p:spPr>
          <a:xfrm>
            <a:off x="2339752" y="851628"/>
            <a:ext cx="6035043" cy="4160147"/>
          </a:xfrm>
          <a:prstGeom prst="rect">
            <a:avLst/>
          </a:prstGeom>
        </p:spPr>
      </p:pic>
    </p:spTree>
    <p:extLst>
      <p:ext uri="{BB962C8B-B14F-4D97-AF65-F5344CB8AC3E}">
        <p14:creationId xmlns:p14="http://schemas.microsoft.com/office/powerpoint/2010/main" val="1052029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FC4A66-DCC2-4BB2-ABC8-8DEA7D909512}"/>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EF5F3D1C-FE6F-17A3-502C-5CCCAFF76680}"/>
              </a:ext>
            </a:extLst>
          </p:cNvPr>
          <p:cNvSpPr>
            <a:spLocks noGrp="1"/>
          </p:cNvSpPr>
          <p:nvPr>
            <p:ph type="dt" sz="half" idx="10"/>
          </p:nvPr>
        </p:nvSpPr>
        <p:spPr/>
        <p:txBody>
          <a:bodyPr/>
          <a:lstStyle/>
          <a:p>
            <a:pPr>
              <a:defRPr/>
            </a:pPr>
            <a:fld id="{C1162F13-369F-4FB4-9811-5718EB0BBD74}" type="datetime1">
              <a:rPr lang="fi-FI" smtClean="0"/>
              <a:pPr>
                <a:defRPr/>
              </a:pPr>
              <a:t>2.10.2024</a:t>
            </a:fld>
            <a:endParaRPr lang="fi-FI"/>
          </a:p>
        </p:txBody>
      </p:sp>
      <p:pic>
        <p:nvPicPr>
          <p:cNvPr id="5" name="Kuva 4">
            <a:extLst>
              <a:ext uri="{FF2B5EF4-FFF2-40B4-BE49-F238E27FC236}">
                <a16:creationId xmlns:a16="http://schemas.microsoft.com/office/drawing/2014/main" id="{D8DABD8C-BE17-6F0F-28B5-F135E8CBFB57}"/>
              </a:ext>
            </a:extLst>
          </p:cNvPr>
          <p:cNvPicPr>
            <a:picLocks noChangeAspect="1"/>
          </p:cNvPicPr>
          <p:nvPr/>
        </p:nvPicPr>
        <p:blipFill>
          <a:blip r:embed="rId2"/>
          <a:stretch>
            <a:fillRect/>
          </a:stretch>
        </p:blipFill>
        <p:spPr>
          <a:xfrm>
            <a:off x="318441" y="0"/>
            <a:ext cx="8507117" cy="5143500"/>
          </a:xfrm>
          <a:prstGeom prst="rect">
            <a:avLst/>
          </a:prstGeom>
        </p:spPr>
      </p:pic>
    </p:spTree>
    <p:extLst>
      <p:ext uri="{BB962C8B-B14F-4D97-AF65-F5344CB8AC3E}">
        <p14:creationId xmlns:p14="http://schemas.microsoft.com/office/powerpoint/2010/main" val="375081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428098-33F7-A530-9A9B-AA28F847125B}"/>
              </a:ext>
            </a:extLst>
          </p:cNvPr>
          <p:cNvSpPr>
            <a:spLocks noGrp="1"/>
          </p:cNvSpPr>
          <p:nvPr>
            <p:ph type="title"/>
          </p:nvPr>
        </p:nvSpPr>
        <p:spPr>
          <a:xfrm>
            <a:off x="1691680" y="233893"/>
            <a:ext cx="6270848" cy="840705"/>
          </a:xfrm>
        </p:spPr>
        <p:txBody>
          <a:bodyPr/>
          <a:lstStyle/>
          <a:p>
            <a:r>
              <a:rPr lang="fi-FI">
                <a:solidFill>
                  <a:schemeClr val="tx1"/>
                </a:solidFill>
              </a:rPr>
              <a:t>Sakari Topelius 1859:</a:t>
            </a:r>
            <a:br>
              <a:rPr lang="fi-FI">
                <a:solidFill>
                  <a:schemeClr val="tx1"/>
                </a:solidFill>
              </a:rPr>
            </a:br>
            <a:r>
              <a:rPr lang="fi-FI" b="1">
                <a:solidFill>
                  <a:schemeClr val="tx1"/>
                </a:solidFill>
              </a:rPr>
              <a:t>”</a:t>
            </a:r>
            <a:r>
              <a:rPr lang="sv-SE" b="1">
                <a:solidFill>
                  <a:schemeClr val="tx1"/>
                </a:solidFill>
              </a:rPr>
              <a:t>Huru de fattiga bo i Helsingfors”</a:t>
            </a:r>
            <a:endParaRPr lang="fi-FI" b="1"/>
          </a:p>
        </p:txBody>
      </p:sp>
      <p:sp>
        <p:nvSpPr>
          <p:cNvPr id="3" name="Päivämäärän paikkamerkki 2">
            <a:extLst>
              <a:ext uri="{FF2B5EF4-FFF2-40B4-BE49-F238E27FC236}">
                <a16:creationId xmlns:a16="http://schemas.microsoft.com/office/drawing/2014/main" id="{CB2DB6AE-D738-1EFF-F038-05AA93DB20A7}"/>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162F13-369F-4FB4-9811-5718EB0BBD74}" type="datetime1">
              <a:rPr kumimoji="0" lang="fi-FI" sz="900" b="0" i="0" u="none" strike="noStrike" kern="1200" cap="none" spc="0" normalizeH="0" baseline="30000" noProof="0" smtClean="0">
                <a:ln>
                  <a:noFill/>
                </a:ln>
                <a:solidFill>
                  <a:srgbClr val="000000"/>
                </a:solidFill>
                <a:effectLst/>
                <a:uLnTx/>
                <a:uFillTx/>
                <a:latin typeface="Arial"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000000"/>
              </a:solidFill>
              <a:effectLst/>
              <a:uLnTx/>
              <a:uFillTx/>
              <a:latin typeface="Arial" charset="0"/>
              <a:ea typeface="ヒラギノ角ゴ Pro W3" pitchFamily="32" charset="-128"/>
              <a:cs typeface="+mn-cs"/>
            </a:endParaRPr>
          </a:p>
        </p:txBody>
      </p:sp>
      <p:sp>
        <p:nvSpPr>
          <p:cNvPr id="5" name="Tekstiruutu 4">
            <a:extLst>
              <a:ext uri="{FF2B5EF4-FFF2-40B4-BE49-F238E27FC236}">
                <a16:creationId xmlns:a16="http://schemas.microsoft.com/office/drawing/2014/main" id="{0F84ABD0-49BA-ED50-CA02-2B18338CBBBB}"/>
              </a:ext>
            </a:extLst>
          </p:cNvPr>
          <p:cNvSpPr txBox="1"/>
          <p:nvPr/>
        </p:nvSpPr>
        <p:spPr>
          <a:xfrm>
            <a:off x="576672" y="1265919"/>
            <a:ext cx="4139344"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”De fattigas lott i hela </a:t>
            </a:r>
            <a:r>
              <a:rPr kumimoji="0" lang="sv-SE" sz="2400" b="0" i="1"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verlden</a:t>
            </a:r>
            <a:r>
              <a:rPr kumimoji="0" lang="sv-SE" sz="24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är att betala deras förnödenheter dyrare än de förmögna. Och så är det </a:t>
            </a:r>
            <a:r>
              <a:rPr kumimoji="0" lang="sv-SE" sz="2400" b="0" i="1"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äfven</a:t>
            </a:r>
            <a:r>
              <a:rPr kumimoji="0" lang="sv-SE" sz="24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i Helsingfors. Den lägre arbetande klassen i allmänhet betalar sina usla kojor i proportion vida dyrare än ståndspersonsklassen.”</a:t>
            </a:r>
            <a:endParaRPr kumimoji="0" lang="fi-FI" sz="2400" b="0" i="1"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pic>
        <p:nvPicPr>
          <p:cNvPr id="6" name="Kuva 5">
            <a:extLst>
              <a:ext uri="{FF2B5EF4-FFF2-40B4-BE49-F238E27FC236}">
                <a16:creationId xmlns:a16="http://schemas.microsoft.com/office/drawing/2014/main" id="{3EB7B02E-D500-4AD5-7451-06B04F5FA917}"/>
              </a:ext>
            </a:extLst>
          </p:cNvPr>
          <p:cNvPicPr>
            <a:picLocks noChangeAspect="1"/>
          </p:cNvPicPr>
          <p:nvPr/>
        </p:nvPicPr>
        <p:blipFill>
          <a:blip r:embed="rId2"/>
          <a:stretch>
            <a:fillRect/>
          </a:stretch>
        </p:blipFill>
        <p:spPr>
          <a:xfrm>
            <a:off x="5148064" y="1200886"/>
            <a:ext cx="3589166" cy="3877581"/>
          </a:xfrm>
          <a:prstGeom prst="rect">
            <a:avLst/>
          </a:prstGeom>
        </p:spPr>
      </p:pic>
    </p:spTree>
    <p:extLst>
      <p:ext uri="{BB962C8B-B14F-4D97-AF65-F5344CB8AC3E}">
        <p14:creationId xmlns:p14="http://schemas.microsoft.com/office/powerpoint/2010/main" val="1008083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6D64BE-8DFF-3E23-FF2F-F2547B2C8551}"/>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5643202D-604A-9BA1-7013-55E78BF67F53}"/>
              </a:ext>
            </a:extLst>
          </p:cNvPr>
          <p:cNvSpPr>
            <a:spLocks noGrp="1"/>
          </p:cNvSpPr>
          <p:nvPr>
            <p:ph type="dt" sz="half" idx="10"/>
          </p:nvPr>
        </p:nvSpPr>
        <p:spPr/>
        <p:txBody>
          <a:bodyPr/>
          <a:lstStyle/>
          <a:p>
            <a:pPr>
              <a:defRPr/>
            </a:pPr>
            <a:fld id="{C1162F13-369F-4FB4-9811-5718EB0BBD74}" type="datetime1">
              <a:rPr lang="fi-FI" smtClean="0"/>
              <a:pPr>
                <a:defRPr/>
              </a:pPr>
              <a:t>2.10.2024</a:t>
            </a:fld>
            <a:endParaRPr lang="fi-FI"/>
          </a:p>
        </p:txBody>
      </p:sp>
      <p:pic>
        <p:nvPicPr>
          <p:cNvPr id="5" name="Kuva 4">
            <a:extLst>
              <a:ext uri="{FF2B5EF4-FFF2-40B4-BE49-F238E27FC236}">
                <a16:creationId xmlns:a16="http://schemas.microsoft.com/office/drawing/2014/main" id="{EB8E71A4-002B-E290-6C59-3AF8E9082A41}"/>
              </a:ext>
            </a:extLst>
          </p:cNvPr>
          <p:cNvPicPr>
            <a:picLocks noChangeAspect="1"/>
          </p:cNvPicPr>
          <p:nvPr/>
        </p:nvPicPr>
        <p:blipFill>
          <a:blip r:embed="rId2"/>
          <a:stretch>
            <a:fillRect/>
          </a:stretch>
        </p:blipFill>
        <p:spPr>
          <a:xfrm>
            <a:off x="0" y="141447"/>
            <a:ext cx="9144000" cy="4836367"/>
          </a:xfrm>
          <a:prstGeom prst="rect">
            <a:avLst/>
          </a:prstGeom>
        </p:spPr>
      </p:pic>
    </p:spTree>
    <p:extLst>
      <p:ext uri="{BB962C8B-B14F-4D97-AF65-F5344CB8AC3E}">
        <p14:creationId xmlns:p14="http://schemas.microsoft.com/office/powerpoint/2010/main" val="2395448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8F8D68-A1A0-4781-ABAB-08AB452A4E6A}"/>
              </a:ext>
            </a:extLst>
          </p:cNvPr>
          <p:cNvSpPr>
            <a:spLocks noGrp="1"/>
          </p:cNvSpPr>
          <p:nvPr>
            <p:ph type="title"/>
          </p:nvPr>
        </p:nvSpPr>
        <p:spPr>
          <a:xfrm>
            <a:off x="1475656" y="114300"/>
            <a:ext cx="7560840" cy="856134"/>
          </a:xfrm>
        </p:spPr>
        <p:txBody>
          <a:bodyPr/>
          <a:lstStyle/>
          <a:p>
            <a:r>
              <a:rPr lang="en-US" sz="2000" b="1">
                <a:solidFill>
                  <a:schemeClr val="tx1"/>
                </a:solidFill>
                <a:latin typeface="Arial" panose="020B0604020202020204" pitchFamily="34" charset="0"/>
                <a:ea typeface="Verdana" panose="020B0604030504040204" pitchFamily="34" charset="0"/>
                <a:cs typeface="Arial" panose="020B0604020202020204" pitchFamily="34" charset="0"/>
              </a:rPr>
              <a:t>Government Spending on Housing Allowances in OECD as % of GDP (2020 or last year available) </a:t>
            </a:r>
            <a:r>
              <a:rPr lang="en-US" sz="1000">
                <a:solidFill>
                  <a:schemeClr val="tx1"/>
                </a:solidFill>
                <a:latin typeface="Verdana" panose="020B0604030504040204" pitchFamily="34" charset="0"/>
                <a:ea typeface="Verdana" panose="020B0604030504040204" pitchFamily="34" charset="0"/>
                <a:hlinkClick r:id="rId2"/>
              </a:rPr>
              <a:t>https://www.oecd.org/housing/data/affordable-housing-database/housing-policies.htm</a:t>
            </a:r>
            <a:r>
              <a:rPr lang="en-US" sz="1000">
                <a:solidFill>
                  <a:schemeClr val="tx1"/>
                </a:solidFill>
                <a:latin typeface="Verdana" panose="020B0604030504040204" pitchFamily="34" charset="0"/>
                <a:ea typeface="Verdana" panose="020B0604030504040204" pitchFamily="34" charset="0"/>
              </a:rPr>
              <a:t> </a:t>
            </a:r>
            <a:endParaRPr lang="fi-FI" sz="1000">
              <a:solidFill>
                <a:schemeClr val="tx1"/>
              </a:solidFill>
              <a:latin typeface="Verdana" panose="020B0604030504040204" pitchFamily="34" charset="0"/>
              <a:ea typeface="Verdana" panose="020B0604030504040204" pitchFamily="34" charset="0"/>
            </a:endParaRPr>
          </a:p>
        </p:txBody>
      </p:sp>
      <p:sp>
        <p:nvSpPr>
          <p:cNvPr id="3" name="Päivämäärän paikkamerkki 2">
            <a:extLst>
              <a:ext uri="{FF2B5EF4-FFF2-40B4-BE49-F238E27FC236}">
                <a16:creationId xmlns:a16="http://schemas.microsoft.com/office/drawing/2014/main" id="{58E0454E-F5C5-478A-8B82-D1855AD383F7}"/>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1162F13-369F-4FB4-9811-5718EB0BBD74}" type="datetime1">
              <a:rPr kumimoji="0" lang="fi-FI" sz="900" b="0" i="0" u="none" strike="noStrike" kern="1200" cap="none" spc="0" normalizeH="0" baseline="30000" noProof="0" smtClean="0">
                <a:ln>
                  <a:noFill/>
                </a:ln>
                <a:solidFill>
                  <a:srgbClr val="262626"/>
                </a:solidFill>
                <a:effectLst/>
                <a:uLnTx/>
                <a:uFillTx/>
                <a:latin typeface="Verdana "/>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
              <a:ea typeface="ヒラギノ角ゴ Pro W3" pitchFamily="32" charset="-128"/>
              <a:cs typeface="+mn-cs"/>
            </a:endParaRPr>
          </a:p>
        </p:txBody>
      </p:sp>
      <p:graphicFrame>
        <p:nvGraphicFramePr>
          <p:cNvPr id="4" name="Kaavio 3">
            <a:extLst>
              <a:ext uri="{FF2B5EF4-FFF2-40B4-BE49-F238E27FC236}">
                <a16:creationId xmlns:a16="http://schemas.microsoft.com/office/drawing/2014/main" id="{3B83A23D-94CE-4462-9982-A1CEDDF06365}"/>
              </a:ext>
            </a:extLst>
          </p:cNvPr>
          <p:cNvGraphicFramePr>
            <a:graphicFrameLocks/>
          </p:cNvGraphicFramePr>
          <p:nvPr>
            <p:extLst>
              <p:ext uri="{D42A27DB-BD31-4B8C-83A1-F6EECF244321}">
                <p14:modId xmlns:p14="http://schemas.microsoft.com/office/powerpoint/2010/main" val="1182776250"/>
              </p:ext>
            </p:extLst>
          </p:nvPr>
        </p:nvGraphicFramePr>
        <p:xfrm>
          <a:off x="1475656" y="970434"/>
          <a:ext cx="7560840" cy="41540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iruutu 4">
            <a:extLst>
              <a:ext uri="{FF2B5EF4-FFF2-40B4-BE49-F238E27FC236}">
                <a16:creationId xmlns:a16="http://schemas.microsoft.com/office/drawing/2014/main" id="{7B247D45-1009-53D3-7EAA-9AD6F6F5B4DF}"/>
              </a:ext>
            </a:extLst>
          </p:cNvPr>
          <p:cNvSpPr txBox="1"/>
          <p:nvPr/>
        </p:nvSpPr>
        <p:spPr>
          <a:xfrm>
            <a:off x="5940152" y="1923678"/>
            <a:ext cx="2736304" cy="1015663"/>
          </a:xfrm>
          <a:prstGeom prst="rect">
            <a:avLst/>
          </a:prstGeom>
          <a:noFill/>
        </p:spPr>
        <p:txBody>
          <a:bodyPr wrap="square" rtlCol="0">
            <a:spAutoFit/>
          </a:bodyPr>
          <a:lstStyle/>
          <a:p>
            <a:r>
              <a:rPr lang="fi-FI" sz="2000" i="1"/>
              <a:t>Hallitus leikkaa yleistä asumistukea yli 20 % = 360 M€ </a:t>
            </a:r>
          </a:p>
        </p:txBody>
      </p:sp>
    </p:spTree>
    <p:extLst>
      <p:ext uri="{BB962C8B-B14F-4D97-AF65-F5344CB8AC3E}">
        <p14:creationId xmlns:p14="http://schemas.microsoft.com/office/powerpoint/2010/main" val="2214784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6714088-03C7-4767-881D-3272E31776F8}"/>
              </a:ext>
            </a:extLst>
          </p:cNvPr>
          <p:cNvSpPr>
            <a:spLocks noGrp="1"/>
          </p:cNvSpPr>
          <p:nvPr>
            <p:ph type="title"/>
          </p:nvPr>
        </p:nvSpPr>
        <p:spPr>
          <a:xfrm>
            <a:off x="1475656" y="496239"/>
            <a:ext cx="7416824" cy="230833"/>
          </a:xfrm>
        </p:spPr>
        <p:txBody>
          <a:bodyPr vert="horz" wrap="square" lIns="91440" tIns="45720" rIns="91440" bIns="45720" numCol="1" anchor="ctr" anchorCtr="0" compatLnSpc="1">
            <a:prstTxWarp prst="textNoShape">
              <a:avLst/>
            </a:prstTxWarp>
            <a:normAutofit fontScale="90000"/>
          </a:bodyPr>
          <a:lstStyle/>
          <a:p>
            <a:pPr>
              <a:lnSpc>
                <a:spcPct val="90000"/>
              </a:lnSpc>
            </a:pPr>
            <a:r>
              <a:rPr lang="fi-FI" sz="2400" b="1">
                <a:solidFill>
                  <a:schemeClr val="tx1"/>
                </a:solidFill>
                <a:latin typeface="Arial" panose="020B0604020202020204" pitchFamily="34" charset="0"/>
                <a:cs typeface="Arial" panose="020B0604020202020204" pitchFamily="34" charset="0"/>
              </a:rPr>
              <a:t>FINANSSIKRIISIN jälkeen: </a:t>
            </a:r>
            <a:br>
              <a:rPr lang="fi-FI" sz="2400" b="1">
                <a:solidFill>
                  <a:schemeClr val="tx1"/>
                </a:solidFill>
                <a:latin typeface="Arial" panose="020B0604020202020204" pitchFamily="34" charset="0"/>
                <a:cs typeface="Arial" panose="020B0604020202020204" pitchFamily="34" charset="0"/>
              </a:rPr>
            </a:br>
            <a:r>
              <a:rPr lang="fi-FI" sz="2400" b="1">
                <a:solidFill>
                  <a:schemeClr val="tx1"/>
                </a:solidFill>
                <a:highlight>
                  <a:srgbClr val="FFFF00"/>
                </a:highlight>
                <a:latin typeface="Arial" panose="020B0604020202020204" pitchFamily="34" charset="0"/>
                <a:cs typeface="Arial" panose="020B0604020202020204" pitchFamily="34" charset="0"/>
              </a:rPr>
              <a:t>markkinavuokralla asuminen yleistyy,</a:t>
            </a:r>
            <a:r>
              <a:rPr lang="fi-FI" sz="2400" b="1">
                <a:solidFill>
                  <a:schemeClr val="tx1"/>
                </a:solidFill>
                <a:latin typeface="Arial" panose="020B0604020202020204" pitchFamily="34" charset="0"/>
                <a:cs typeface="Arial" panose="020B0604020202020204" pitchFamily="34" charset="0"/>
              </a:rPr>
              <a:t> yhä suurempi osa nuorista vuokra-asujia (alle 40-vuotiaista yli 60%)</a:t>
            </a:r>
            <a:endParaRPr lang="fi-FI" sz="1700" b="1">
              <a:solidFill>
                <a:schemeClr val="tx1"/>
              </a:solidFill>
              <a:latin typeface="Arial" panose="020B0604020202020204" pitchFamily="34" charset="0"/>
              <a:cs typeface="Arial" panose="020B0604020202020204" pitchFamily="34" charset="0"/>
            </a:endParaRPr>
          </a:p>
        </p:txBody>
      </p:sp>
      <p:sp>
        <p:nvSpPr>
          <p:cNvPr id="2" name="Päivämäärän paikkamerkki 1">
            <a:extLst>
              <a:ext uri="{FF2B5EF4-FFF2-40B4-BE49-F238E27FC236}">
                <a16:creationId xmlns:a16="http://schemas.microsoft.com/office/drawing/2014/main" id="{8F2FAAA8-E548-43BC-B78C-80F8954988F7}"/>
              </a:ext>
            </a:extLst>
          </p:cNvPr>
          <p:cNvSpPr>
            <a:spLocks noGrp="1"/>
          </p:cNvSpPr>
          <p:nvPr>
            <p:ph type="dt" sz="half" idx="10"/>
          </p:nvPr>
        </p:nvSpPr>
        <p:spPr>
          <a:xfrm>
            <a:off x="609600" y="4800600"/>
            <a:ext cx="1600200" cy="228600"/>
          </a:xfrm>
        </p:spPr>
        <p:txBody>
          <a:bodyPr vert="horz" wrap="square" lIns="91440" tIns="45720" rIns="91440" bIns="45720" numCol="1" anchor="t" anchorCtr="0" compatLnSpc="1">
            <a:prstTxWarp prst="textNoShape">
              <a:avLst/>
            </a:prstTxWarp>
            <a:normAutofit/>
          </a:bodyPr>
          <a:lstStyle/>
          <a:p>
            <a:pPr marL="0" marR="0" lvl="0" indent="0" algn="l" defTabSz="914355" rtl="0" eaLnBrk="0" fontAlgn="base" latinLnBrk="0" hangingPunct="0">
              <a:lnSpc>
                <a:spcPct val="100000"/>
              </a:lnSpc>
              <a:spcBef>
                <a:spcPct val="0"/>
              </a:spcBef>
              <a:spcAft>
                <a:spcPts val="600"/>
              </a:spcAft>
              <a:buClrTx/>
              <a:buSzTx/>
              <a:buFontTx/>
              <a:buNone/>
              <a:tabLst/>
              <a:defRPr/>
            </a:pPr>
            <a:fld id="{A4C4ECE4-EF7B-4899-8337-9177D72C5861}" type="datetime1">
              <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rPr>
              <a:pPr marL="0" marR="0" lvl="0" indent="0" algn="l" defTabSz="914355" rtl="0" eaLnBrk="0" fontAlgn="base" latinLnBrk="0" hangingPunct="0">
                <a:lnSpc>
                  <a:spcPct val="100000"/>
                </a:lnSpc>
                <a:spcBef>
                  <a:spcPct val="0"/>
                </a:spcBef>
                <a:spcAft>
                  <a:spcPts val="60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a:ea typeface="ヒラギノ角ゴ Pro W3" pitchFamily="32" charset="-128"/>
              <a:cs typeface="+mn-cs"/>
            </a:endParaRPr>
          </a:p>
        </p:txBody>
      </p:sp>
      <p:sp>
        <p:nvSpPr>
          <p:cNvPr id="4" name="Tekstiruutu 3">
            <a:extLst>
              <a:ext uri="{FF2B5EF4-FFF2-40B4-BE49-F238E27FC236}">
                <a16:creationId xmlns:a16="http://schemas.microsoft.com/office/drawing/2014/main" id="{5EB9F2EE-6D04-4C21-8C83-471CE4E414B4}"/>
              </a:ext>
            </a:extLst>
          </p:cNvPr>
          <p:cNvSpPr txBox="1"/>
          <p:nvPr/>
        </p:nvSpPr>
        <p:spPr bwMode="auto">
          <a:xfrm rot="21299696">
            <a:off x="318032" y="3038038"/>
            <a:ext cx="1727882" cy="864096"/>
          </a:xfrm>
          <a:prstGeom prst="rect">
            <a:avLst/>
          </a:prstGeom>
          <a:noFill/>
          <a:ln>
            <a:noFill/>
          </a:ln>
        </p:spPr>
        <p:txBody>
          <a:bodyPr vert="horz" wrap="square" lIns="91440" tIns="45720" rIns="91440" bIns="45720" numCol="1" rtlCol="0" anchor="ctr" anchorCtr="0" compatLnSpc="1">
            <a:prstTxWarp prst="textNoShape">
              <a:avLst/>
            </a:prstTxWarp>
            <a:noAutofit/>
          </a:bodyPr>
          <a:lstStyle/>
          <a:p>
            <a:pPr marL="0" marR="0" lvl="0" indent="0" algn="ctr" defTabSz="914355" rtl="0" eaLnBrk="0" fontAlgn="base" latinLnBrk="0" hangingPunct="0">
              <a:lnSpc>
                <a:spcPct val="100000"/>
              </a:lnSpc>
              <a:spcBef>
                <a:spcPct val="20000"/>
              </a:spcBef>
              <a:spcAft>
                <a:spcPts val="1200"/>
              </a:spcAft>
              <a:buClr>
                <a:srgbClr val="94C43A"/>
              </a:buClr>
              <a:buSzTx/>
              <a:buFontTx/>
              <a:buNone/>
              <a:tabLst/>
              <a:defRPr/>
            </a:pPr>
            <a:r>
              <a:rPr kumimoji="0" lang="fi-FI" sz="1000" b="1" i="0" u="none" strike="noStrike" kern="1200" cap="all" spc="0" normalizeH="0" baseline="0" noProof="0">
                <a:ln>
                  <a:noFill/>
                </a:ln>
                <a:solidFill>
                  <a:srgbClr val="2E5053"/>
                </a:solidFill>
                <a:effectLst/>
                <a:uLnTx/>
                <a:uFillTx/>
                <a:latin typeface="Verdana"/>
                <a:ea typeface="ヒラギノ角ゴ Pro W3" pitchFamily="32" charset="-128"/>
                <a:cs typeface="+mn-cs"/>
              </a:rPr>
              <a:t>2023  Omistusasujia Enää 61% kotitalouksista</a:t>
            </a:r>
          </a:p>
        </p:txBody>
      </p:sp>
      <p:sp>
        <p:nvSpPr>
          <p:cNvPr id="5" name="Tekstiruutu 4">
            <a:extLst>
              <a:ext uri="{FF2B5EF4-FFF2-40B4-BE49-F238E27FC236}">
                <a16:creationId xmlns:a16="http://schemas.microsoft.com/office/drawing/2014/main" id="{63955C97-C15A-4A48-B583-8F9E9E09A767}"/>
              </a:ext>
            </a:extLst>
          </p:cNvPr>
          <p:cNvSpPr txBox="1"/>
          <p:nvPr/>
        </p:nvSpPr>
        <p:spPr bwMode="auto">
          <a:xfrm>
            <a:off x="251522" y="1815666"/>
            <a:ext cx="1038597" cy="864096"/>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marL="0" marR="0" lvl="0" indent="0" algn="ctr" defTabSz="914355" rtl="0" eaLnBrk="0" fontAlgn="base" latinLnBrk="0" hangingPunct="0">
              <a:lnSpc>
                <a:spcPct val="90000"/>
              </a:lnSpc>
              <a:spcBef>
                <a:spcPct val="20000"/>
              </a:spcBef>
              <a:spcAft>
                <a:spcPts val="1200"/>
              </a:spcAft>
              <a:buClr>
                <a:srgbClr val="94C43A"/>
              </a:buClr>
              <a:buSzTx/>
              <a:buFontTx/>
              <a:buNone/>
              <a:tabLst/>
              <a:defRPr/>
            </a:pPr>
            <a:r>
              <a:rPr kumimoji="0" lang="fi-FI" sz="1100" b="0" i="0" u="none" strike="noStrike" kern="1200" cap="none" spc="0" normalizeH="0" baseline="0" noProof="0">
                <a:ln>
                  <a:noFill/>
                </a:ln>
                <a:solidFill>
                  <a:srgbClr val="FFFFFF"/>
                </a:solidFill>
                <a:effectLst/>
                <a:uLnTx/>
                <a:uFillTx/>
                <a:latin typeface="Verdana"/>
                <a:ea typeface="ヒラギノ角ゴ Pro W3" pitchFamily="32" charset="-128"/>
                <a:cs typeface="+mn-cs"/>
              </a:rPr>
              <a:t>2023 jo     36 %  </a:t>
            </a:r>
            <a:r>
              <a:rPr kumimoji="0" lang="fi-FI" sz="1100" b="0" i="0" u="none" strike="noStrike" kern="1200" cap="none" spc="0" normalizeH="0" baseline="0" noProof="0" err="1">
                <a:ln>
                  <a:noFill/>
                </a:ln>
                <a:solidFill>
                  <a:srgbClr val="FFFFFF"/>
                </a:solidFill>
                <a:effectLst/>
                <a:uLnTx/>
                <a:uFillTx/>
                <a:latin typeface="Verdana"/>
                <a:ea typeface="ヒラギノ角ゴ Pro W3" pitchFamily="32" charset="-128"/>
                <a:cs typeface="+mn-cs"/>
              </a:rPr>
              <a:t>kotitalouk</a:t>
            </a:r>
            <a:r>
              <a:rPr kumimoji="0" lang="fi-FI" sz="1100" b="0" i="0" u="none" strike="noStrike" kern="1200" cap="none" spc="0" normalizeH="0" baseline="0" noProof="0">
                <a:ln>
                  <a:noFill/>
                </a:ln>
                <a:solidFill>
                  <a:srgbClr val="FFFFFF"/>
                </a:solidFill>
                <a:effectLst/>
                <a:uLnTx/>
                <a:uFillTx/>
                <a:latin typeface="Verdana"/>
                <a:ea typeface="ヒラギノ角ゴ Pro W3" pitchFamily="32" charset="-128"/>
                <a:cs typeface="+mn-cs"/>
              </a:rPr>
              <a:t>- </a:t>
            </a:r>
            <a:r>
              <a:rPr kumimoji="0" lang="fi-FI" sz="1100" b="0" i="0" u="none" strike="noStrike" kern="1200" cap="none" spc="0" normalizeH="0" baseline="0" noProof="0" err="1">
                <a:ln>
                  <a:noFill/>
                </a:ln>
                <a:solidFill>
                  <a:srgbClr val="FFFFFF"/>
                </a:solidFill>
                <a:effectLst/>
                <a:uLnTx/>
                <a:uFillTx/>
                <a:latin typeface="Verdana"/>
                <a:ea typeface="ヒラギノ角ゴ Pro W3" pitchFamily="32" charset="-128"/>
                <a:cs typeface="+mn-cs"/>
              </a:rPr>
              <a:t>sista</a:t>
            </a:r>
            <a:r>
              <a:rPr kumimoji="0" lang="fi-FI" sz="1100" b="0" i="0" u="none" strike="noStrike" kern="1200" cap="none" spc="0" normalizeH="0" baseline="0" noProof="0">
                <a:ln>
                  <a:noFill/>
                </a:ln>
                <a:solidFill>
                  <a:srgbClr val="FFFFFF"/>
                </a:solidFill>
                <a:effectLst/>
                <a:uLnTx/>
                <a:uFillTx/>
                <a:latin typeface="Verdana"/>
                <a:ea typeface="ヒラギノ角ゴ Pro W3" pitchFamily="32" charset="-128"/>
                <a:cs typeface="+mn-cs"/>
              </a:rPr>
              <a:t> asuu vuokralla</a:t>
            </a:r>
          </a:p>
        </p:txBody>
      </p:sp>
      <p:graphicFrame>
        <p:nvGraphicFramePr>
          <p:cNvPr id="7" name="Kaavio 6">
            <a:extLst>
              <a:ext uri="{FF2B5EF4-FFF2-40B4-BE49-F238E27FC236}">
                <a16:creationId xmlns:a16="http://schemas.microsoft.com/office/drawing/2014/main" id="{8208288B-0201-435C-9239-B382284C01B7}"/>
              </a:ext>
            </a:extLst>
          </p:cNvPr>
          <p:cNvGraphicFramePr>
            <a:graphicFrameLocks noGrp="1"/>
          </p:cNvGraphicFramePr>
          <p:nvPr/>
        </p:nvGraphicFramePr>
        <p:xfrm>
          <a:off x="2295790" y="1347615"/>
          <a:ext cx="6270848" cy="3198802"/>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iruutu 2">
            <a:extLst>
              <a:ext uri="{FF2B5EF4-FFF2-40B4-BE49-F238E27FC236}">
                <a16:creationId xmlns:a16="http://schemas.microsoft.com/office/drawing/2014/main" id="{231EEF82-A410-4D8A-8651-D36CB9AFC422}"/>
              </a:ext>
            </a:extLst>
          </p:cNvPr>
          <p:cNvSpPr txBox="1"/>
          <p:nvPr/>
        </p:nvSpPr>
        <p:spPr>
          <a:xfrm>
            <a:off x="2857500" y="4715848"/>
            <a:ext cx="4625340" cy="230832"/>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sz="9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Vuokralla-asuviin ei ole laskettu asumisoikeusasunnoissa asuvia ruokakuntia</a:t>
            </a:r>
          </a:p>
        </p:txBody>
      </p:sp>
      <p:sp>
        <p:nvSpPr>
          <p:cNvPr id="11" name="Tekstiruutu 10">
            <a:extLst>
              <a:ext uri="{FF2B5EF4-FFF2-40B4-BE49-F238E27FC236}">
                <a16:creationId xmlns:a16="http://schemas.microsoft.com/office/drawing/2014/main" id="{496B6881-CD81-4EE5-BD04-918F41A4A0B7}"/>
              </a:ext>
            </a:extLst>
          </p:cNvPr>
          <p:cNvSpPr txBox="1"/>
          <p:nvPr/>
        </p:nvSpPr>
        <p:spPr>
          <a:xfrm>
            <a:off x="336935" y="4528495"/>
            <a:ext cx="4590142" cy="230832"/>
          </a:xfrm>
          <a:prstGeom prst="rect">
            <a:avLst/>
          </a:prstGeom>
          <a:noFill/>
        </p:spPr>
        <p:txBody>
          <a:bodyPr wrap="square">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fi-FI" sz="900" b="1" i="0" u="none" strike="noStrike" kern="0" cap="none" spc="0" normalizeH="0" baseline="0" noProof="0">
                <a:ln>
                  <a:noFill/>
                </a:ln>
                <a:solidFill>
                  <a:srgbClr val="262626"/>
                </a:solidFill>
                <a:effectLst/>
                <a:uLnTx/>
                <a:uFillTx/>
                <a:latin typeface="Verdana Pro"/>
                <a:ea typeface="ヒラギノ角ゴ Pro W3" pitchFamily="32" charset="-128"/>
                <a:cs typeface="+mn-cs"/>
              </a:rPr>
              <a:t>Lähde: Tilastokeskus</a:t>
            </a:r>
            <a:endPar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753787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01D7499-C0EF-4777-F3A3-97B406188228}"/>
              </a:ext>
            </a:extLst>
          </p:cNvPr>
          <p:cNvSpPr>
            <a:spLocks noGrp="1"/>
          </p:cNvSpPr>
          <p:nvPr>
            <p:ph type="title"/>
          </p:nvPr>
        </p:nvSpPr>
        <p:spPr>
          <a:xfrm>
            <a:off x="1979712" y="248868"/>
            <a:ext cx="6400800" cy="342900"/>
          </a:xfrm>
        </p:spPr>
        <p:txBody>
          <a:bodyPr/>
          <a:lstStyle/>
          <a:p>
            <a:r>
              <a:rPr lang="fi-FI" b="1">
                <a:solidFill>
                  <a:schemeClr val="tx1"/>
                </a:solidFill>
                <a:latin typeface="Arial" panose="020B0604020202020204" pitchFamily="34" charset="0"/>
                <a:cs typeface="Arial" panose="020B0604020202020204" pitchFamily="34" charset="0"/>
              </a:rPr>
              <a:t>Vuokra-asuminen menossa nopeasti markkinaehtoiseen suuntaan 2000-2023</a:t>
            </a:r>
          </a:p>
        </p:txBody>
      </p:sp>
      <p:graphicFrame>
        <p:nvGraphicFramePr>
          <p:cNvPr id="8" name="Sisällön paikkamerkki 7">
            <a:extLst>
              <a:ext uri="{FF2B5EF4-FFF2-40B4-BE49-F238E27FC236}">
                <a16:creationId xmlns:a16="http://schemas.microsoft.com/office/drawing/2014/main" id="{8B4EF872-7225-5E03-4060-31F072CE7685}"/>
              </a:ext>
            </a:extLst>
          </p:cNvPr>
          <p:cNvGraphicFramePr>
            <a:graphicFrameLocks noGrp="1"/>
          </p:cNvGraphicFramePr>
          <p:nvPr>
            <p:ph sz="half" idx="1"/>
          </p:nvPr>
        </p:nvGraphicFramePr>
        <p:xfrm>
          <a:off x="250825" y="1203598"/>
          <a:ext cx="4321175" cy="36724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Kaavio 10">
            <a:extLst>
              <a:ext uri="{FF2B5EF4-FFF2-40B4-BE49-F238E27FC236}">
                <a16:creationId xmlns:a16="http://schemas.microsoft.com/office/drawing/2014/main" id="{06673FCF-AD07-6508-C98F-5CB99449D692}"/>
              </a:ext>
            </a:extLst>
          </p:cNvPr>
          <p:cNvGraphicFramePr>
            <a:graphicFrameLocks noGrp="1"/>
          </p:cNvGraphicFramePr>
          <p:nvPr/>
        </p:nvGraphicFramePr>
        <p:xfrm>
          <a:off x="4788023" y="1275606"/>
          <a:ext cx="4105151"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iruutu 11">
            <a:extLst>
              <a:ext uri="{FF2B5EF4-FFF2-40B4-BE49-F238E27FC236}">
                <a16:creationId xmlns:a16="http://schemas.microsoft.com/office/drawing/2014/main" id="{9275E7FC-A6F6-79C7-3F54-CB301041AC4D}"/>
              </a:ext>
            </a:extLst>
          </p:cNvPr>
          <p:cNvSpPr txBox="1"/>
          <p:nvPr/>
        </p:nvSpPr>
        <p:spPr>
          <a:xfrm>
            <a:off x="1403648" y="795711"/>
            <a:ext cx="244827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Tampere</a:t>
            </a:r>
          </a:p>
        </p:txBody>
      </p:sp>
      <p:sp>
        <p:nvSpPr>
          <p:cNvPr id="13" name="Tekstiruutu 12">
            <a:extLst>
              <a:ext uri="{FF2B5EF4-FFF2-40B4-BE49-F238E27FC236}">
                <a16:creationId xmlns:a16="http://schemas.microsoft.com/office/drawing/2014/main" id="{820ADBF3-F21F-579C-2E1B-696087C51677}"/>
              </a:ext>
            </a:extLst>
          </p:cNvPr>
          <p:cNvSpPr txBox="1"/>
          <p:nvPr/>
        </p:nvSpPr>
        <p:spPr>
          <a:xfrm>
            <a:off x="5868144" y="795711"/>
            <a:ext cx="280831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Turku</a:t>
            </a:r>
          </a:p>
        </p:txBody>
      </p:sp>
    </p:spTree>
    <p:extLst>
      <p:ext uri="{BB962C8B-B14F-4D97-AF65-F5344CB8AC3E}">
        <p14:creationId xmlns:p14="http://schemas.microsoft.com/office/powerpoint/2010/main" val="2199900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C9244E-407C-A8D9-595C-15CE15575319}"/>
              </a:ext>
            </a:extLst>
          </p:cNvPr>
          <p:cNvSpPr>
            <a:spLocks noGrp="1"/>
          </p:cNvSpPr>
          <p:nvPr>
            <p:ph type="title"/>
          </p:nvPr>
        </p:nvSpPr>
        <p:spPr>
          <a:xfrm>
            <a:off x="3059832" y="190033"/>
            <a:ext cx="4892206" cy="688838"/>
          </a:xfrm>
        </p:spPr>
        <p:txBody>
          <a:bodyPr>
            <a:normAutofit fontScale="90000"/>
          </a:bodyPr>
          <a:lstStyle/>
          <a:p>
            <a:r>
              <a:rPr lang="fi-FI" b="1">
                <a:solidFill>
                  <a:schemeClr val="tx1"/>
                </a:solidFill>
              </a:rPr>
              <a:t>Helsingin vuokra-asuntokannan kehitys 2000-2023</a:t>
            </a:r>
          </a:p>
        </p:txBody>
      </p:sp>
      <p:sp>
        <p:nvSpPr>
          <p:cNvPr id="3" name="Sisällön paikkamerkki 2">
            <a:extLst>
              <a:ext uri="{FF2B5EF4-FFF2-40B4-BE49-F238E27FC236}">
                <a16:creationId xmlns:a16="http://schemas.microsoft.com/office/drawing/2014/main" id="{866B9560-D7B0-E388-27CC-F87029648E9C}"/>
              </a:ext>
            </a:extLst>
          </p:cNvPr>
          <p:cNvSpPr>
            <a:spLocks noGrp="1"/>
          </p:cNvSpPr>
          <p:nvPr>
            <p:ph idx="1"/>
          </p:nvPr>
        </p:nvSpPr>
        <p:spPr>
          <a:xfrm>
            <a:off x="3213001" y="2560313"/>
            <a:ext cx="3750986" cy="2072409"/>
          </a:xfrm>
        </p:spPr>
        <p:txBody>
          <a:bodyPr/>
          <a:lstStyle/>
          <a:p>
            <a:endParaRPr lang="fi-FI"/>
          </a:p>
        </p:txBody>
      </p:sp>
      <p:pic>
        <p:nvPicPr>
          <p:cNvPr id="1026" name="Picture 2">
            <a:extLst>
              <a:ext uri="{FF2B5EF4-FFF2-40B4-BE49-F238E27FC236}">
                <a16:creationId xmlns:a16="http://schemas.microsoft.com/office/drawing/2014/main" id="{F9FF4945-A0B8-47B2-F76F-8A3CCCBD3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987574"/>
            <a:ext cx="5579687" cy="423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a:extLst>
              <a:ext uri="{FF2B5EF4-FFF2-40B4-BE49-F238E27FC236}">
                <a16:creationId xmlns:a16="http://schemas.microsoft.com/office/drawing/2014/main" id="{A45692CD-67FE-99E3-2C83-BAA06FE6D48E}"/>
              </a:ext>
            </a:extLst>
          </p:cNvPr>
          <p:cNvSpPr txBox="1"/>
          <p:nvPr/>
        </p:nvSpPr>
        <p:spPr>
          <a:xfrm>
            <a:off x="260672" y="1131590"/>
            <a:ext cx="3159199" cy="4555093"/>
          </a:xfrm>
          <a:prstGeom prst="rect">
            <a:avLst/>
          </a:prstGeom>
          <a:noFill/>
        </p:spPr>
        <p:txBody>
          <a:bodyPr wrap="square" rtlCol="0">
            <a:spAutoFit/>
          </a:bodyPr>
          <a:lstStyle/>
          <a:p>
            <a:r>
              <a:rPr lang="fi-FI" sz="1400" b="1">
                <a:highlight>
                  <a:srgbClr val="FFFF00"/>
                </a:highlight>
              </a:rPr>
              <a:t>Yksityisten vuokra-asuntojen  määrä on kasvanut 60%</a:t>
            </a:r>
          </a:p>
          <a:p>
            <a:endParaRPr lang="fi-FI" sz="1400">
              <a:highlight>
                <a:srgbClr val="FFFF00"/>
              </a:highlight>
            </a:endParaRPr>
          </a:p>
          <a:p>
            <a:r>
              <a:rPr kumimoji="0" lang="fi-FI" sz="14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Tavallisten </a:t>
            </a:r>
            <a:r>
              <a:rPr kumimoji="0" lang="fi-FI" sz="1400" b="0" i="0" u="none" strike="noStrike" kern="1200" cap="none" spc="0" normalizeH="0" baseline="0" noProof="0" err="1">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ara</a:t>
            </a:r>
            <a:r>
              <a:rPr kumimoji="0" lang="fi-FI" sz="14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-vuokra-asuntojen määrä on vähentynyt 2 000 asunnolla vuosituhannen alusta</a:t>
            </a:r>
            <a:endParaRPr lang="fi-FI" sz="1400">
              <a:highlight>
                <a:srgbClr val="FFFF00"/>
              </a:highlight>
            </a:endParaRPr>
          </a:p>
          <a:p>
            <a:r>
              <a:rPr lang="fi-FI" sz="1400">
                <a:highlight>
                  <a:srgbClr val="FFFF00"/>
                </a:highlight>
              </a:rPr>
              <a:t> </a:t>
            </a:r>
            <a:endParaRPr lang="fi-FI" sz="1400"/>
          </a:p>
          <a:p>
            <a:r>
              <a:rPr lang="fi-FI" sz="1400"/>
              <a:t>Vuokra-asuntobusiness Helsingissä alkoi jo aiemmin - sijoittajat ovat ostaneet lähes kaikki myyntiin tulleet pienasunnot vanhasta asuntokannasta jo ennen rakentamisbuumia. </a:t>
            </a:r>
          </a:p>
          <a:p>
            <a:r>
              <a:rPr lang="fi-FI" sz="1400"/>
              <a:t>Helsinki oli pitkään tiukkana asuntojen keskikoon kanssa, joten uusien miniyksiöiden määrä jäi pienemmäksi </a:t>
            </a:r>
          </a:p>
          <a:p>
            <a:endParaRPr lang="fi-FI" sz="1400"/>
          </a:p>
          <a:p>
            <a:r>
              <a:rPr lang="fi-FI" sz="1400"/>
              <a:t>.  </a:t>
            </a:r>
          </a:p>
          <a:p>
            <a:endParaRPr lang="fi-FI"/>
          </a:p>
        </p:txBody>
      </p:sp>
    </p:spTree>
    <p:extLst>
      <p:ext uri="{BB962C8B-B14F-4D97-AF65-F5344CB8AC3E}">
        <p14:creationId xmlns:p14="http://schemas.microsoft.com/office/powerpoint/2010/main" val="1785111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3937CEB5-6DD2-D9FC-C101-0ADEE28E9DCE}"/>
              </a:ext>
            </a:extLst>
          </p:cNvPr>
          <p:cNvPicPr>
            <a:picLocks noGrp="1" noChangeAspect="1"/>
          </p:cNvPicPr>
          <p:nvPr>
            <p:ph sz="half" idx="1"/>
          </p:nvPr>
        </p:nvPicPr>
        <p:blipFill>
          <a:blip r:embed="rId2"/>
          <a:stretch>
            <a:fillRect/>
          </a:stretch>
        </p:blipFill>
        <p:spPr>
          <a:xfrm>
            <a:off x="1475656" y="267492"/>
            <a:ext cx="2866875" cy="4778125"/>
          </a:xfrm>
          <a:prstGeom prst="rect">
            <a:avLst/>
          </a:prstGeom>
        </p:spPr>
      </p:pic>
      <p:pic>
        <p:nvPicPr>
          <p:cNvPr id="9" name="Sisällön paikkamerkki 8" descr="Kuva, joka sisältää kohteen teksti, kuvakaappaus, Tontti, Fontti&#10;&#10;Kuvaus luotu automaattisesti">
            <a:extLst>
              <a:ext uri="{FF2B5EF4-FFF2-40B4-BE49-F238E27FC236}">
                <a16:creationId xmlns:a16="http://schemas.microsoft.com/office/drawing/2014/main" id="{8811C6C9-7C32-600E-E3FE-F66B6581D7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04048" y="281318"/>
            <a:ext cx="2762919" cy="4580863"/>
          </a:xfrm>
        </p:spPr>
      </p:pic>
    </p:spTree>
    <p:extLst>
      <p:ext uri="{BB962C8B-B14F-4D97-AF65-F5344CB8AC3E}">
        <p14:creationId xmlns:p14="http://schemas.microsoft.com/office/powerpoint/2010/main" val="1169443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854FF1A6-F849-0718-CE16-4D4D11ECDD82}"/>
              </a:ext>
            </a:extLst>
          </p:cNvPr>
          <p:cNvPicPr>
            <a:picLocks noGrp="1" noChangeAspect="1"/>
          </p:cNvPicPr>
          <p:nvPr>
            <p:ph/>
          </p:nvPr>
        </p:nvPicPr>
        <p:blipFill>
          <a:blip r:embed="rId2"/>
          <a:stretch>
            <a:fillRect/>
          </a:stretch>
        </p:blipFill>
        <p:spPr>
          <a:xfrm>
            <a:off x="3347864" y="75141"/>
            <a:ext cx="5279934" cy="5081936"/>
          </a:xfrm>
          <a:noFill/>
        </p:spPr>
      </p:pic>
      <p:sp>
        <p:nvSpPr>
          <p:cNvPr id="4" name="Päivämäärän paikkamerkki 3">
            <a:extLst>
              <a:ext uri="{FF2B5EF4-FFF2-40B4-BE49-F238E27FC236}">
                <a16:creationId xmlns:a16="http://schemas.microsoft.com/office/drawing/2014/main" id="{76C0FB54-49C2-AAC1-63E9-5EE400BCEC49}"/>
              </a:ext>
            </a:extLst>
          </p:cNvPr>
          <p:cNvSpPr>
            <a:spLocks noGrp="1"/>
          </p:cNvSpPr>
          <p:nvPr>
            <p:ph type="dt" sz="half" idx="10"/>
          </p:nvPr>
        </p:nvSpPr>
        <p:spPr>
          <a:xfrm>
            <a:off x="609600" y="4800600"/>
            <a:ext cx="1600200" cy="228600"/>
          </a:xfrm>
        </p:spPr>
        <p:txBody>
          <a:bodyPr wrap="square" anchor="t">
            <a:norm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fld id="{83217F9A-5279-4A99-98DC-50C5833EE471}" type="datetime1">
              <a:rPr kumimoji="0" lang="fi-FI" sz="900" b="0" i="0" u="none" strike="noStrike" kern="1200" cap="none" spc="0" normalizeH="0" baseline="30000" noProof="0" smtClean="0">
                <a:ln>
                  <a:noFill/>
                </a:ln>
                <a:solidFill>
                  <a:srgbClr val="262626"/>
                </a:solidFill>
                <a:effectLst/>
                <a:uLnTx/>
                <a:uFillTx/>
                <a:latin typeface="Verdana "/>
                <a:ea typeface="ヒラギノ角ゴ Pro W3" pitchFamily="32" charset="-128"/>
                <a:cs typeface="+mn-cs"/>
              </a:rPr>
              <a:pPr marL="0" marR="0" lvl="0" indent="0" algn="l" defTabSz="914400" rtl="0" eaLnBrk="0" fontAlgn="base" latinLnBrk="0" hangingPunct="0">
                <a:lnSpc>
                  <a:spcPct val="100000"/>
                </a:lnSpc>
                <a:spcBef>
                  <a:spcPct val="0"/>
                </a:spcBef>
                <a:spcAft>
                  <a:spcPts val="600"/>
                </a:spcAft>
                <a:buClrTx/>
                <a:buSzTx/>
                <a:buFontTx/>
                <a:buNone/>
                <a:tabLst/>
                <a:defRPr/>
              </a:pPr>
              <a:t>2.10.2024</a:t>
            </a:fld>
            <a:endParaRPr kumimoji="0" lang="fi-FI" sz="900" b="0" i="0" u="none" strike="noStrike" kern="1200" cap="none" spc="0" normalizeH="0" baseline="30000" noProof="0">
              <a:ln>
                <a:noFill/>
              </a:ln>
              <a:solidFill>
                <a:srgbClr val="262626"/>
              </a:solidFill>
              <a:effectLst/>
              <a:uLnTx/>
              <a:uFillTx/>
              <a:latin typeface="Verdana "/>
              <a:ea typeface="ヒラギノ角ゴ Pro W3" pitchFamily="32" charset="-128"/>
              <a:cs typeface="+mn-cs"/>
            </a:endParaRPr>
          </a:p>
        </p:txBody>
      </p:sp>
      <p:sp>
        <p:nvSpPr>
          <p:cNvPr id="9" name="Tekstiruutu 8">
            <a:extLst>
              <a:ext uri="{FF2B5EF4-FFF2-40B4-BE49-F238E27FC236}">
                <a16:creationId xmlns:a16="http://schemas.microsoft.com/office/drawing/2014/main" id="{5F4F42F2-3101-0D80-9BBC-D47D954DFFD8}"/>
              </a:ext>
            </a:extLst>
          </p:cNvPr>
          <p:cNvSpPr txBox="1"/>
          <p:nvPr/>
        </p:nvSpPr>
        <p:spPr>
          <a:xfrm>
            <a:off x="258552" y="1563638"/>
            <a:ext cx="2873288"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i-FI">
                <a:solidFill>
                  <a:srgbClr val="262626"/>
                </a:solidFill>
              </a:rPr>
              <a:t>Enemmistö ruokakunnista asuu vuokralla Turussa, Tampereella ja Helsingissä </a:t>
            </a:r>
          </a:p>
          <a:p>
            <a:pPr marL="0" marR="0" lvl="0" indent="0" algn="l" defTabSz="914400" rtl="0" eaLnBrk="0" fontAlgn="base" latinLnBrk="0" hangingPunct="0">
              <a:lnSpc>
                <a:spcPct val="100000"/>
              </a:lnSpc>
              <a:spcBef>
                <a:spcPct val="0"/>
              </a:spcBef>
              <a:spcAft>
                <a:spcPct val="0"/>
              </a:spcAft>
              <a:buClrTx/>
              <a:buSzTx/>
              <a:buFontTx/>
              <a:buNone/>
              <a:tabLst/>
              <a:defRPr/>
            </a:pPr>
            <a:r>
              <a:rPr lang="fi-FI" sz="2000">
                <a:solidFill>
                  <a:srgbClr val="262626"/>
                </a:solidFill>
              </a:rPr>
              <a:t>ASO-asukkaat ei mukana</a:t>
            </a:r>
            <a:endPar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3273117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DB42B5-D0A0-8D51-67CD-F98A6370820F}"/>
              </a:ext>
            </a:extLst>
          </p:cNvPr>
          <p:cNvSpPr>
            <a:spLocks noGrp="1"/>
          </p:cNvSpPr>
          <p:nvPr>
            <p:ph type="title"/>
          </p:nvPr>
        </p:nvSpPr>
        <p:spPr>
          <a:xfrm>
            <a:off x="1979712" y="411510"/>
            <a:ext cx="6480720" cy="688838"/>
          </a:xfrm>
        </p:spPr>
        <p:txBody>
          <a:bodyPr>
            <a:normAutofit fontScale="90000"/>
          </a:bodyPr>
          <a:lstStyle/>
          <a:p>
            <a:r>
              <a:rPr lang="fi-FI">
                <a:solidFill>
                  <a:schemeClr val="tx1"/>
                </a:solidFill>
              </a:rPr>
              <a:t>Erilaisten kotitalouksien asumisen hallintamuotojen  kehitys Helsingissä 2005-2021</a:t>
            </a:r>
          </a:p>
        </p:txBody>
      </p:sp>
      <p:pic>
        <p:nvPicPr>
          <p:cNvPr id="5" name="Sisällön paikkamerkki 4">
            <a:extLst>
              <a:ext uri="{FF2B5EF4-FFF2-40B4-BE49-F238E27FC236}">
                <a16:creationId xmlns:a16="http://schemas.microsoft.com/office/drawing/2014/main" id="{E8EB7A49-4A03-C7AF-654C-29E2932C4715}"/>
              </a:ext>
            </a:extLst>
          </p:cNvPr>
          <p:cNvPicPr>
            <a:picLocks noGrp="1" noChangeAspect="1"/>
          </p:cNvPicPr>
          <p:nvPr>
            <p:ph idx="1"/>
          </p:nvPr>
        </p:nvPicPr>
        <p:blipFill>
          <a:blip r:embed="rId2"/>
          <a:stretch>
            <a:fillRect/>
          </a:stretch>
        </p:blipFill>
        <p:spPr>
          <a:xfrm>
            <a:off x="2123728" y="1275606"/>
            <a:ext cx="6074935" cy="3736098"/>
          </a:xfrm>
        </p:spPr>
      </p:pic>
    </p:spTree>
    <p:extLst>
      <p:ext uri="{BB962C8B-B14F-4D97-AF65-F5344CB8AC3E}">
        <p14:creationId xmlns:p14="http://schemas.microsoft.com/office/powerpoint/2010/main" val="4173423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ADD0CB-BE3F-DC0F-4F3A-F07F9B11CB0B}"/>
              </a:ext>
            </a:extLst>
          </p:cNvPr>
          <p:cNvSpPr>
            <a:spLocks noGrp="1"/>
          </p:cNvSpPr>
          <p:nvPr>
            <p:ph type="title"/>
          </p:nvPr>
        </p:nvSpPr>
        <p:spPr>
          <a:xfrm>
            <a:off x="2050126" y="302503"/>
            <a:ext cx="5892120" cy="688838"/>
          </a:xfrm>
        </p:spPr>
        <p:txBody>
          <a:bodyPr>
            <a:normAutofit fontScale="90000"/>
          </a:bodyPr>
          <a:lstStyle/>
          <a:p>
            <a:r>
              <a:rPr lang="fi-FI">
                <a:solidFill>
                  <a:schemeClr val="tx1"/>
                </a:solidFill>
              </a:rPr>
              <a:t>Yksinhuoltajaperheet yhä useammin markkinavuokra-asunnoissa</a:t>
            </a:r>
          </a:p>
        </p:txBody>
      </p:sp>
      <p:pic>
        <p:nvPicPr>
          <p:cNvPr id="5" name="Sisällön paikkamerkki 4">
            <a:extLst>
              <a:ext uri="{FF2B5EF4-FFF2-40B4-BE49-F238E27FC236}">
                <a16:creationId xmlns:a16="http://schemas.microsoft.com/office/drawing/2014/main" id="{CABA1C5C-D2FF-5B33-C6EA-0515DC87A2EC}"/>
              </a:ext>
            </a:extLst>
          </p:cNvPr>
          <p:cNvPicPr>
            <a:picLocks noGrp="1" noChangeAspect="1"/>
          </p:cNvPicPr>
          <p:nvPr>
            <p:ph idx="1"/>
          </p:nvPr>
        </p:nvPicPr>
        <p:blipFill>
          <a:blip r:embed="rId2"/>
          <a:stretch>
            <a:fillRect/>
          </a:stretch>
        </p:blipFill>
        <p:spPr>
          <a:xfrm>
            <a:off x="1934061" y="1209740"/>
            <a:ext cx="5892120" cy="3641809"/>
          </a:xfrm>
        </p:spPr>
      </p:pic>
    </p:spTree>
    <p:extLst>
      <p:ext uri="{BB962C8B-B14F-4D97-AF65-F5344CB8AC3E}">
        <p14:creationId xmlns:p14="http://schemas.microsoft.com/office/powerpoint/2010/main" val="3197118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29D9D1B1-5217-439D-A134-1C2C5A97DD6E}"/>
              </a:ext>
            </a:extLst>
          </p:cNvPr>
          <p:cNvPicPr>
            <a:picLocks noGrp="1" noChangeAspect="1"/>
          </p:cNvPicPr>
          <p:nvPr>
            <p:ph idx="1"/>
          </p:nvPr>
        </p:nvPicPr>
        <p:blipFill>
          <a:blip r:embed="rId2"/>
          <a:stretch>
            <a:fillRect/>
          </a:stretch>
        </p:blipFill>
        <p:spPr>
          <a:xfrm>
            <a:off x="107504" y="555526"/>
            <a:ext cx="8178799" cy="4089399"/>
          </a:xfrm>
          <a:prstGeom prst="rect">
            <a:avLst/>
          </a:prstGeom>
        </p:spPr>
      </p:pic>
      <p:sp>
        <p:nvSpPr>
          <p:cNvPr id="5" name="Tekstiruutu 4">
            <a:extLst>
              <a:ext uri="{FF2B5EF4-FFF2-40B4-BE49-F238E27FC236}">
                <a16:creationId xmlns:a16="http://schemas.microsoft.com/office/drawing/2014/main" id="{9963796C-4D14-4112-A24F-3FC7F78A897D}"/>
              </a:ext>
            </a:extLst>
          </p:cNvPr>
          <p:cNvSpPr txBox="1"/>
          <p:nvPr/>
        </p:nvSpPr>
        <p:spPr>
          <a:xfrm>
            <a:off x="395536" y="65384"/>
            <a:ext cx="873075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Paluu menneisyyteen? : Ammatteja vuodelta 1870 - ”Talonomistajia” oli 809 </a:t>
            </a:r>
          </a:p>
        </p:txBody>
      </p:sp>
      <p:sp>
        <p:nvSpPr>
          <p:cNvPr id="6" name="Tekstiruutu 5">
            <a:extLst>
              <a:ext uri="{FF2B5EF4-FFF2-40B4-BE49-F238E27FC236}">
                <a16:creationId xmlns:a16="http://schemas.microsoft.com/office/drawing/2014/main" id="{D6C69DA0-1720-4E1B-A3EC-E67B5959E614}"/>
              </a:ext>
            </a:extLst>
          </p:cNvPr>
          <p:cNvSpPr txBox="1"/>
          <p:nvPr/>
        </p:nvSpPr>
        <p:spPr>
          <a:xfrm>
            <a:off x="395536" y="2715766"/>
            <a:ext cx="266429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a:ln>
                  <a:noFill/>
                </a:ln>
                <a:solidFill>
                  <a:srgbClr val="FF0000"/>
                </a:solidFill>
                <a:effectLst/>
                <a:uLnTx/>
                <a:uFillTx/>
                <a:latin typeface="Arial" panose="020B0604020202020204" pitchFamily="34" charset="0"/>
                <a:ea typeface="ヒラギノ角ゴ Pro W3" pitchFamily="32" charset="-128"/>
                <a:cs typeface="+mn-cs"/>
              </a:rPr>
              <a:t>______________</a:t>
            </a:r>
          </a:p>
        </p:txBody>
      </p:sp>
    </p:spTree>
    <p:extLst>
      <p:ext uri="{BB962C8B-B14F-4D97-AF65-F5344CB8AC3E}">
        <p14:creationId xmlns:p14="http://schemas.microsoft.com/office/powerpoint/2010/main" val="284939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1505319" y="2859782"/>
            <a:ext cx="7272808" cy="2448272"/>
          </a:xfrm>
        </p:spPr>
        <p:txBody>
          <a:bodyPr/>
          <a:lstStyle/>
          <a:p>
            <a:pPr marL="0" indent="0">
              <a:buNone/>
            </a:pPr>
            <a:r>
              <a:rPr lang="fi-FI" i="1">
                <a:latin typeface="Arial Narrow" panose="020B0606020202030204" pitchFamily="34" charset="0"/>
              </a:rPr>
              <a:t>”</a:t>
            </a:r>
            <a:r>
              <a:rPr lang="fi-FI" sz="2400" i="1">
                <a:latin typeface="Arial Narrow" panose="020B0606020202030204" pitchFamily="34" charset="0"/>
              </a:rPr>
              <a:t>Kysymys </a:t>
            </a:r>
            <a:r>
              <a:rPr lang="fi-FI" sz="2400" b="1" i="1">
                <a:latin typeface="Arial Narrow" panose="020B0606020202030204" pitchFamily="34" charset="0"/>
              </a:rPr>
              <a:t>vähävaraisten asumusolojen parantamisesta </a:t>
            </a:r>
            <a:r>
              <a:rPr lang="fi-FI" sz="2400" i="1">
                <a:latin typeface="Arial Narrow" panose="020B0606020202030204" pitchFamily="34" charset="0"/>
              </a:rPr>
              <a:t>on kansalle </a:t>
            </a:r>
            <a:r>
              <a:rPr lang="fi-FI" sz="2400" b="1" i="1">
                <a:latin typeface="Arial Narrow" panose="020B0606020202030204" pitchFamily="34" charset="0"/>
              </a:rPr>
              <a:t>elinkysymys</a:t>
            </a:r>
            <a:r>
              <a:rPr lang="fi-FI" sz="2400" i="1">
                <a:latin typeface="Arial Narrow" panose="020B0606020202030204" pitchFamily="34" charset="0"/>
              </a:rPr>
              <a:t> samalla kuin se on </a:t>
            </a:r>
            <a:r>
              <a:rPr lang="fi-FI" sz="2400" b="1" i="1">
                <a:latin typeface="Arial Narrow" panose="020B0606020202030204" pitchFamily="34" charset="0"/>
              </a:rPr>
              <a:t>kulttuurikysymys</a:t>
            </a:r>
            <a:r>
              <a:rPr lang="fi-FI" sz="2400" i="1">
                <a:latin typeface="Arial Narrow" panose="020B0606020202030204" pitchFamily="34" charset="0"/>
              </a:rPr>
              <a:t> … on syyllä sanottu, että kansojen sivistyshistoriaa voitaisiin kutsua historiaksi kansojen asunnoista”  </a:t>
            </a:r>
            <a:endParaRPr lang="fi-FI" i="1">
              <a:latin typeface="Arial Narrow" panose="020B0606020202030204" pitchFamily="34" charset="0"/>
            </a:endParaRPr>
          </a:p>
        </p:txBody>
      </p:sp>
      <p:sp>
        <p:nvSpPr>
          <p:cNvPr id="4" name="Tekstiruutu 3">
            <a:extLst>
              <a:ext uri="{FF2B5EF4-FFF2-40B4-BE49-F238E27FC236}">
                <a16:creationId xmlns:a16="http://schemas.microsoft.com/office/drawing/2014/main" id="{16A1A7DD-1394-D3CE-2D54-9A6C2E9F223B}"/>
              </a:ext>
            </a:extLst>
          </p:cNvPr>
          <p:cNvSpPr txBox="1"/>
          <p:nvPr/>
        </p:nvSpPr>
        <p:spPr>
          <a:xfrm>
            <a:off x="1547664" y="268055"/>
            <a:ext cx="7200800" cy="2862322"/>
          </a:xfrm>
          <a:prstGeom prst="rect">
            <a:avLst/>
          </a:prstGeom>
          <a:noFill/>
        </p:spPr>
        <p:txBody>
          <a:bodyPr wrap="square" rtlCol="0">
            <a:spAutoFit/>
          </a:bodyPr>
          <a:lstStyle/>
          <a:p>
            <a:r>
              <a:rPr lang="fi-FI" sz="2000" b="1"/>
              <a:t>Vuonna </a:t>
            </a:r>
            <a:r>
              <a:rPr lang="fi-FI" sz="2000" b="1">
                <a:highlight>
                  <a:srgbClr val="FFFF00"/>
                </a:highlight>
              </a:rPr>
              <a:t>1910</a:t>
            </a:r>
            <a:r>
              <a:rPr lang="fi-FI" sz="2000" b="1"/>
              <a:t> ”sivistysporvarien” toimesta</a:t>
            </a:r>
            <a:r>
              <a:rPr kumimoji="0" lang="fi-FI" sz="2000" b="1"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perustettiin</a:t>
            </a:r>
            <a:r>
              <a:rPr lang="fi-FI" sz="2000" b="1"/>
              <a:t> </a:t>
            </a:r>
            <a:r>
              <a:rPr lang="fi-FI" sz="2000" b="1">
                <a:highlight>
                  <a:srgbClr val="FFFF00"/>
                </a:highlight>
              </a:rPr>
              <a:t>Yleishyödyllisen rakennustoiminnan edistämisyhdistys </a:t>
            </a:r>
            <a:r>
              <a:rPr lang="fi-FI" sz="2000" b="1"/>
              <a:t>(nykyinen Asuntoreformiyhdistys). </a:t>
            </a:r>
          </a:p>
          <a:p>
            <a:endParaRPr lang="fi-FI" sz="2000" b="1"/>
          </a:p>
          <a:p>
            <a:r>
              <a:rPr lang="fi-FI" sz="2000" b="1"/>
              <a:t>Se järjesti </a:t>
            </a:r>
            <a:r>
              <a:rPr lang="fi-FI" sz="2000" b="1">
                <a:highlight>
                  <a:srgbClr val="FFFF00"/>
                </a:highlight>
              </a:rPr>
              <a:t>lokakuussa 1917 Suomen ensimmäisen asuntokongressin </a:t>
            </a:r>
            <a:r>
              <a:rPr lang="fi-FI" sz="2000" b="1"/>
              <a:t>Säätytalolla. </a:t>
            </a:r>
          </a:p>
          <a:p>
            <a:endParaRPr lang="fi-FI" sz="2000" b="1"/>
          </a:p>
          <a:p>
            <a:r>
              <a:rPr lang="fi-FI" sz="2000" b="1"/>
              <a:t>Avajaissanoissaan  senaattori Otto Stenroth totesi : </a:t>
            </a:r>
          </a:p>
          <a:p>
            <a:endParaRPr lang="fi-FI" sz="2000"/>
          </a:p>
        </p:txBody>
      </p:sp>
    </p:spTree>
    <p:extLst>
      <p:ext uri="{BB962C8B-B14F-4D97-AF65-F5344CB8AC3E}">
        <p14:creationId xmlns:p14="http://schemas.microsoft.com/office/powerpoint/2010/main" val="1237557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E56965-3415-C9E9-CBA5-B6702F4D472E}"/>
              </a:ext>
            </a:extLst>
          </p:cNvPr>
          <p:cNvSpPr>
            <a:spLocks noGrp="1"/>
          </p:cNvSpPr>
          <p:nvPr>
            <p:ph type="title"/>
          </p:nvPr>
        </p:nvSpPr>
        <p:spPr>
          <a:xfrm>
            <a:off x="2483768" y="239606"/>
            <a:ext cx="6408712" cy="342900"/>
          </a:xfrm>
        </p:spPr>
        <p:txBody>
          <a:bodyPr/>
          <a:lstStyle/>
          <a:p>
            <a:r>
              <a:rPr lang="fi-FI" sz="2400" b="1" err="1"/>
              <a:t>Deja-vu</a:t>
            </a:r>
            <a:r>
              <a:rPr lang="fi-FI" sz="2400" b="1"/>
              <a:t>? Sivistysporvarin mielipide 1917:</a:t>
            </a:r>
          </a:p>
        </p:txBody>
      </p:sp>
      <p:sp>
        <p:nvSpPr>
          <p:cNvPr id="3" name="Sisällön paikkamerkki 2">
            <a:extLst>
              <a:ext uri="{FF2B5EF4-FFF2-40B4-BE49-F238E27FC236}">
                <a16:creationId xmlns:a16="http://schemas.microsoft.com/office/drawing/2014/main" id="{28FC345F-7822-9433-6AFE-37DA726168E5}"/>
              </a:ext>
            </a:extLst>
          </p:cNvPr>
          <p:cNvSpPr>
            <a:spLocks noGrp="1"/>
          </p:cNvSpPr>
          <p:nvPr>
            <p:ph idx="1"/>
          </p:nvPr>
        </p:nvSpPr>
        <p:spPr>
          <a:xfrm>
            <a:off x="2267744" y="771550"/>
            <a:ext cx="6764560" cy="2304256"/>
          </a:xfrm>
        </p:spPr>
        <p:txBody>
          <a:bodyPr/>
          <a:lstStyle/>
          <a:p>
            <a:r>
              <a:rPr lang="fi-FI" sz="2000"/>
              <a:t>”</a:t>
            </a:r>
            <a:r>
              <a:rPr lang="fi-FI" sz="2000" i="1"/>
              <a:t>Asuntopula ei ole vain työväenluokkaan kohdistuvaa kapitalistista riistämistä, vaan että pula painaa lähes koko yhteiskuntaa ja että sen tuottamat </a:t>
            </a:r>
            <a:r>
              <a:rPr lang="fi-FI" sz="2000" i="1">
                <a:highlight>
                  <a:srgbClr val="FFFF00"/>
                </a:highlight>
              </a:rPr>
              <a:t>voitot ovat tulleet verraten harvalukuisen taloilla ja talonosakkeilla keinottelevan joukon osaksi</a:t>
            </a:r>
            <a:r>
              <a:rPr lang="fi-FI" sz="2000" i="1"/>
              <a:t>, jonka edut eivät lankea yhteen </a:t>
            </a:r>
            <a:r>
              <a:rPr lang="fi-FI" sz="2000" i="1" err="1"/>
              <a:t>n.k</a:t>
            </a:r>
            <a:r>
              <a:rPr lang="fi-FI" sz="2000" i="1"/>
              <a:t>. porvarillisten yhteiskuntaluokkien yleisetujen kanssa.”</a:t>
            </a:r>
          </a:p>
          <a:p>
            <a:r>
              <a:rPr lang="fi-FI" b="1"/>
              <a:t>Einar </a:t>
            </a:r>
            <a:r>
              <a:rPr lang="fi-FI" b="1" err="1"/>
              <a:t>Böök</a:t>
            </a:r>
            <a:r>
              <a:rPr lang="fi-FI" b="1"/>
              <a:t> </a:t>
            </a:r>
            <a:r>
              <a:rPr lang="fi-FI"/>
              <a:t>ensimmäisessä asuntokongressissa 1917</a:t>
            </a:r>
          </a:p>
        </p:txBody>
      </p:sp>
      <p:pic>
        <p:nvPicPr>
          <p:cNvPr id="5" name="Kuva 4">
            <a:extLst>
              <a:ext uri="{FF2B5EF4-FFF2-40B4-BE49-F238E27FC236}">
                <a16:creationId xmlns:a16="http://schemas.microsoft.com/office/drawing/2014/main" id="{30690842-C534-67BF-5715-D55A69AA8028}"/>
              </a:ext>
            </a:extLst>
          </p:cNvPr>
          <p:cNvPicPr>
            <a:picLocks noChangeAspect="1"/>
          </p:cNvPicPr>
          <p:nvPr/>
        </p:nvPicPr>
        <p:blipFill>
          <a:blip r:embed="rId2"/>
          <a:stretch>
            <a:fillRect/>
          </a:stretch>
        </p:blipFill>
        <p:spPr>
          <a:xfrm>
            <a:off x="251519" y="248458"/>
            <a:ext cx="2091191" cy="3403412"/>
          </a:xfrm>
          <a:prstGeom prst="rect">
            <a:avLst/>
          </a:prstGeom>
        </p:spPr>
      </p:pic>
      <p:sp>
        <p:nvSpPr>
          <p:cNvPr id="7" name="Tekstiruutu 6">
            <a:extLst>
              <a:ext uri="{FF2B5EF4-FFF2-40B4-BE49-F238E27FC236}">
                <a16:creationId xmlns:a16="http://schemas.microsoft.com/office/drawing/2014/main" id="{D6A48FCD-3369-CA95-F741-8F4E341151DF}"/>
              </a:ext>
            </a:extLst>
          </p:cNvPr>
          <p:cNvSpPr txBox="1"/>
          <p:nvPr/>
        </p:nvSpPr>
        <p:spPr>
          <a:xfrm>
            <a:off x="395536" y="3949264"/>
            <a:ext cx="8496944" cy="116955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Einar </a:t>
            </a:r>
            <a:r>
              <a:rPr kumimoji="0" lang="fi-FI" sz="1400" b="1"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Böök</a:t>
            </a:r>
            <a:r>
              <a:rPr kumimoji="0" lang="fi-FI" sz="14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a:t>
            </a:r>
            <a:r>
              <a:rPr kumimoji="0" lang="fi-FI"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(1874-1952) oli suomalaisen sosiaalipolitiikan kehittäjä, ja toimi mm. Helsingin kaupungin työasiain ja sosiaalilautakunnan sihteerinä 1907–1917, Kunnallisen keskustoimiston johtajana 1917, sosiaalihallituksen ylitirehtöörinä 1918–1922 ja sosiaalihallituksen lakkauttamisen jälkeen sosiaaliministeriön osastopäällikkönä ja esittelijäneuvoksena 1923–1942. Sosiaaliministerinä Cajanderin II hallituksessa 1924. </a:t>
            </a:r>
            <a:r>
              <a:rPr kumimoji="0" lang="fi-FI" sz="1400" b="0"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ARYn</a:t>
            </a:r>
            <a:r>
              <a:rPr kumimoji="0" lang="fi-FI"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aktiivijäsen, Kansallisen edistyspuolueen jäsen. </a:t>
            </a:r>
          </a:p>
        </p:txBody>
      </p:sp>
    </p:spTree>
    <p:extLst>
      <p:ext uri="{BB962C8B-B14F-4D97-AF65-F5344CB8AC3E}">
        <p14:creationId xmlns:p14="http://schemas.microsoft.com/office/powerpoint/2010/main" val="307652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D1B683-1A7E-3CD0-3257-A003DB55782F}"/>
              </a:ext>
            </a:extLst>
          </p:cNvPr>
          <p:cNvSpPr>
            <a:spLocks noGrp="1"/>
          </p:cNvSpPr>
          <p:nvPr>
            <p:ph type="title"/>
          </p:nvPr>
        </p:nvSpPr>
        <p:spPr>
          <a:xfrm>
            <a:off x="251520" y="2221692"/>
            <a:ext cx="3162760" cy="342900"/>
          </a:xfrm>
        </p:spPr>
        <p:txBody>
          <a:bodyPr/>
          <a:lstStyle/>
          <a:p>
            <a:r>
              <a:rPr lang="fi-FI">
                <a:solidFill>
                  <a:schemeClr val="tx1"/>
                </a:solidFill>
                <a:latin typeface="Arial" panose="020B0604020202020204" pitchFamily="34" charset="0"/>
                <a:cs typeface="Arial" panose="020B0604020202020204" pitchFamily="34" charset="0"/>
              </a:rPr>
              <a:t>Suomi menestynyt asunnottomuustyössä</a:t>
            </a:r>
            <a:br>
              <a:rPr lang="fi-FI">
                <a:solidFill>
                  <a:schemeClr val="tx1"/>
                </a:solidFill>
                <a:latin typeface="Arial" panose="020B0604020202020204" pitchFamily="34" charset="0"/>
                <a:cs typeface="Arial" panose="020B0604020202020204" pitchFamily="34" charset="0"/>
              </a:rPr>
            </a:br>
            <a:r>
              <a:rPr lang="fi-FI" sz="1600">
                <a:solidFill>
                  <a:schemeClr val="tx1"/>
                </a:solidFill>
                <a:latin typeface="Arial" panose="020B0604020202020204" pitchFamily="34" charset="0"/>
                <a:cs typeface="Arial" panose="020B0604020202020204" pitchFamily="34" charset="0"/>
              </a:rPr>
              <a:t>Aran asumisneuvonnan avustuksen ja erityisryhmien avustuksen sekä asumistuen leikkaukset haastavat tulevaa kehitystä -</a:t>
            </a:r>
            <a:br>
              <a:rPr lang="fi-FI" sz="1800">
                <a:solidFill>
                  <a:schemeClr val="tx1"/>
                </a:solidFill>
                <a:latin typeface="Arial" panose="020B0604020202020204" pitchFamily="34" charset="0"/>
                <a:cs typeface="Arial" panose="020B0604020202020204" pitchFamily="34" charset="0"/>
              </a:rPr>
            </a:br>
            <a:endParaRPr lang="fi-FI">
              <a:solidFill>
                <a:schemeClr val="tx1"/>
              </a:solidFill>
              <a:latin typeface="Arial" panose="020B0604020202020204" pitchFamily="34" charset="0"/>
              <a:cs typeface="Arial" panose="020B0604020202020204" pitchFamily="34" charset="0"/>
            </a:endParaRPr>
          </a:p>
        </p:txBody>
      </p:sp>
      <p:sp>
        <p:nvSpPr>
          <p:cNvPr id="3" name="Päivämäärän paikkamerkki 2">
            <a:extLst>
              <a:ext uri="{FF2B5EF4-FFF2-40B4-BE49-F238E27FC236}">
                <a16:creationId xmlns:a16="http://schemas.microsoft.com/office/drawing/2014/main" id="{9C658E79-1C8B-D71E-B5A4-92B679CDEECE}"/>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D1A6D07-1BBA-498B-B1BA-E05C573A5E63}" type="datetime1">
              <a:rPr kumimoji="0" lang="fi-FI" sz="900" b="0" i="0" u="none" strike="noStrike" kern="1200" cap="none" spc="0" normalizeH="0" baseline="30000" noProof="0" smtClean="0">
                <a:ln>
                  <a:noFill/>
                </a:ln>
                <a:solidFill>
                  <a:srgbClr val="2E5053"/>
                </a:solidFill>
                <a:effectLst/>
                <a:uLnTx/>
                <a:uFillTx/>
                <a:latin typeface="Arial"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2E5053"/>
              </a:solidFill>
              <a:effectLst/>
              <a:uLnTx/>
              <a:uFillTx/>
              <a:latin typeface="Arial" charset="0"/>
              <a:ea typeface="ヒラギノ角ゴ Pro W3" pitchFamily="32" charset="-128"/>
              <a:cs typeface="+mn-cs"/>
            </a:endParaRPr>
          </a:p>
        </p:txBody>
      </p:sp>
      <p:pic>
        <p:nvPicPr>
          <p:cNvPr id="5" name="Taulukon paikkamerkki 4">
            <a:extLst>
              <a:ext uri="{FF2B5EF4-FFF2-40B4-BE49-F238E27FC236}">
                <a16:creationId xmlns:a16="http://schemas.microsoft.com/office/drawing/2014/main" id="{697A9130-2D86-CE2A-CCFB-1CF5F47917C7}"/>
              </a:ext>
            </a:extLst>
          </p:cNvPr>
          <p:cNvPicPr>
            <a:picLocks noGrp="1" noChangeAspect="1"/>
          </p:cNvPicPr>
          <p:nvPr>
            <p:ph type="tbl" sz="quarter" idx="11"/>
          </p:nvPr>
        </p:nvPicPr>
        <p:blipFill>
          <a:blip r:embed="rId2"/>
          <a:stretch>
            <a:fillRect/>
          </a:stretch>
        </p:blipFill>
        <p:spPr>
          <a:xfrm>
            <a:off x="3801840" y="129581"/>
            <a:ext cx="5111721" cy="4870021"/>
          </a:xfrm>
          <a:prstGeom prst="rect">
            <a:avLst/>
          </a:prstGeom>
        </p:spPr>
      </p:pic>
      <p:sp>
        <p:nvSpPr>
          <p:cNvPr id="6" name="Tekstiruutu 5">
            <a:extLst>
              <a:ext uri="{FF2B5EF4-FFF2-40B4-BE49-F238E27FC236}">
                <a16:creationId xmlns:a16="http://schemas.microsoft.com/office/drawing/2014/main" id="{64226A98-6D34-5012-BD60-A6BBBE3CEB73}"/>
              </a:ext>
            </a:extLst>
          </p:cNvPr>
          <p:cNvSpPr txBox="1"/>
          <p:nvPr/>
        </p:nvSpPr>
        <p:spPr>
          <a:xfrm>
            <a:off x="251520" y="3291830"/>
            <a:ext cx="3024336"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JTS: ”</a:t>
            </a:r>
            <a:r>
              <a:rPr kumimoji="0" lang="fi-FI" sz="1400" b="0" i="1"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Ohjelmaan pitkäaikaisasunnottomuuden poistamiseksi osoitetaan vuosina 2025—2026 rahoitusta 4—5 milj. euroa vuodessa, josta 3,65—4,65 milj. euroa on ohjelmarahoitusta.”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400" b="0" i="1"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p>
        </p:txBody>
      </p:sp>
    </p:spTree>
    <p:extLst>
      <p:ext uri="{BB962C8B-B14F-4D97-AF65-F5344CB8AC3E}">
        <p14:creationId xmlns:p14="http://schemas.microsoft.com/office/powerpoint/2010/main" val="257368241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9C4FE0-5931-4AAE-8AF8-74BADA78C183}"/>
              </a:ext>
            </a:extLst>
          </p:cNvPr>
          <p:cNvSpPr>
            <a:spLocks noGrp="1"/>
          </p:cNvSpPr>
          <p:nvPr>
            <p:ph type="title"/>
          </p:nvPr>
        </p:nvSpPr>
        <p:spPr>
          <a:xfrm>
            <a:off x="1547663" y="411510"/>
            <a:ext cx="7345785" cy="367154"/>
          </a:xfrm>
        </p:spPr>
        <p:txBody>
          <a:bodyPr/>
          <a:lstStyle/>
          <a:p>
            <a:r>
              <a:rPr lang="fi-FI" b="1">
                <a:solidFill>
                  <a:schemeClr val="tx1"/>
                </a:solidFill>
              </a:rPr>
              <a:t>Aran raportoima asunnottomuus 1986-2023</a:t>
            </a:r>
          </a:p>
        </p:txBody>
      </p:sp>
      <p:sp>
        <p:nvSpPr>
          <p:cNvPr id="3" name="Tekstiruutu 2">
            <a:extLst>
              <a:ext uri="{FF2B5EF4-FFF2-40B4-BE49-F238E27FC236}">
                <a16:creationId xmlns:a16="http://schemas.microsoft.com/office/drawing/2014/main" id="{A6E35480-A4CA-285B-9D5F-0E2F9EC1081B}"/>
              </a:ext>
            </a:extLst>
          </p:cNvPr>
          <p:cNvSpPr txBox="1"/>
          <p:nvPr/>
        </p:nvSpPr>
        <p:spPr>
          <a:xfrm>
            <a:off x="6365867" y="1043680"/>
            <a:ext cx="2778133" cy="430887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Hyvä kehitys uhattuna syksyllä 2024:</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Häädöt nousussa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Asumistuen leikkaukset voimaan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Toimeentulotuen asumiskulujen tiukennus</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Asumisneuvonta-avustus puolitettu</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Vuokrien korotukset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lang="fi-FI" sz="1400">
                <a:solidFill>
                  <a:srgbClr val="262626"/>
                </a:solidFill>
              </a:rPr>
              <a:t>Kasvava työttömyys</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Elinkustannusten nousu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Kaupungistuminen jatkuu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Vuokralla-asuminen yleistyy</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Maahanmuuttoennätys 2023</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fi-FI" sz="1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Uusia asuntoja rakennetaan poikkeuksellisen vähän</a:t>
            </a:r>
            <a:endParaRPr kumimoji="0" lang="fi-FI" sz="16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24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endParaRPr>
          </a:p>
        </p:txBody>
      </p:sp>
      <p:sp>
        <p:nvSpPr>
          <p:cNvPr id="8" name="Tekstiruutu 7">
            <a:extLst>
              <a:ext uri="{FF2B5EF4-FFF2-40B4-BE49-F238E27FC236}">
                <a16:creationId xmlns:a16="http://schemas.microsoft.com/office/drawing/2014/main" id="{265A8082-201D-116E-10B1-3B714246D80F}"/>
              </a:ext>
            </a:extLst>
          </p:cNvPr>
          <p:cNvSpPr txBox="1"/>
          <p:nvPr/>
        </p:nvSpPr>
        <p:spPr>
          <a:xfrm>
            <a:off x="395536" y="4731990"/>
            <a:ext cx="597666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hlinkClick r:id="rId3" action="ppaction://hlinkfile"/>
              </a:rPr>
              <a:t>file:///C:/Users/03022782/Downloads/Asunnottomat_2023_Aran-selvitys-2-2024-1.pdf</a:t>
            </a:r>
            <a:r>
              <a:rPr kumimoji="0" lang="fi-FI" sz="1200" b="0" i="0" u="none" strike="noStrike" kern="1200" cap="none" spc="0" normalizeH="0" baseline="0" noProof="0">
                <a:ln>
                  <a:noFill/>
                </a:ln>
                <a:solidFill>
                  <a:srgbClr val="262626"/>
                </a:solidFill>
                <a:effectLst/>
                <a:uLnTx/>
                <a:uFillTx/>
                <a:latin typeface="Arial" panose="020B0604020202020204" pitchFamily="34" charset="0"/>
                <a:ea typeface="ヒラギノ角ゴ Pro W3" pitchFamily="32" charset="-128"/>
                <a:cs typeface="+mn-cs"/>
              </a:rPr>
              <a:t> </a:t>
            </a:r>
          </a:p>
        </p:txBody>
      </p:sp>
      <p:pic>
        <p:nvPicPr>
          <p:cNvPr id="10" name="Kuva 9">
            <a:extLst>
              <a:ext uri="{FF2B5EF4-FFF2-40B4-BE49-F238E27FC236}">
                <a16:creationId xmlns:a16="http://schemas.microsoft.com/office/drawing/2014/main" id="{046C9A54-47F8-449F-5962-2BA951EF614C}"/>
              </a:ext>
            </a:extLst>
          </p:cNvPr>
          <p:cNvPicPr>
            <a:picLocks noChangeAspect="1"/>
          </p:cNvPicPr>
          <p:nvPr/>
        </p:nvPicPr>
        <p:blipFill>
          <a:blip r:embed="rId4"/>
          <a:stretch>
            <a:fillRect/>
          </a:stretch>
        </p:blipFill>
        <p:spPr>
          <a:xfrm>
            <a:off x="250552" y="1066125"/>
            <a:ext cx="5976664" cy="366586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54CEB0-94BD-B5DB-EEE8-FDAAECE4711B}"/>
              </a:ext>
            </a:extLst>
          </p:cNvPr>
          <p:cNvSpPr>
            <a:spLocks noGrp="1"/>
          </p:cNvSpPr>
          <p:nvPr>
            <p:ph type="title"/>
          </p:nvPr>
        </p:nvSpPr>
        <p:spPr>
          <a:xfrm>
            <a:off x="2239826" y="307355"/>
            <a:ext cx="6508637" cy="342900"/>
          </a:xfrm>
        </p:spPr>
        <p:txBody>
          <a:bodyPr/>
          <a:lstStyle/>
          <a:p>
            <a:r>
              <a:rPr lang="fi-FI" sz="1800" b="1"/>
              <a:t>Toimeenpantujen häätöjen nopea kasvu kiihtynyt  2024: </a:t>
            </a:r>
            <a:br>
              <a:rPr lang="fi-FI" sz="1800" b="1"/>
            </a:br>
            <a:r>
              <a:rPr lang="fi-FI" sz="1800" b="1"/>
              <a:t>1-8/2024 verrattuna 1-8/2023 +15 %, Helsingissä +25% </a:t>
            </a:r>
          </a:p>
        </p:txBody>
      </p:sp>
      <p:pic>
        <p:nvPicPr>
          <p:cNvPr id="4" name="Sisällön paikkamerkki 3">
            <a:extLst>
              <a:ext uri="{FF2B5EF4-FFF2-40B4-BE49-F238E27FC236}">
                <a16:creationId xmlns:a16="http://schemas.microsoft.com/office/drawing/2014/main" id="{BA1F4B3E-DCD2-FD62-B6FB-10AC7D94DD36}"/>
              </a:ext>
            </a:extLst>
          </p:cNvPr>
          <p:cNvPicPr>
            <a:picLocks noGrp="1" noChangeAspect="1"/>
          </p:cNvPicPr>
          <p:nvPr>
            <p:ph sz="half" idx="1"/>
          </p:nvPr>
        </p:nvPicPr>
        <p:blipFill>
          <a:blip r:embed="rId2"/>
          <a:stretch>
            <a:fillRect/>
          </a:stretch>
        </p:blipFill>
        <p:spPr>
          <a:xfrm>
            <a:off x="303171" y="1162681"/>
            <a:ext cx="3814514" cy="3939901"/>
          </a:xfrm>
          <a:prstGeom prst="rect">
            <a:avLst/>
          </a:prstGeom>
        </p:spPr>
      </p:pic>
      <p:pic>
        <p:nvPicPr>
          <p:cNvPr id="5" name="Kuva 4">
            <a:extLst>
              <a:ext uri="{FF2B5EF4-FFF2-40B4-BE49-F238E27FC236}">
                <a16:creationId xmlns:a16="http://schemas.microsoft.com/office/drawing/2014/main" id="{9E255824-86EC-CC24-B9AE-7937FC677FB4}"/>
              </a:ext>
            </a:extLst>
          </p:cNvPr>
          <p:cNvPicPr>
            <a:picLocks noChangeAspect="1"/>
          </p:cNvPicPr>
          <p:nvPr/>
        </p:nvPicPr>
        <p:blipFill>
          <a:blip r:embed="rId3"/>
          <a:stretch>
            <a:fillRect/>
          </a:stretch>
        </p:blipFill>
        <p:spPr>
          <a:xfrm>
            <a:off x="4173550" y="3939901"/>
            <a:ext cx="4790938" cy="1174091"/>
          </a:xfrm>
          <a:prstGeom prst="rect">
            <a:avLst/>
          </a:prstGeom>
        </p:spPr>
      </p:pic>
      <p:pic>
        <p:nvPicPr>
          <p:cNvPr id="10" name="Sisällön paikkamerkki 9">
            <a:extLst>
              <a:ext uri="{FF2B5EF4-FFF2-40B4-BE49-F238E27FC236}">
                <a16:creationId xmlns:a16="http://schemas.microsoft.com/office/drawing/2014/main" id="{481D0E52-43DF-5DE0-1E49-C75DCCCD3779}"/>
              </a:ext>
            </a:extLst>
          </p:cNvPr>
          <p:cNvPicPr>
            <a:picLocks noGrp="1" noChangeAspect="1"/>
          </p:cNvPicPr>
          <p:nvPr>
            <p:ph sz="half" idx="2"/>
          </p:nvPr>
        </p:nvPicPr>
        <p:blipFill>
          <a:blip r:embed="rId4"/>
          <a:stretch>
            <a:fillRect/>
          </a:stretch>
        </p:blipFill>
        <p:spPr>
          <a:xfrm>
            <a:off x="4139952" y="1062034"/>
            <a:ext cx="4790938" cy="2877867"/>
          </a:xfrm>
        </p:spPr>
      </p:pic>
      <p:sp>
        <p:nvSpPr>
          <p:cNvPr id="11" name="Tekstiruutu 10">
            <a:extLst>
              <a:ext uri="{FF2B5EF4-FFF2-40B4-BE49-F238E27FC236}">
                <a16:creationId xmlns:a16="http://schemas.microsoft.com/office/drawing/2014/main" id="{FF5A090C-0A31-E8EE-ABC6-9D161A1401BF}"/>
              </a:ext>
            </a:extLst>
          </p:cNvPr>
          <p:cNvSpPr txBox="1"/>
          <p:nvPr/>
        </p:nvSpPr>
        <p:spPr>
          <a:xfrm>
            <a:off x="4355976" y="987574"/>
            <a:ext cx="4480714" cy="1200329"/>
          </a:xfrm>
          <a:prstGeom prst="rect">
            <a:avLst/>
          </a:prstGeom>
          <a:noFill/>
        </p:spPr>
        <p:txBody>
          <a:bodyPr wrap="none" rtlCol="0">
            <a:spAutoFit/>
          </a:bodyPr>
          <a:lstStyle/>
          <a:p>
            <a:r>
              <a:rPr lang="fi-FI" sz="1800" b="1"/>
              <a:t>Jos kasvua koko vuodelle tulisi sama</a:t>
            </a:r>
          </a:p>
          <a:p>
            <a:r>
              <a:rPr lang="fi-FI" sz="1800" b="1"/>
              <a:t>%-osuus kuin elokuussa, häätöjä tulisi</a:t>
            </a:r>
            <a:r>
              <a:rPr lang="fi-FI" sz="1800"/>
              <a:t>:</a:t>
            </a:r>
          </a:p>
          <a:p>
            <a:r>
              <a:rPr lang="fi-FI" sz="1800"/>
              <a:t>Koko maa 5365 (+15%)</a:t>
            </a:r>
          </a:p>
          <a:p>
            <a:r>
              <a:rPr lang="fi-FI" sz="1800"/>
              <a:t>Helsinki	     856 (+25%)   </a:t>
            </a:r>
          </a:p>
        </p:txBody>
      </p:sp>
      <p:sp>
        <p:nvSpPr>
          <p:cNvPr id="12" name="Nuoli: Oikea 11">
            <a:extLst>
              <a:ext uri="{FF2B5EF4-FFF2-40B4-BE49-F238E27FC236}">
                <a16:creationId xmlns:a16="http://schemas.microsoft.com/office/drawing/2014/main" id="{D27CE205-F436-18EB-7F5A-E6C6770B185D}"/>
              </a:ext>
            </a:extLst>
          </p:cNvPr>
          <p:cNvSpPr/>
          <p:nvPr/>
        </p:nvSpPr>
        <p:spPr>
          <a:xfrm rot="18983388">
            <a:off x="2708284" y="1603327"/>
            <a:ext cx="1249297" cy="13308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69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D5EA23-AC74-336E-8996-8C4E55DACD8B}"/>
              </a:ext>
            </a:extLst>
          </p:cNvPr>
          <p:cNvSpPr>
            <a:spLocks noGrp="1"/>
          </p:cNvSpPr>
          <p:nvPr>
            <p:ph type="title"/>
          </p:nvPr>
        </p:nvSpPr>
        <p:spPr>
          <a:xfrm>
            <a:off x="2188545" y="414418"/>
            <a:ext cx="6567867" cy="393136"/>
          </a:xfrm>
        </p:spPr>
        <p:txBody>
          <a:bodyPr/>
          <a:lstStyle/>
          <a:p>
            <a:r>
              <a:rPr lang="fi-FI" sz="2800" b="1"/>
              <a:t>Menossa valtion nopea vetäytyminen  aiemmasta asuntopolitiikasta </a:t>
            </a:r>
          </a:p>
        </p:txBody>
      </p:sp>
      <p:sp>
        <p:nvSpPr>
          <p:cNvPr id="5" name="Sisällön paikkamerkki 4">
            <a:extLst>
              <a:ext uri="{FF2B5EF4-FFF2-40B4-BE49-F238E27FC236}">
                <a16:creationId xmlns:a16="http://schemas.microsoft.com/office/drawing/2014/main" id="{952E7367-6345-6237-7441-165AD22B120A}"/>
              </a:ext>
            </a:extLst>
          </p:cNvPr>
          <p:cNvSpPr>
            <a:spLocks noGrp="1"/>
          </p:cNvSpPr>
          <p:nvPr>
            <p:ph sz="half" idx="1"/>
          </p:nvPr>
        </p:nvSpPr>
        <p:spPr>
          <a:xfrm>
            <a:off x="21340" y="1059582"/>
            <a:ext cx="4853697" cy="3410694"/>
          </a:xfrm>
        </p:spPr>
        <p:txBody>
          <a:bodyPr/>
          <a:lstStyle/>
          <a:p>
            <a:r>
              <a:rPr lang="fi-FI" sz="1800"/>
              <a:t>Asumistuen leikkaukset</a:t>
            </a:r>
          </a:p>
          <a:p>
            <a:r>
              <a:rPr lang="fi-FI" sz="1800">
                <a:highlight>
                  <a:srgbClr val="FFFF00"/>
                </a:highlight>
              </a:rPr>
              <a:t>Asumisoikeuden tuki loppuu </a:t>
            </a:r>
          </a:p>
          <a:p>
            <a:r>
              <a:rPr lang="fi-FI" sz="1800">
                <a:highlight>
                  <a:srgbClr val="FFFF00"/>
                </a:highlight>
              </a:rPr>
              <a:t>Erityisryhmien tuki loppuu käytännössä lähes kokonaan</a:t>
            </a:r>
            <a:r>
              <a:rPr lang="fi-FI" sz="2000">
                <a:highlight>
                  <a:srgbClr val="FFFF00"/>
                </a:highlight>
              </a:rPr>
              <a:t>: </a:t>
            </a:r>
          </a:p>
          <a:p>
            <a:pPr lvl="1"/>
            <a:r>
              <a:rPr lang="fi-FI" sz="1600"/>
              <a:t>Miten vanhusten ja opiskelijoiden asuntoja jatkossa tuetaan?</a:t>
            </a:r>
          </a:p>
          <a:p>
            <a:r>
              <a:rPr lang="fi-FI" sz="1800">
                <a:highlight>
                  <a:srgbClr val="FFFF00"/>
                </a:highlight>
              </a:rPr>
              <a:t>Korjausavustusrahat laskeneet -70%</a:t>
            </a:r>
          </a:p>
          <a:p>
            <a:r>
              <a:rPr lang="fi-FI" sz="1800"/>
              <a:t>Lainoitustaso laskee 2026 jyrkästi </a:t>
            </a:r>
          </a:p>
          <a:p>
            <a:r>
              <a:rPr lang="fi-FI" sz="1800"/>
              <a:t>MAL-sopimuksiin ei enää valtion tukemien asuntojen tavoitteita </a:t>
            </a:r>
          </a:p>
          <a:p>
            <a:r>
              <a:rPr lang="fi-FI" sz="1800"/>
              <a:t>Asumisen keskusvirasto (Ara) lakkautetaan</a:t>
            </a:r>
          </a:p>
          <a:p>
            <a:r>
              <a:rPr lang="fi-FI" sz="1800">
                <a:highlight>
                  <a:srgbClr val="FFFF00"/>
                </a:highlight>
              </a:rPr>
              <a:t>Asuntorahaston (VAR) varallisuus (5 300 M€) siirtyy talousarvioon 2026</a:t>
            </a:r>
          </a:p>
          <a:p>
            <a:endParaRPr lang="fi-FI"/>
          </a:p>
        </p:txBody>
      </p:sp>
      <p:pic>
        <p:nvPicPr>
          <p:cNvPr id="8" name="Sisällön paikkamerkki 7">
            <a:extLst>
              <a:ext uri="{FF2B5EF4-FFF2-40B4-BE49-F238E27FC236}">
                <a16:creationId xmlns:a16="http://schemas.microsoft.com/office/drawing/2014/main" id="{C40AE48C-5250-CF76-CF33-471293CAF5FC}"/>
              </a:ext>
            </a:extLst>
          </p:cNvPr>
          <p:cNvPicPr>
            <a:picLocks noGrp="1" noChangeAspect="1"/>
          </p:cNvPicPr>
          <p:nvPr>
            <p:ph sz="half" idx="2"/>
          </p:nvPr>
        </p:nvPicPr>
        <p:blipFill>
          <a:blip r:embed="rId2"/>
          <a:stretch>
            <a:fillRect/>
          </a:stretch>
        </p:blipFill>
        <p:spPr>
          <a:xfrm>
            <a:off x="4922615" y="1563638"/>
            <a:ext cx="3999101" cy="3465562"/>
          </a:xfrm>
        </p:spPr>
      </p:pic>
      <p:sp>
        <p:nvSpPr>
          <p:cNvPr id="9" name="Tekstiruutu 8">
            <a:extLst>
              <a:ext uri="{FF2B5EF4-FFF2-40B4-BE49-F238E27FC236}">
                <a16:creationId xmlns:a16="http://schemas.microsoft.com/office/drawing/2014/main" id="{2E1BBC7E-D991-6D0E-EADA-09A7841205B1}"/>
              </a:ext>
            </a:extLst>
          </p:cNvPr>
          <p:cNvSpPr txBox="1"/>
          <p:nvPr/>
        </p:nvSpPr>
        <p:spPr>
          <a:xfrm>
            <a:off x="4932801" y="1145718"/>
            <a:ext cx="3823611" cy="400110"/>
          </a:xfrm>
          <a:prstGeom prst="rect">
            <a:avLst/>
          </a:prstGeom>
          <a:noFill/>
        </p:spPr>
        <p:txBody>
          <a:bodyPr wrap="none" rtlCol="0">
            <a:spAutoFit/>
          </a:bodyPr>
          <a:lstStyle/>
          <a:p>
            <a:r>
              <a:rPr lang="fi-FI" sz="2000" b="1"/>
              <a:t>Avustusten kehitys 2019-2025</a:t>
            </a:r>
          </a:p>
        </p:txBody>
      </p:sp>
    </p:spTree>
    <p:extLst>
      <p:ext uri="{BB962C8B-B14F-4D97-AF65-F5344CB8AC3E}">
        <p14:creationId xmlns:p14="http://schemas.microsoft.com/office/powerpoint/2010/main" val="1745433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72D6DA-F066-45B5-2432-B1AF72627C42}"/>
              </a:ext>
            </a:extLst>
          </p:cNvPr>
          <p:cNvSpPr>
            <a:spLocks noGrp="1"/>
          </p:cNvSpPr>
          <p:nvPr>
            <p:ph type="title"/>
          </p:nvPr>
        </p:nvSpPr>
        <p:spPr>
          <a:xfrm>
            <a:off x="1961820" y="546931"/>
            <a:ext cx="5753100" cy="342900"/>
          </a:xfrm>
        </p:spPr>
        <p:txBody>
          <a:bodyPr/>
          <a:lstStyle/>
          <a:p>
            <a:r>
              <a:rPr lang="fi-FI" sz="2400" b="1"/>
              <a:t>Ilman Araakin asuntokysymys meillä on aina vieraanamme…</a:t>
            </a:r>
          </a:p>
        </p:txBody>
      </p:sp>
      <p:sp>
        <p:nvSpPr>
          <p:cNvPr id="3" name="Sisällön paikkamerkki 2">
            <a:extLst>
              <a:ext uri="{FF2B5EF4-FFF2-40B4-BE49-F238E27FC236}">
                <a16:creationId xmlns:a16="http://schemas.microsoft.com/office/drawing/2014/main" id="{9D8F1CB2-3A32-7CEE-4AAC-EA9CD77B9237}"/>
              </a:ext>
            </a:extLst>
          </p:cNvPr>
          <p:cNvSpPr>
            <a:spLocks noGrp="1"/>
          </p:cNvSpPr>
          <p:nvPr>
            <p:ph idx="1"/>
          </p:nvPr>
        </p:nvSpPr>
        <p:spPr>
          <a:xfrm>
            <a:off x="611560" y="1624769"/>
            <a:ext cx="8424936" cy="2971800"/>
          </a:xfrm>
        </p:spPr>
        <p:txBody>
          <a:bodyPr/>
          <a:lstStyle/>
          <a:p>
            <a:r>
              <a:rPr lang="fi-FI" b="1"/>
              <a:t>… </a:t>
            </a:r>
            <a:r>
              <a:rPr lang="fi-FI" sz="2000" b="1"/>
              <a:t>vaan mikä on vastaus siihen?</a:t>
            </a:r>
          </a:p>
          <a:p>
            <a:r>
              <a:rPr lang="fi-FI"/>
              <a:t>Hallitusohjelman mukaan ”</a:t>
            </a:r>
            <a:r>
              <a:rPr lang="fi-FI" i="1">
                <a:highlight>
                  <a:srgbClr val="FFFF00"/>
                </a:highlight>
              </a:rPr>
              <a:t>Lähtökohtaisesti laadukasta ja kohtuullisen hintaista asumista edistetään vapaarahoitteisella asuntorakentamisella</a:t>
            </a:r>
            <a:r>
              <a:rPr lang="fi-FI" i="1"/>
              <a:t>”</a:t>
            </a:r>
          </a:p>
          <a:p>
            <a:r>
              <a:rPr lang="fi-FI"/>
              <a:t>Ei ole ”vapaita markkinoita” vaan läpikotaisin poliittisesti asetetut toimintaehdot</a:t>
            </a:r>
          </a:p>
          <a:p>
            <a:r>
              <a:rPr lang="fi-FI"/>
              <a:t>Englannissa uusi Labour-hallitus puuttuu asuntokriisiin </a:t>
            </a:r>
          </a:p>
          <a:p>
            <a:r>
              <a:rPr lang="fi-FI"/>
              <a:t>Hollannissa äärioikeisto nousi asuntopulalla valtaan – uusi asuntoministeriö</a:t>
            </a:r>
          </a:p>
          <a:p>
            <a:r>
              <a:rPr lang="fi-FI"/>
              <a:t>Suuri ero, onko tavoitteena mahdollisimman suuri tuotto (asuntosijoittaminen) vai mahdollisimman edulliset asumispalvelut (Osaoptimointi vs. yhteinen etu)</a:t>
            </a:r>
          </a:p>
          <a:p>
            <a:endParaRPr lang="fi-FI"/>
          </a:p>
        </p:txBody>
      </p:sp>
      <p:pic>
        <p:nvPicPr>
          <p:cNvPr id="5" name="Kuva 4">
            <a:extLst>
              <a:ext uri="{FF2B5EF4-FFF2-40B4-BE49-F238E27FC236}">
                <a16:creationId xmlns:a16="http://schemas.microsoft.com/office/drawing/2014/main" id="{6C2EAC69-6B2A-2AED-5613-263C93EE25F5}"/>
              </a:ext>
            </a:extLst>
          </p:cNvPr>
          <p:cNvPicPr>
            <a:picLocks noChangeAspect="1"/>
          </p:cNvPicPr>
          <p:nvPr/>
        </p:nvPicPr>
        <p:blipFill>
          <a:blip r:embed="rId2"/>
          <a:stretch>
            <a:fillRect/>
          </a:stretch>
        </p:blipFill>
        <p:spPr>
          <a:xfrm>
            <a:off x="395536" y="-92546"/>
            <a:ext cx="1584176" cy="1655464"/>
          </a:xfrm>
          <a:prstGeom prst="rect">
            <a:avLst/>
          </a:prstGeom>
        </p:spPr>
      </p:pic>
    </p:spTree>
    <p:extLst>
      <p:ext uri="{BB962C8B-B14F-4D97-AF65-F5344CB8AC3E}">
        <p14:creationId xmlns:p14="http://schemas.microsoft.com/office/powerpoint/2010/main" val="2846629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FFF94C-387F-857F-EC22-8356583E6750}"/>
              </a:ext>
            </a:extLst>
          </p:cNvPr>
          <p:cNvSpPr>
            <a:spLocks noGrp="1"/>
          </p:cNvSpPr>
          <p:nvPr>
            <p:ph type="title"/>
          </p:nvPr>
        </p:nvSpPr>
        <p:spPr>
          <a:xfrm>
            <a:off x="35496" y="2139702"/>
            <a:ext cx="3096344" cy="342900"/>
          </a:xfrm>
        </p:spPr>
        <p:txBody>
          <a:bodyPr/>
          <a:lstStyle/>
          <a:p>
            <a:r>
              <a:rPr lang="fi-FI" sz="2000" b="1"/>
              <a:t>Ara-tuotannon määrä vuosikymmenittäin: </a:t>
            </a:r>
            <a:br>
              <a:rPr lang="fi-FI" sz="2000" b="1"/>
            </a:br>
            <a:r>
              <a:rPr lang="fi-FI" sz="2000" b="1"/>
              <a:t>keskimäärä uusia asuntoja / vuosi </a:t>
            </a:r>
          </a:p>
        </p:txBody>
      </p:sp>
      <p:pic>
        <p:nvPicPr>
          <p:cNvPr id="6" name="Sisällön paikkamerkki 5">
            <a:extLst>
              <a:ext uri="{FF2B5EF4-FFF2-40B4-BE49-F238E27FC236}">
                <a16:creationId xmlns:a16="http://schemas.microsoft.com/office/drawing/2014/main" id="{5941EB02-AF3E-E453-F751-8E15B4C04BDF}"/>
              </a:ext>
            </a:extLst>
          </p:cNvPr>
          <p:cNvPicPr>
            <a:picLocks noGrp="1" noChangeAspect="1"/>
          </p:cNvPicPr>
          <p:nvPr>
            <p:ph idx="1"/>
          </p:nvPr>
        </p:nvPicPr>
        <p:blipFill>
          <a:blip r:embed="rId2"/>
          <a:stretch>
            <a:fillRect/>
          </a:stretch>
        </p:blipFill>
        <p:spPr>
          <a:xfrm>
            <a:off x="3203848" y="267494"/>
            <a:ext cx="5474280" cy="4699269"/>
          </a:xfrm>
        </p:spPr>
      </p:pic>
    </p:spTree>
    <p:extLst>
      <p:ext uri="{BB962C8B-B14F-4D97-AF65-F5344CB8AC3E}">
        <p14:creationId xmlns:p14="http://schemas.microsoft.com/office/powerpoint/2010/main" val="354680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07D4DB-98C6-955C-D325-D43BCABDF468}"/>
              </a:ext>
            </a:extLst>
          </p:cNvPr>
          <p:cNvSpPr>
            <a:spLocks noGrp="1"/>
          </p:cNvSpPr>
          <p:nvPr>
            <p:ph type="title"/>
          </p:nvPr>
        </p:nvSpPr>
        <p:spPr>
          <a:xfrm>
            <a:off x="1907704" y="457200"/>
            <a:ext cx="7236296" cy="625415"/>
          </a:xfrm>
        </p:spPr>
        <p:txBody>
          <a:bodyPr/>
          <a:lstStyle/>
          <a:p>
            <a:r>
              <a:rPr lang="fi-FI" sz="1800" b="1" u="sng"/>
              <a:t>Samaan aikaan Euroopassa</a:t>
            </a:r>
            <a:br>
              <a:rPr lang="fi-FI" sz="2400" b="1"/>
            </a:br>
            <a:r>
              <a:rPr lang="fi-FI" sz="2400" b="1"/>
              <a:t>Asuntokysymys noussut vahvasti EU-agendalle</a:t>
            </a:r>
          </a:p>
        </p:txBody>
      </p:sp>
      <p:sp>
        <p:nvSpPr>
          <p:cNvPr id="3" name="Sisällön paikkamerkki 2">
            <a:extLst>
              <a:ext uri="{FF2B5EF4-FFF2-40B4-BE49-F238E27FC236}">
                <a16:creationId xmlns:a16="http://schemas.microsoft.com/office/drawing/2014/main" id="{C29F45F0-A4F6-6D26-2C71-CE94305B5585}"/>
              </a:ext>
            </a:extLst>
          </p:cNvPr>
          <p:cNvSpPr>
            <a:spLocks noGrp="1"/>
          </p:cNvSpPr>
          <p:nvPr>
            <p:ph idx="1"/>
          </p:nvPr>
        </p:nvSpPr>
        <p:spPr>
          <a:xfrm>
            <a:off x="1801494" y="1333899"/>
            <a:ext cx="4680520" cy="3482702"/>
          </a:xfrm>
        </p:spPr>
        <p:txBody>
          <a:bodyPr/>
          <a:lstStyle/>
          <a:p>
            <a:r>
              <a:rPr lang="fi-FI" sz="1400"/>
              <a:t>”</a:t>
            </a:r>
            <a:r>
              <a:rPr lang="fi-FI" sz="1400" i="1">
                <a:highlight>
                  <a:srgbClr val="FFFF00"/>
                </a:highlight>
              </a:rPr>
              <a:t>Euroopassa on asuntokriisi</a:t>
            </a:r>
            <a:r>
              <a:rPr lang="fi-FI" sz="1400" i="1"/>
              <a:t>, joka vaikuttaa kaikenikäisiin ihmisiin ja kaiken kokoisiin perheisiin. Hinnat ja vuokrat nousevat räjähdysmäisesti ja ihmiset kamppailevat löytääkseen kohtuuhintaisia koteja. </a:t>
            </a:r>
            <a:r>
              <a:rPr lang="fi-FI" sz="1400" i="1">
                <a:highlight>
                  <a:srgbClr val="FFFF00"/>
                </a:highlight>
              </a:rPr>
              <a:t>Tästä syystä tulen nimittämän ensimmäistä kertaa komissaarin, jolla on suora vastuu asumisesta</a:t>
            </a:r>
            <a:r>
              <a:rPr lang="fi-FI" sz="1400" i="1"/>
              <a:t>. Valmistelemme Euroopan kohtuuhintaisen asumisen suunnitelman, jossa tarkastelemme kriisin kaikkia syitä ja autamme vapauttamaan tarvittavat yksityiset ja julkiset investoinnit. Tyypillisesti asumista ei nähdä EU-tason kysymyksenä. Jotkut saattavat sanoa, ettemme saa puuttua asiaan. Mutta haluan, että tämä komissio tukee ihmisiä siellä, missä se on kaikkein tärkeintä. Jos se on tärkeää eurooppalaisille, se on tärkeää myös Euroopalle.”</a:t>
            </a:r>
          </a:p>
          <a:p>
            <a:r>
              <a:rPr lang="fi-FI" sz="1400" b="1"/>
              <a:t>Ursula von der </a:t>
            </a:r>
            <a:r>
              <a:rPr lang="fi-FI" sz="1400" b="1" err="1"/>
              <a:t>Leyen</a:t>
            </a:r>
            <a:r>
              <a:rPr lang="fi-FI" sz="1400" b="1"/>
              <a:t> </a:t>
            </a:r>
            <a:r>
              <a:rPr lang="fi-FI" sz="1400"/>
              <a:t>Europarlamentissa 16.7.2024</a:t>
            </a:r>
          </a:p>
        </p:txBody>
      </p:sp>
      <p:pic>
        <p:nvPicPr>
          <p:cNvPr id="6" name="Kuva 5">
            <a:extLst>
              <a:ext uri="{FF2B5EF4-FFF2-40B4-BE49-F238E27FC236}">
                <a16:creationId xmlns:a16="http://schemas.microsoft.com/office/drawing/2014/main" id="{E2E98889-874E-7AEC-DFB4-0F1231E8CE6F}"/>
              </a:ext>
            </a:extLst>
          </p:cNvPr>
          <p:cNvPicPr>
            <a:picLocks noChangeAspect="1"/>
          </p:cNvPicPr>
          <p:nvPr/>
        </p:nvPicPr>
        <p:blipFill>
          <a:blip r:embed="rId3"/>
          <a:stretch>
            <a:fillRect/>
          </a:stretch>
        </p:blipFill>
        <p:spPr>
          <a:xfrm>
            <a:off x="161037" y="1327299"/>
            <a:ext cx="1860732" cy="2729075"/>
          </a:xfrm>
          <a:prstGeom prst="rect">
            <a:avLst/>
          </a:prstGeom>
        </p:spPr>
      </p:pic>
      <p:pic>
        <p:nvPicPr>
          <p:cNvPr id="5" name="Kuva 4">
            <a:extLst>
              <a:ext uri="{FF2B5EF4-FFF2-40B4-BE49-F238E27FC236}">
                <a16:creationId xmlns:a16="http://schemas.microsoft.com/office/drawing/2014/main" id="{D1057BD3-8E79-C996-0378-889EAFF7DFE8}"/>
              </a:ext>
            </a:extLst>
          </p:cNvPr>
          <p:cNvPicPr>
            <a:picLocks noChangeAspect="1"/>
          </p:cNvPicPr>
          <p:nvPr/>
        </p:nvPicPr>
        <p:blipFill>
          <a:blip r:embed="rId4"/>
          <a:stretch>
            <a:fillRect/>
          </a:stretch>
        </p:blipFill>
        <p:spPr>
          <a:xfrm>
            <a:off x="6516216" y="1322093"/>
            <a:ext cx="2379868" cy="1992635"/>
          </a:xfrm>
          <a:prstGeom prst="rect">
            <a:avLst/>
          </a:prstGeom>
        </p:spPr>
      </p:pic>
      <p:sp>
        <p:nvSpPr>
          <p:cNvPr id="8" name="Tekstiruutu 7">
            <a:extLst>
              <a:ext uri="{FF2B5EF4-FFF2-40B4-BE49-F238E27FC236}">
                <a16:creationId xmlns:a16="http://schemas.microsoft.com/office/drawing/2014/main" id="{885CEE71-6835-FEC4-15C2-8D182FF3A4A4}"/>
              </a:ext>
            </a:extLst>
          </p:cNvPr>
          <p:cNvSpPr txBox="1"/>
          <p:nvPr/>
        </p:nvSpPr>
        <p:spPr>
          <a:xfrm>
            <a:off x="6482014" y="3314728"/>
            <a:ext cx="2448272"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Dan </a:t>
            </a:r>
            <a:r>
              <a:rPr kumimoji="0" lang="fi-FI" sz="1600" b="1"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Jørgensen</a:t>
            </a:r>
            <a:endParaRPr kumimoji="0" lang="fi-FI"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Portfolio:</a:t>
            </a:r>
            <a:r>
              <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a:t>
            </a:r>
            <a:r>
              <a:rPr kumimoji="0" lang="fi-FI" sz="1600" b="0" i="0" u="none" strike="noStrike" kern="1200" cap="none" spc="0" normalizeH="0" baseline="0" noProof="0" err="1">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Commissioner</a:t>
            </a:r>
            <a:r>
              <a:rPr kumimoji="0" lang="fi-FI" sz="16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 for Energy and Housing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More </a:t>
            </a:r>
            <a:r>
              <a:rPr kumimoji="0" lang="fi-FI" sz="1600" b="1"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rPr>
              <a:t>information</a:t>
            </a:r>
            <a:endPar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hlinkClick r:id="rId5"/>
              </a:rPr>
              <a:t>Biography</a:t>
            </a:r>
            <a:endPar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hlinkClick r:id="rId6"/>
              </a:rPr>
              <a:t>Mission </a:t>
            </a:r>
            <a:r>
              <a:rPr kumimoji="0" lang="fi-FI" sz="1600" b="0"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hlinkClick r:id="rId6"/>
              </a:rPr>
              <a:t>letter</a:t>
            </a:r>
            <a:r>
              <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hlinkClick r:id="rId6"/>
              </a:rPr>
              <a:t> to Dan </a:t>
            </a:r>
            <a:r>
              <a:rPr kumimoji="0" lang="fi-FI" sz="1600" b="0" i="0" u="none" strike="noStrike" kern="1200" cap="none" spc="0" normalizeH="0" baseline="0" noProof="0" err="1">
                <a:ln>
                  <a:noFill/>
                </a:ln>
                <a:solidFill>
                  <a:srgbClr val="000000"/>
                </a:solidFill>
                <a:effectLst/>
                <a:uLnTx/>
                <a:uFillTx/>
                <a:latin typeface="Arial" panose="020B0604020202020204" pitchFamily="34" charset="0"/>
                <a:ea typeface="ヒラギノ角ゴ Pro W3" pitchFamily="32" charset="-128"/>
                <a:cs typeface="+mn-cs"/>
                <a:hlinkClick r:id="rId6"/>
              </a:rPr>
              <a:t>Jørgensen</a:t>
            </a:r>
            <a:endParaRPr kumimoji="0" lang="fi-FI"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401579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83D7D523-F52C-9F43-5C51-E786168469BD}"/>
              </a:ext>
            </a:extLst>
          </p:cNvPr>
          <p:cNvSpPr>
            <a:spLocks noGrp="1"/>
          </p:cNvSpPr>
          <p:nvPr>
            <p:ph type="title"/>
          </p:nvPr>
        </p:nvSpPr>
        <p:spPr>
          <a:xfrm>
            <a:off x="1691680" y="200583"/>
            <a:ext cx="7344816" cy="552673"/>
          </a:xfrm>
        </p:spPr>
        <p:txBody>
          <a:bodyPr/>
          <a:lstStyle/>
          <a:p>
            <a:r>
              <a:rPr lang="fi-FI">
                <a:solidFill>
                  <a:schemeClr val="tx1"/>
                </a:solidFill>
                <a:highlight>
                  <a:srgbClr val="FFFF00"/>
                </a:highlight>
              </a:rPr>
              <a:t>Irlannissa satsataan nyt 4 miljardia euroa vuodessa asunto-olojen parantamiseen markkinakatastrofin jälkeen </a:t>
            </a:r>
          </a:p>
        </p:txBody>
      </p:sp>
      <p:sp>
        <p:nvSpPr>
          <p:cNvPr id="5" name="Päivämäärän paikkamerkki 4">
            <a:extLst>
              <a:ext uri="{FF2B5EF4-FFF2-40B4-BE49-F238E27FC236}">
                <a16:creationId xmlns:a16="http://schemas.microsoft.com/office/drawing/2014/main" id="{7F57A4E0-874A-5800-FA3D-2B1704A926A1}"/>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B7540CC-64CA-427D-8907-07D52159AF6C}" type="datetime1">
              <a:rPr kumimoji="0" lang="fi-FI" sz="900" b="0" i="0" u="none" strike="noStrike" kern="1200" cap="none" spc="0" normalizeH="0" baseline="30000" noProof="0" smtClean="0">
                <a:ln>
                  <a:noFill/>
                </a:ln>
                <a:solidFill>
                  <a:srgbClr val="000000"/>
                </a:solidFill>
                <a:effectLst/>
                <a:uLnTx/>
                <a:uFillTx/>
                <a:latin typeface="Arial" charset="0"/>
                <a:ea typeface="ヒラギノ角ゴ Pro W3" pitchFamily="32"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2.10.2024</a:t>
            </a:fld>
            <a:endParaRPr kumimoji="0" lang="fi-FI" sz="900" b="0" i="0" u="none" strike="noStrike" kern="1200" cap="none" spc="0" normalizeH="0" baseline="30000" noProof="0">
              <a:ln>
                <a:noFill/>
              </a:ln>
              <a:solidFill>
                <a:srgbClr val="000000"/>
              </a:solidFill>
              <a:effectLst/>
              <a:uLnTx/>
              <a:uFillTx/>
              <a:latin typeface="Arial" charset="0"/>
              <a:ea typeface="ヒラギノ角ゴ Pro W3" pitchFamily="32" charset="-128"/>
              <a:cs typeface="+mn-cs"/>
            </a:endParaRPr>
          </a:p>
        </p:txBody>
      </p:sp>
      <p:pic>
        <p:nvPicPr>
          <p:cNvPr id="8" name="Kuva 7">
            <a:extLst>
              <a:ext uri="{FF2B5EF4-FFF2-40B4-BE49-F238E27FC236}">
                <a16:creationId xmlns:a16="http://schemas.microsoft.com/office/drawing/2014/main" id="{BB329CE6-722F-0826-A036-6397A15A91F1}"/>
              </a:ext>
            </a:extLst>
          </p:cNvPr>
          <p:cNvPicPr>
            <a:picLocks noChangeAspect="1"/>
          </p:cNvPicPr>
          <p:nvPr/>
        </p:nvPicPr>
        <p:blipFill>
          <a:blip r:embed="rId2"/>
          <a:stretch>
            <a:fillRect/>
          </a:stretch>
        </p:blipFill>
        <p:spPr>
          <a:xfrm>
            <a:off x="252377" y="1044657"/>
            <a:ext cx="8748464" cy="3606400"/>
          </a:xfrm>
          <a:prstGeom prst="rect">
            <a:avLst/>
          </a:prstGeom>
        </p:spPr>
      </p:pic>
      <p:sp>
        <p:nvSpPr>
          <p:cNvPr id="10" name="Tekstiruutu 9">
            <a:extLst>
              <a:ext uri="{FF2B5EF4-FFF2-40B4-BE49-F238E27FC236}">
                <a16:creationId xmlns:a16="http://schemas.microsoft.com/office/drawing/2014/main" id="{10760DB7-7D4A-D5FE-100E-CA36D62D0A2E}"/>
              </a:ext>
            </a:extLst>
          </p:cNvPr>
          <p:cNvSpPr txBox="1"/>
          <p:nvPr/>
        </p:nvSpPr>
        <p:spPr>
          <a:xfrm>
            <a:off x="2914622" y="3973949"/>
            <a:ext cx="6121874" cy="116955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a:t>
            </a:r>
            <a:r>
              <a:rPr kumimoji="0" lang="en-US" sz="1400" b="1"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The Irish housing crisis is devastating</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In February 2023, fewer than 1,100 properties were available to rent across the entire country. </a:t>
            </a:r>
            <a:r>
              <a:rPr kumimoji="0" lang="en-US" sz="1400" b="1"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ヒラギノ角ゴ Pro W3" pitchFamily="32" charset="-128"/>
                <a:cs typeface="+mn-cs"/>
              </a:rPr>
              <a:t>Many young people have largely given up on any hope of home ownership</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t>; many more still have lost even the hope of renting in places like Dublin or Cork.” Seán O’Neill McPartlin in The Irish Times 14.9.2023</a:t>
            </a:r>
            <a:endParaRPr kumimoji="0" lang="fi-FI"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534639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565C3A-F302-4E5C-8C20-89DA61447126}"/>
              </a:ext>
            </a:extLst>
          </p:cNvPr>
          <p:cNvSpPr>
            <a:spLocks noGrp="1"/>
          </p:cNvSpPr>
          <p:nvPr>
            <p:ph type="title"/>
          </p:nvPr>
        </p:nvSpPr>
        <p:spPr>
          <a:xfrm>
            <a:off x="251520" y="2682450"/>
            <a:ext cx="3227772" cy="1257452"/>
          </a:xfrm>
        </p:spPr>
        <p:txBody>
          <a:bodyPr>
            <a:noAutofit/>
          </a:bodyPr>
          <a:lstStyle/>
          <a:p>
            <a:r>
              <a:rPr lang="fi-FI" sz="3200" b="1">
                <a:solidFill>
                  <a:schemeClr val="tx1"/>
                </a:solidFill>
              </a:rPr>
              <a:t>Voisiko asuntopolitiikasta tulla joskus oikeasti pitkäjänteistä ja</a:t>
            </a:r>
            <a:br>
              <a:rPr lang="fi-FI" sz="3200" b="1">
                <a:solidFill>
                  <a:schemeClr val="tx1"/>
                </a:solidFill>
              </a:rPr>
            </a:br>
            <a:r>
              <a:rPr lang="fi-FI" sz="3200" b="1">
                <a:solidFill>
                  <a:schemeClr val="tx1"/>
                </a:solidFill>
              </a:rPr>
              <a:t>ennustettavaa?</a:t>
            </a:r>
          </a:p>
        </p:txBody>
      </p:sp>
      <p:pic>
        <p:nvPicPr>
          <p:cNvPr id="4" name="Kuva 3">
            <a:extLst>
              <a:ext uri="{FF2B5EF4-FFF2-40B4-BE49-F238E27FC236}">
                <a16:creationId xmlns:a16="http://schemas.microsoft.com/office/drawing/2014/main" id="{9D777A65-D163-4D64-AF10-717A98B0DD3A}"/>
              </a:ext>
            </a:extLst>
          </p:cNvPr>
          <p:cNvPicPr>
            <a:picLocks noChangeAspect="1"/>
          </p:cNvPicPr>
          <p:nvPr/>
        </p:nvPicPr>
        <p:blipFill rotWithShape="1">
          <a:blip r:embed="rId2"/>
          <a:srcRect r="2" b="2105"/>
          <a:stretch/>
        </p:blipFill>
        <p:spPr>
          <a:xfrm>
            <a:off x="3479292" y="-20538"/>
            <a:ext cx="5664708" cy="5143490"/>
          </a:xfrm>
          <a:prstGeom prst="rect">
            <a:avLst/>
          </a:prstGeom>
          <a:effectLst/>
        </p:spPr>
      </p:pic>
      <p:sp>
        <p:nvSpPr>
          <p:cNvPr id="5" name="Suorakulmio 4">
            <a:extLst>
              <a:ext uri="{FF2B5EF4-FFF2-40B4-BE49-F238E27FC236}">
                <a16:creationId xmlns:a16="http://schemas.microsoft.com/office/drawing/2014/main" id="{165367B0-9844-4C88-9F85-AE0068B82898}"/>
              </a:ext>
            </a:extLst>
          </p:cNvPr>
          <p:cNvSpPr/>
          <p:nvPr/>
        </p:nvSpPr>
        <p:spPr>
          <a:xfrm>
            <a:off x="3851920" y="3939902"/>
            <a:ext cx="5187639" cy="1036181"/>
          </a:xfrm>
          <a:prstGeom prst="rect">
            <a:avLst/>
          </a:prstGeom>
        </p:spPr>
        <p:txBody>
          <a:bodyPr wrap="none">
            <a:spAutoFit/>
          </a:bodyPr>
          <a:lstStyle/>
          <a:p>
            <a:pPr marL="0" marR="0" lvl="0" indent="0" algn="l" defTabSz="685800" rtl="0" eaLnBrk="1" fontAlgn="auto" latinLnBrk="0" hangingPunct="1">
              <a:lnSpc>
                <a:spcPct val="100000"/>
              </a:lnSpc>
              <a:spcBef>
                <a:spcPts val="750"/>
              </a:spcBef>
              <a:spcAft>
                <a:spcPts val="0"/>
              </a:spcAft>
              <a:buClrTx/>
              <a:buSzTx/>
              <a:buFontTx/>
              <a:buNone/>
              <a:tabLst/>
              <a:defRPr/>
            </a:pPr>
            <a:r>
              <a:rPr kumimoji="0" lang="fi-FI" sz="1600" b="0" i="1" u="none" strike="noStrike" kern="1200" cap="none" spc="0" normalizeH="0" baseline="0" noProof="0">
                <a:ln>
                  <a:noFill/>
                </a:ln>
                <a:solidFill>
                  <a:prstClr val="white"/>
                </a:solidFill>
                <a:effectLst/>
                <a:uLnTx/>
                <a:uFillTx/>
                <a:latin typeface="Arial" panose="020B0604020202020204" pitchFamily="34" charset="0"/>
                <a:ea typeface="ヒラギノ角ゴ Pro W3" pitchFamily="32" charset="-128"/>
                <a:cs typeface="Arial" panose="020B0604020202020204" pitchFamily="34" charset="0"/>
              </a:rPr>
              <a:t>Tarkastusvaliokunta Eero Heinäluoman johdolla </a:t>
            </a:r>
          </a:p>
          <a:p>
            <a:pPr marL="0" marR="0" lvl="0" indent="0" algn="l" defTabSz="685800" rtl="0" eaLnBrk="1" fontAlgn="auto" latinLnBrk="0" hangingPunct="1">
              <a:lnSpc>
                <a:spcPct val="100000"/>
              </a:lnSpc>
              <a:spcBef>
                <a:spcPts val="750"/>
              </a:spcBef>
              <a:spcAft>
                <a:spcPts val="0"/>
              </a:spcAft>
              <a:buClrTx/>
              <a:buSzTx/>
              <a:buFontTx/>
              <a:buNone/>
              <a:tabLst/>
              <a:defRPr/>
            </a:pPr>
            <a:r>
              <a:rPr kumimoji="0" lang="fi-FI" sz="1600" b="0" i="1" u="none" strike="noStrike" kern="1200" cap="none" spc="0" normalizeH="0" baseline="0" noProof="0">
                <a:ln>
                  <a:noFill/>
                </a:ln>
                <a:solidFill>
                  <a:prstClr val="white"/>
                </a:solidFill>
                <a:effectLst/>
                <a:uLnTx/>
                <a:uFillTx/>
                <a:latin typeface="Arial" panose="020B0604020202020204" pitchFamily="34" charset="0"/>
                <a:ea typeface="ヒラギノ角ゴ Pro W3" pitchFamily="32" charset="-128"/>
                <a:cs typeface="Arial" panose="020B0604020202020204" pitchFamily="34" charset="0"/>
              </a:rPr>
              <a:t>julkisti ”Asuntopolitiikan kehittämiskohteet” mietintönsä </a:t>
            </a:r>
          </a:p>
          <a:p>
            <a:pPr marL="0" marR="0" lvl="0" indent="0" algn="l" defTabSz="685800" rtl="0" eaLnBrk="1" fontAlgn="auto" latinLnBrk="0" hangingPunct="1">
              <a:lnSpc>
                <a:spcPct val="100000"/>
              </a:lnSpc>
              <a:spcBef>
                <a:spcPts val="750"/>
              </a:spcBef>
              <a:spcAft>
                <a:spcPts val="0"/>
              </a:spcAft>
              <a:buClrTx/>
              <a:buSzTx/>
              <a:buFontTx/>
              <a:buNone/>
              <a:tabLst/>
              <a:defRPr/>
            </a:pPr>
            <a:r>
              <a:rPr kumimoji="0" lang="fi-FI" sz="1600" b="0" i="1" u="none" strike="noStrike" kern="1200" cap="none" spc="0" normalizeH="0" baseline="0" noProof="0">
                <a:ln>
                  <a:noFill/>
                </a:ln>
                <a:solidFill>
                  <a:prstClr val="white"/>
                </a:solidFill>
                <a:effectLst/>
                <a:uLnTx/>
                <a:uFillTx/>
                <a:latin typeface="Arial" panose="020B0604020202020204" pitchFamily="34" charset="0"/>
                <a:ea typeface="ヒラギノ角ゴ Pro W3" pitchFamily="32" charset="-128"/>
                <a:cs typeface="Arial" panose="020B0604020202020204" pitchFamily="34" charset="0"/>
              </a:rPr>
              <a:t>Eduskunnassa 9.10.2018 </a:t>
            </a:r>
          </a:p>
        </p:txBody>
      </p:sp>
      <p:pic>
        <p:nvPicPr>
          <p:cNvPr id="3" name="Kuva 2">
            <a:extLst>
              <a:ext uri="{FF2B5EF4-FFF2-40B4-BE49-F238E27FC236}">
                <a16:creationId xmlns:a16="http://schemas.microsoft.com/office/drawing/2014/main" id="{CE115050-E87E-ADE7-3F69-968B3EF1B4D6}"/>
              </a:ext>
            </a:extLst>
          </p:cNvPr>
          <p:cNvPicPr>
            <a:picLocks noChangeAspect="1"/>
          </p:cNvPicPr>
          <p:nvPr/>
        </p:nvPicPr>
        <p:blipFill>
          <a:blip r:embed="rId3"/>
          <a:stretch>
            <a:fillRect/>
          </a:stretch>
        </p:blipFill>
        <p:spPr>
          <a:xfrm>
            <a:off x="247526" y="158029"/>
            <a:ext cx="1592227" cy="1663877"/>
          </a:xfrm>
          <a:prstGeom prst="rect">
            <a:avLst/>
          </a:prstGeom>
        </p:spPr>
      </p:pic>
    </p:spTree>
    <p:extLst>
      <p:ext uri="{BB962C8B-B14F-4D97-AF65-F5344CB8AC3E}">
        <p14:creationId xmlns:p14="http://schemas.microsoft.com/office/powerpoint/2010/main" val="3710501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75656" y="411510"/>
            <a:ext cx="7128792" cy="402692"/>
          </a:xfrm>
        </p:spPr>
        <p:txBody>
          <a:bodyPr/>
          <a:lstStyle/>
          <a:p>
            <a:r>
              <a:rPr lang="fi-FI" sz="2400" b="1">
                <a:solidFill>
                  <a:schemeClr val="tx1"/>
                </a:solidFill>
                <a:latin typeface="Arial" panose="020B0604020202020204" pitchFamily="34" charset="0"/>
                <a:cs typeface="Arial" panose="020B0604020202020204" pitchFamily="34" charset="0"/>
              </a:rPr>
              <a:t>Vasta Cajanderin punamultahallitus (1937) käänsi katseen vakavasti kaupunkeihin:</a:t>
            </a:r>
          </a:p>
        </p:txBody>
      </p:sp>
      <p:sp>
        <p:nvSpPr>
          <p:cNvPr id="3" name="Sisällön paikkamerkki 2"/>
          <p:cNvSpPr>
            <a:spLocks noGrp="1"/>
          </p:cNvSpPr>
          <p:nvPr>
            <p:ph idx="1"/>
          </p:nvPr>
        </p:nvSpPr>
        <p:spPr>
          <a:xfrm>
            <a:off x="755576" y="1131590"/>
            <a:ext cx="7632848" cy="2160240"/>
          </a:xfrm>
        </p:spPr>
        <p:txBody>
          <a:bodyPr/>
          <a:lstStyle/>
          <a:p>
            <a:r>
              <a:rPr lang="fi-FI" sz="1600" b="1">
                <a:latin typeface="Arial" panose="020B0604020202020204" pitchFamily="34" charset="0"/>
                <a:cs typeface="Arial" panose="020B0604020202020204" pitchFamily="34" charset="0"/>
              </a:rPr>
              <a:t>Hallitusohjelmassa 1937: </a:t>
            </a:r>
          </a:p>
          <a:p>
            <a:r>
              <a:rPr lang="fi-FI" sz="1600">
                <a:latin typeface="Arial" panose="020B0604020202020204" pitchFamily="34" charset="0"/>
                <a:cs typeface="Arial" panose="020B0604020202020204" pitchFamily="34" charset="0"/>
              </a:rPr>
              <a:t>”</a:t>
            </a:r>
            <a:r>
              <a:rPr lang="fi-FI" sz="1600">
                <a:highlight>
                  <a:srgbClr val="FFFF00"/>
                </a:highlight>
                <a:latin typeface="Arial" panose="020B0604020202020204" pitchFamily="34" charset="0"/>
                <a:cs typeface="Arial" panose="020B0604020202020204" pitchFamily="34" charset="0"/>
              </a:rPr>
              <a:t>Valtion ja kuntain yhteistoiminnalla on tarmokkaasti </a:t>
            </a:r>
            <a:r>
              <a:rPr lang="fi-FI" sz="1600" b="1">
                <a:highlight>
                  <a:srgbClr val="FFFF00"/>
                </a:highlight>
                <a:latin typeface="Arial" panose="020B0604020202020204" pitchFamily="34" charset="0"/>
                <a:cs typeface="Arial" panose="020B0604020202020204" pitchFamily="34" charset="0"/>
              </a:rPr>
              <a:t>edistettävä työväen ja yleensä vähätuloisten lapsirikkaiden perheiden asunto-olojen parantamista</a:t>
            </a:r>
            <a:r>
              <a:rPr lang="fi-FI" sz="1600" b="1">
                <a:latin typeface="Arial" panose="020B0604020202020204" pitchFamily="34" charset="0"/>
                <a:cs typeface="Arial" panose="020B0604020202020204" pitchFamily="34" charset="0"/>
              </a:rPr>
              <a:t>.</a:t>
            </a:r>
            <a:r>
              <a:rPr lang="fi-FI" sz="1600">
                <a:latin typeface="Arial" panose="020B0604020202020204" pitchFamily="34" charset="0"/>
                <a:cs typeface="Arial" panose="020B0604020202020204" pitchFamily="34" charset="0"/>
              </a:rPr>
              <a:t> </a:t>
            </a:r>
          </a:p>
          <a:p>
            <a:r>
              <a:rPr lang="fi-FI" sz="1600">
                <a:latin typeface="Arial" panose="020B0604020202020204" pitchFamily="34" charset="0"/>
                <a:cs typeface="Arial" panose="020B0604020202020204" pitchFamily="34" charset="0"/>
              </a:rPr>
              <a:t>Tämän pyrkimyksen toteuttamiseksi on toimitettava vähävaraisten </a:t>
            </a:r>
            <a:r>
              <a:rPr lang="fi-FI" sz="1600" b="1">
                <a:latin typeface="Arial" panose="020B0604020202020204" pitchFamily="34" charset="0"/>
                <a:cs typeface="Arial" panose="020B0604020202020204" pitchFamily="34" charset="0"/>
              </a:rPr>
              <a:t>asunto-oloista asianmukaiset selvitykset</a:t>
            </a:r>
            <a:r>
              <a:rPr lang="fi-FI" sz="1600">
                <a:latin typeface="Arial" panose="020B0604020202020204" pitchFamily="34" charset="0"/>
                <a:cs typeface="Arial" panose="020B0604020202020204" pitchFamily="34" charset="0"/>
              </a:rPr>
              <a:t> ja hankittava tarvittavasta asuntojen määrästä eri kaupungeissa ja kauppaloissa laskelmat sekä laadittava rakennus- ja rahoitussuunnitelmat, niin että tätä rakennustoimintaa voidaan pitää jatkuvasti käynnissä</a:t>
            </a:r>
            <a:r>
              <a:rPr lang="fi-FI" sz="1400">
                <a:latin typeface="Arial" panose="020B0604020202020204" pitchFamily="34" charset="0"/>
                <a:cs typeface="Arial" panose="020B0604020202020204" pitchFamily="34" charset="0"/>
              </a:rPr>
              <a:t>. </a:t>
            </a:r>
          </a:p>
          <a:p>
            <a:endParaRPr lang="fi-FI"/>
          </a:p>
        </p:txBody>
      </p:sp>
      <p:sp>
        <p:nvSpPr>
          <p:cNvPr id="4" name="Tekstiruutu 3">
            <a:extLst>
              <a:ext uri="{FF2B5EF4-FFF2-40B4-BE49-F238E27FC236}">
                <a16:creationId xmlns:a16="http://schemas.microsoft.com/office/drawing/2014/main" id="{8038D8B8-9FB4-D67B-6F27-0F0080475484}"/>
              </a:ext>
            </a:extLst>
          </p:cNvPr>
          <p:cNvSpPr txBox="1"/>
          <p:nvPr/>
        </p:nvSpPr>
        <p:spPr>
          <a:xfrm>
            <a:off x="1115616" y="3867894"/>
            <a:ext cx="7389821" cy="1015663"/>
          </a:xfrm>
          <a:prstGeom prst="rect">
            <a:avLst/>
          </a:prstGeom>
          <a:noFill/>
        </p:spPr>
        <p:txBody>
          <a:bodyPr wrap="square" rtlCol="0">
            <a:spAutoFit/>
          </a:bodyPr>
          <a:lstStyle/>
          <a:p>
            <a:r>
              <a:rPr lang="fi-FI" sz="1800" i="1"/>
              <a:t>”</a:t>
            </a:r>
            <a:r>
              <a:rPr lang="fi-FI" sz="2000" i="1"/>
              <a:t>Asutustoiminnan sekä talonpoikais- ja pientilallisarvojen hallitsevuus 1950-luvun lopulle saakka on erityisesti Suomelle ominainen piirre” (Anneli </a:t>
            </a:r>
            <a:r>
              <a:rPr lang="fi-FI" sz="2000" i="1" err="1"/>
              <a:t>Juntto</a:t>
            </a:r>
            <a:r>
              <a:rPr lang="fi-FI" sz="2000" i="1"/>
              <a:t> 1990)</a:t>
            </a:r>
            <a:endParaRPr lang="fi-FI" sz="1800" i="1"/>
          </a:p>
        </p:txBody>
      </p:sp>
      <p:sp>
        <p:nvSpPr>
          <p:cNvPr id="6" name="Tekstiruutu 5">
            <a:extLst>
              <a:ext uri="{FF2B5EF4-FFF2-40B4-BE49-F238E27FC236}">
                <a16:creationId xmlns:a16="http://schemas.microsoft.com/office/drawing/2014/main" id="{DEDF28A7-9746-5CCC-C86E-9547B85DD6FC}"/>
              </a:ext>
            </a:extLst>
          </p:cNvPr>
          <p:cNvSpPr txBox="1"/>
          <p:nvPr/>
        </p:nvSpPr>
        <p:spPr>
          <a:xfrm rot="19171822">
            <a:off x="5847972" y="1769443"/>
            <a:ext cx="3640740" cy="461665"/>
          </a:xfrm>
          <a:prstGeom prst="rect">
            <a:avLst/>
          </a:prstGeom>
          <a:noFill/>
        </p:spPr>
        <p:txBody>
          <a:bodyPr wrap="none" rtlCol="0">
            <a:spAutoFit/>
          </a:bodyPr>
          <a:lstStyle/>
          <a:p>
            <a:r>
              <a:rPr lang="fi-FI">
                <a:solidFill>
                  <a:schemeClr val="tx1">
                    <a:lumMod val="50000"/>
                    <a:lumOff val="50000"/>
                  </a:schemeClr>
                </a:solidFill>
              </a:rPr>
              <a:t>Sota keskeytti kehityksen</a:t>
            </a:r>
          </a:p>
        </p:txBody>
      </p:sp>
    </p:spTree>
    <p:extLst>
      <p:ext uri="{BB962C8B-B14F-4D97-AF65-F5344CB8AC3E}">
        <p14:creationId xmlns:p14="http://schemas.microsoft.com/office/powerpoint/2010/main" val="550415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8FAB145-82E6-4B82-A0F0-6D55DF3D13CC}"/>
              </a:ext>
            </a:extLst>
          </p:cNvPr>
          <p:cNvSpPr>
            <a:spLocks noGrp="1" noChangeArrowheads="1"/>
          </p:cNvSpPr>
          <p:nvPr>
            <p:ph type="title" idx="4294967295"/>
          </p:nvPr>
        </p:nvSpPr>
        <p:spPr>
          <a:xfrm>
            <a:off x="4746944" y="4619037"/>
            <a:ext cx="3861197" cy="215503"/>
          </a:xfrm>
        </p:spPr>
        <p:txBody>
          <a:bodyPr/>
          <a:lstStyle/>
          <a:p>
            <a:pPr eaLnBrk="1" hangingPunct="1"/>
            <a:r>
              <a:rPr lang="fi-FI" altLang="fi-FI" sz="1200" b="1" i="1"/>
              <a:t>Richard </a:t>
            </a:r>
            <a:r>
              <a:rPr lang="fi-FI" altLang="fi-FI" sz="1200" b="1" i="1" err="1"/>
              <a:t>Scarry</a:t>
            </a:r>
            <a:r>
              <a:rPr lang="fi-FI" altLang="fi-FI" sz="1200" b="1" i="1"/>
              <a:t>: Mitä ihmiset tekevät? Tammi 1994</a:t>
            </a:r>
            <a:endParaRPr lang="en-US" altLang="fi-FI" sz="1200" b="1" i="1"/>
          </a:p>
        </p:txBody>
      </p:sp>
      <p:sp>
        <p:nvSpPr>
          <p:cNvPr id="81923" name="Rectangle 3">
            <a:extLst>
              <a:ext uri="{FF2B5EF4-FFF2-40B4-BE49-F238E27FC236}">
                <a16:creationId xmlns:a16="http://schemas.microsoft.com/office/drawing/2014/main" id="{808F17A5-37E3-488C-BDE3-8C6BF7739B42}"/>
              </a:ext>
            </a:extLst>
          </p:cNvPr>
          <p:cNvSpPr>
            <a:spLocks noGrp="1" noChangeArrowheads="1"/>
          </p:cNvSpPr>
          <p:nvPr>
            <p:ph type="body" sz="half" idx="4294967295"/>
          </p:nvPr>
        </p:nvSpPr>
        <p:spPr>
          <a:xfrm>
            <a:off x="777518" y="4202938"/>
            <a:ext cx="3113686" cy="782207"/>
          </a:xfrm>
        </p:spPr>
        <p:txBody>
          <a:bodyPr/>
          <a:lstStyle/>
          <a:p>
            <a:pPr algn="ctr" eaLnBrk="1" hangingPunct="1">
              <a:lnSpc>
                <a:spcPct val="90000"/>
              </a:lnSpc>
              <a:buFontTx/>
              <a:buNone/>
            </a:pPr>
            <a:r>
              <a:rPr lang="fi-FI" altLang="fi-FI" sz="2100" b="1" i="1"/>
              <a:t>Kiitos!</a:t>
            </a:r>
          </a:p>
          <a:p>
            <a:pPr algn="ctr" eaLnBrk="1" hangingPunct="1">
              <a:lnSpc>
                <a:spcPct val="90000"/>
              </a:lnSpc>
              <a:buFontTx/>
              <a:buNone/>
            </a:pPr>
            <a:r>
              <a:rPr lang="fi-FI" altLang="fi-FI" b="1" i="1"/>
              <a:t>jarmo.linden@ara.fi</a:t>
            </a:r>
          </a:p>
          <a:p>
            <a:pPr algn="ctr" eaLnBrk="1" hangingPunct="1">
              <a:lnSpc>
                <a:spcPct val="90000"/>
              </a:lnSpc>
              <a:buFontTx/>
              <a:buNone/>
            </a:pPr>
            <a:r>
              <a:rPr lang="fi-FI" altLang="fi-FI" sz="1500" b="1" i="1">
                <a:hlinkClick r:id="rId2"/>
              </a:rPr>
              <a:t>www.ara.fi</a:t>
            </a:r>
            <a:endParaRPr lang="fi-FI" altLang="fi-FI" sz="1500" b="1" i="1"/>
          </a:p>
          <a:p>
            <a:pPr eaLnBrk="1" hangingPunct="1">
              <a:lnSpc>
                <a:spcPct val="90000"/>
              </a:lnSpc>
            </a:pPr>
            <a:endParaRPr lang="en-US" altLang="fi-FI" sz="1500" b="1" i="1"/>
          </a:p>
        </p:txBody>
      </p:sp>
      <p:pic>
        <p:nvPicPr>
          <p:cNvPr id="81924" name="Picture 4">
            <a:extLst>
              <a:ext uri="{FF2B5EF4-FFF2-40B4-BE49-F238E27FC236}">
                <a16:creationId xmlns:a16="http://schemas.microsoft.com/office/drawing/2014/main" id="{B36A1FE8-EBB6-4FBF-A006-5D834D5B86D3}"/>
              </a:ext>
            </a:extLst>
          </p:cNvPr>
          <p:cNvPicPr>
            <a:picLocks noGrp="1" noChangeAspect="1" noChangeArrowheads="1"/>
          </p:cNvPicPr>
          <p:nvPr>
            <p:ph sz="half" idx="4294967295"/>
          </p:nvPr>
        </p:nvPicPr>
        <p:blipFill>
          <a:blip r:embed="rId3">
            <a:lum bright="-30000" contrast="36000"/>
            <a:extLst>
              <a:ext uri="{28A0092B-C50C-407E-A947-70E740481C1C}">
                <a14:useLocalDpi xmlns:a14="http://schemas.microsoft.com/office/drawing/2010/main" val="0"/>
              </a:ext>
            </a:extLst>
          </a:blip>
          <a:srcRect/>
          <a:stretch>
            <a:fillRect/>
          </a:stretch>
        </p:blipFill>
        <p:spPr>
          <a:xfrm>
            <a:off x="4817787" y="339502"/>
            <a:ext cx="3719513" cy="3970735"/>
          </a:xfrm>
          <a:ln w="127000" cap="rnd">
            <a:solidFill>
              <a:srgbClr val="FF9900"/>
            </a:solidFill>
            <a:prstDash val="sysDot"/>
            <a:miter lim="800000"/>
            <a:headEnd/>
            <a:tailEnd/>
          </a:ln>
        </p:spPr>
      </p:pic>
      <p:pic>
        <p:nvPicPr>
          <p:cNvPr id="3" name="Kuva 2">
            <a:extLst>
              <a:ext uri="{FF2B5EF4-FFF2-40B4-BE49-F238E27FC236}">
                <a16:creationId xmlns:a16="http://schemas.microsoft.com/office/drawing/2014/main" id="{31D870D7-4A5E-4548-B40F-FDD44C4A2037}"/>
              </a:ext>
            </a:extLst>
          </p:cNvPr>
          <p:cNvPicPr>
            <a:picLocks noChangeAspect="1"/>
          </p:cNvPicPr>
          <p:nvPr/>
        </p:nvPicPr>
        <p:blipFill>
          <a:blip r:embed="rId4"/>
          <a:stretch>
            <a:fillRect/>
          </a:stretch>
        </p:blipFill>
        <p:spPr>
          <a:xfrm>
            <a:off x="621220" y="158355"/>
            <a:ext cx="3426282" cy="3937385"/>
          </a:xfrm>
          <a:prstGeom prst="rect">
            <a:avLst/>
          </a:prstGeom>
        </p:spPr>
      </p:pic>
    </p:spTree>
    <p:extLst>
      <p:ext uri="{BB962C8B-B14F-4D97-AF65-F5344CB8AC3E}">
        <p14:creationId xmlns:p14="http://schemas.microsoft.com/office/powerpoint/2010/main" val="2288142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79712" y="411510"/>
            <a:ext cx="3858370" cy="696293"/>
          </a:xfrm>
        </p:spPr>
        <p:txBody>
          <a:bodyPr/>
          <a:lstStyle/>
          <a:p>
            <a:r>
              <a:rPr lang="fi-FI" sz="2100" b="1"/>
              <a:t>Toinen maailmansota aiheutti suuren asuntopulan </a:t>
            </a:r>
          </a:p>
        </p:txBody>
      </p:sp>
      <p:sp>
        <p:nvSpPr>
          <p:cNvPr id="3" name="Sisällön paikkamerkki 2"/>
          <p:cNvSpPr>
            <a:spLocks noGrp="1"/>
          </p:cNvSpPr>
          <p:nvPr>
            <p:ph sz="half" idx="1"/>
          </p:nvPr>
        </p:nvSpPr>
        <p:spPr>
          <a:xfrm>
            <a:off x="81428" y="1361379"/>
            <a:ext cx="6146755" cy="3356688"/>
          </a:xfrm>
        </p:spPr>
        <p:txBody>
          <a:bodyPr/>
          <a:lstStyle/>
          <a:p>
            <a:pPr marL="0" indent="0">
              <a:buNone/>
            </a:pPr>
            <a:r>
              <a:rPr lang="fi-FI" sz="1800" b="1"/>
              <a:t>120 000 </a:t>
            </a:r>
            <a:r>
              <a:rPr lang="fi-FI" sz="1800"/>
              <a:t>asuntoa jäi Neuvostoliitolle luovutetuille alueille </a:t>
            </a:r>
          </a:p>
          <a:p>
            <a:pPr marL="0" indent="0">
              <a:buNone/>
            </a:pPr>
            <a:r>
              <a:rPr lang="fi-FI" sz="1800"/>
              <a:t>= </a:t>
            </a:r>
            <a:r>
              <a:rPr lang="fi-FI" sz="1800" b="1">
                <a:highlight>
                  <a:srgbClr val="FFFF00"/>
                </a:highlight>
              </a:rPr>
              <a:t>400 000 evakkoa eli yli 10% väestöstä oli nopeasti uudelleen asutettava</a:t>
            </a:r>
          </a:p>
          <a:p>
            <a:endParaRPr lang="fi-FI" sz="1800"/>
          </a:p>
          <a:p>
            <a:pPr marL="0" indent="0">
              <a:buNone/>
            </a:pPr>
            <a:r>
              <a:rPr lang="fi-FI" sz="1600" b="1"/>
              <a:t>20 000 </a:t>
            </a:r>
            <a:r>
              <a:rPr lang="fi-FI" sz="1600"/>
              <a:t>asuntoa tuhoutui venäläisten ilmahyökkäyksissä</a:t>
            </a:r>
          </a:p>
          <a:p>
            <a:pPr marL="0" indent="0">
              <a:buNone/>
            </a:pPr>
            <a:r>
              <a:rPr lang="fi-FI" sz="1600" b="1"/>
              <a:t>15 000 </a:t>
            </a:r>
            <a:r>
              <a:rPr lang="fi-FI" sz="1600"/>
              <a:t>Saksan armeijan polttamaa asuntoa Lapissa 1944-1945</a:t>
            </a:r>
          </a:p>
          <a:p>
            <a:pPr marL="0" indent="0">
              <a:buNone/>
            </a:pPr>
            <a:endParaRPr lang="fi-FI" sz="1800"/>
          </a:p>
          <a:p>
            <a:pPr marL="0" indent="0">
              <a:buNone/>
            </a:pPr>
            <a:r>
              <a:rPr lang="fi-FI" sz="1800"/>
              <a:t>=  </a:t>
            </a:r>
            <a:r>
              <a:rPr lang="fi-FI" sz="1800" b="1">
                <a:highlight>
                  <a:srgbClr val="FFFF00"/>
                </a:highlight>
              </a:rPr>
              <a:t>yli 10% asuntokannasta menetettiin </a:t>
            </a:r>
          </a:p>
          <a:p>
            <a:pPr marL="0" indent="0">
              <a:buNone/>
            </a:pPr>
            <a:r>
              <a:rPr lang="fi-FI" sz="1800" b="1">
                <a:highlight>
                  <a:srgbClr val="FFFF00"/>
                </a:highlight>
              </a:rPr>
              <a:t>+ kotiutettujen rintamamiesten asumistarpeet</a:t>
            </a:r>
          </a:p>
          <a:p>
            <a:pPr marL="0" indent="0">
              <a:buNone/>
            </a:pPr>
            <a:r>
              <a:rPr lang="fi-FI"/>
              <a:t> </a:t>
            </a:r>
          </a:p>
          <a:p>
            <a:endParaRPr lang="fi-FI"/>
          </a:p>
        </p:txBody>
      </p:sp>
      <p:pic>
        <p:nvPicPr>
          <p:cNvPr id="6" name="Sisällön paikkamerkki 5"/>
          <p:cNvPicPr>
            <a:picLocks noGrp="1" noChangeAspect="1"/>
          </p:cNvPicPr>
          <p:nvPr>
            <p:ph sz="half" idx="2"/>
          </p:nvPr>
        </p:nvPicPr>
        <p:blipFill>
          <a:blip r:embed="rId2"/>
          <a:stretch>
            <a:fillRect/>
          </a:stretch>
        </p:blipFill>
        <p:spPr>
          <a:xfrm>
            <a:off x="5914077" y="425433"/>
            <a:ext cx="3249802" cy="4511862"/>
          </a:xfrm>
          <a:prstGeom prst="rect">
            <a:avLst/>
          </a:prstGeom>
        </p:spPr>
      </p:pic>
    </p:spTree>
    <p:extLst>
      <p:ext uri="{BB962C8B-B14F-4D97-AF65-F5344CB8AC3E}">
        <p14:creationId xmlns:p14="http://schemas.microsoft.com/office/powerpoint/2010/main" val="159730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1979712" y="368055"/>
            <a:ext cx="6537431" cy="432910"/>
          </a:xfrm>
        </p:spPr>
        <p:txBody>
          <a:bodyPr/>
          <a:lstStyle/>
          <a:p>
            <a:r>
              <a:rPr lang="fi-FI" sz="2400" b="1"/>
              <a:t>Suuret ikäluokat syntyivät sodan jälkeen: 1946-1949 vuosittain  </a:t>
            </a:r>
            <a:r>
              <a:rPr lang="fi-FI" sz="2400" b="1">
                <a:highlight>
                  <a:srgbClr val="FFFF00"/>
                </a:highlight>
              </a:rPr>
              <a:t>yli 100 000 lasta</a:t>
            </a:r>
          </a:p>
        </p:txBody>
      </p:sp>
      <p:sp>
        <p:nvSpPr>
          <p:cNvPr id="6" name="Sisällön paikkamerkki 5"/>
          <p:cNvSpPr>
            <a:spLocks noGrp="1"/>
          </p:cNvSpPr>
          <p:nvPr>
            <p:ph sz="half" idx="1"/>
          </p:nvPr>
        </p:nvSpPr>
        <p:spPr>
          <a:xfrm>
            <a:off x="122801" y="1275606"/>
            <a:ext cx="4377191" cy="3510391"/>
          </a:xfrm>
        </p:spPr>
        <p:txBody>
          <a:bodyPr/>
          <a:lstStyle/>
          <a:p>
            <a:r>
              <a:rPr lang="fi-FI" sz="1600" b="1">
                <a:highlight>
                  <a:srgbClr val="FFFF00"/>
                </a:highlight>
              </a:rPr>
              <a:t>Aravalainoitus otettiin pakon edessä käyttöön  1.4.1949 helpottamaan asutuskeskusten asuntopulaa</a:t>
            </a:r>
          </a:p>
          <a:p>
            <a:r>
              <a:rPr lang="fi-FI" sz="1600"/>
              <a:t>Arava lainoitti myös mallipiirrosten mukaan ”hartiapankilla” rakennettuja </a:t>
            </a:r>
            <a:r>
              <a:rPr lang="fi-FI" sz="1600">
                <a:highlight>
                  <a:srgbClr val="FFFF00"/>
                </a:highlight>
              </a:rPr>
              <a:t>rintamamiestaloja</a:t>
            </a:r>
          </a:p>
          <a:p>
            <a:r>
              <a:rPr lang="fi-FI" sz="1600">
                <a:highlight>
                  <a:srgbClr val="FFFF00"/>
                </a:highlight>
              </a:rPr>
              <a:t>Asutuslainoilla</a:t>
            </a:r>
            <a:r>
              <a:rPr lang="fi-FI" sz="1600"/>
              <a:t> rakennettiin 1950-loppuun enemmän asuntoja maaseudulle kuin kaupunkeihin = pienviljelijäprojekti jatkui ja kaupungistumisessa Suomi perässähiihtäjä </a:t>
            </a:r>
          </a:p>
          <a:p>
            <a:r>
              <a:rPr lang="fi-FI" sz="1600">
                <a:highlight>
                  <a:srgbClr val="FFFF00"/>
                </a:highlight>
              </a:rPr>
              <a:t>Viime vuonna syntyi </a:t>
            </a:r>
            <a:r>
              <a:rPr lang="fi-FI" sz="1600" b="1">
                <a:highlight>
                  <a:srgbClr val="FFFF00"/>
                </a:highlight>
              </a:rPr>
              <a:t>43 320 lasta </a:t>
            </a:r>
          </a:p>
          <a:p>
            <a:pPr lvl="1"/>
            <a:r>
              <a:rPr lang="fi-FI" sz="1300" b="1"/>
              <a:t>Hedelmällisyysluku 1949: 3,33</a:t>
            </a:r>
          </a:p>
          <a:p>
            <a:pPr lvl="1"/>
            <a:r>
              <a:rPr lang="fi-FI" sz="1300" b="1"/>
              <a:t>Hedelmällisyysluku 2023: 1,26 </a:t>
            </a:r>
            <a:endParaRPr lang="fi-FI" sz="1300"/>
          </a:p>
        </p:txBody>
      </p:sp>
      <p:pic>
        <p:nvPicPr>
          <p:cNvPr id="8" name="Sisällön paikkamerkki 7"/>
          <p:cNvPicPr>
            <a:picLocks noGrp="1" noChangeAspect="1"/>
          </p:cNvPicPr>
          <p:nvPr>
            <p:ph sz="half" idx="2"/>
          </p:nvPr>
        </p:nvPicPr>
        <p:blipFill>
          <a:blip r:embed="rId2"/>
          <a:stretch>
            <a:fillRect/>
          </a:stretch>
        </p:blipFill>
        <p:spPr>
          <a:xfrm>
            <a:off x="4545654" y="1131590"/>
            <a:ext cx="4377191" cy="3763094"/>
          </a:xfrm>
          <a:prstGeom prst="rect">
            <a:avLst/>
          </a:prstGeom>
        </p:spPr>
      </p:pic>
    </p:spTree>
    <p:extLst>
      <p:ext uri="{BB962C8B-B14F-4D97-AF65-F5344CB8AC3E}">
        <p14:creationId xmlns:p14="http://schemas.microsoft.com/office/powerpoint/2010/main" val="327028124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itys1" id="{C4BAD17F-52A4-45D2-AF68-31E5F5C943AD}" vid="{E4E0B52B-072E-4886-8E85-54A2A79245ED}"/>
    </a:ext>
  </a:extLst>
</a:theme>
</file>

<file path=ppt/theme/theme11.xml><?xml version="1.0" encoding="utf-8"?>
<a:theme xmlns:a="http://schemas.openxmlformats.org/drawingml/2006/main" name="1_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pohja_2021.pptx" id="{9FAD3C75-5AAF-4FAD-B092-849BACE24BEE}" vid="{6AA2BAA0-8AB0-4152-9CB9-51C52873BE16}"/>
    </a:ext>
  </a:extLst>
</a:theme>
</file>

<file path=ppt/theme/theme12.xml><?xml version="1.0" encoding="utf-8"?>
<a:theme xmlns:a="http://schemas.openxmlformats.org/drawingml/2006/main" name="11_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62AFB947-029C-4FC4-BAE2-8C93AE2B8B0B}" vid="{26362575-E7AF-45BC-A174-1FC510C7E6F1}"/>
    </a:ext>
  </a:extLst>
</a:theme>
</file>

<file path=ppt/theme/theme1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ARApp-esitysmalli">
  <a:themeElements>
    <a:clrScheme name="ARA saavutettava (tilastot)">
      <a:dk1>
        <a:srgbClr val="262626"/>
      </a:dk1>
      <a:lt1>
        <a:srgbClr val="FFFFFF"/>
      </a:lt1>
      <a:dk2>
        <a:srgbClr val="285356"/>
      </a:dk2>
      <a:lt2>
        <a:srgbClr val="F2F2F2"/>
      </a:lt2>
      <a:accent1>
        <a:srgbClr val="199BE6"/>
      </a:accent1>
      <a:accent2>
        <a:srgbClr val="79A130"/>
      </a:accent2>
      <a:accent3>
        <a:srgbClr val="59771E"/>
      </a:accent3>
      <a:accent4>
        <a:srgbClr val="2E5053"/>
      </a:accent4>
      <a:accent5>
        <a:srgbClr val="329FA9"/>
      </a:accent5>
      <a:accent6>
        <a:srgbClr val="298189"/>
      </a:accent6>
      <a:hlink>
        <a:srgbClr val="0070C0"/>
      </a:hlink>
      <a:folHlink>
        <a:srgbClr val="6F922B"/>
      </a:folHlink>
    </a:clrScheme>
    <a:fontScheme name="ARA 2020">
      <a:majorFont>
        <a:latin typeface="Verdana Pro"/>
        <a:ea typeface=""/>
        <a:cs typeface=""/>
      </a:majorFont>
      <a:minorFont>
        <a:latin typeface="Verdana Pro"/>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98B0D8BC-7721-461E-8E5F-DE8655813184}" vid="{E8F1A559-CF74-4ABB-A347-DE0395BBB3E1}"/>
    </a:ext>
  </a:extLst>
</a:theme>
</file>

<file path=ppt/theme/theme3.xml><?xml version="1.0" encoding="utf-8"?>
<a:theme xmlns:a="http://schemas.openxmlformats.org/drawingml/2006/main" name="4_ARApp-esitysmalli">
  <a:themeElements>
    <a:clrScheme name="ARA">
      <a:dk1>
        <a:srgbClr val="000000"/>
      </a:dk1>
      <a:lt1>
        <a:sysClr val="window" lastClr="FFFFFF"/>
      </a:lt1>
      <a:dk2>
        <a:srgbClr val="686767"/>
      </a:dk2>
      <a:lt2>
        <a:srgbClr val="E7E6E6"/>
      </a:lt2>
      <a:accent1>
        <a:srgbClr val="94C43A"/>
      </a:accent1>
      <a:accent2>
        <a:srgbClr val="36A7E9"/>
      </a:accent2>
      <a:accent3>
        <a:srgbClr val="D89523"/>
      </a:accent3>
      <a:accent4>
        <a:srgbClr val="E6DEB2"/>
      </a:accent4>
      <a:accent5>
        <a:srgbClr val="C5E094"/>
      </a:accent5>
      <a:accent6>
        <a:srgbClr val="83CAF1"/>
      </a:accent6>
      <a:hlink>
        <a:srgbClr val="0070C0"/>
      </a:hlink>
      <a:folHlink>
        <a:srgbClr val="D89523"/>
      </a:folHlink>
    </a:clrScheme>
    <a:fontScheme name="Office-teema">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4012020ARArahoituksen ajankohtaiset Huovinen.potx" id="{224DCB02-BDC7-4F93-9F73-E7583A22749D}" vid="{EE6A5FE9-13F4-4276-BEAB-912011901002}"/>
    </a:ext>
  </a:extLst>
</a:theme>
</file>

<file path=ppt/theme/theme4.xml><?xml version="1.0" encoding="utf-8"?>
<a:theme xmlns:a="http://schemas.openxmlformats.org/drawingml/2006/main" name="6_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98B0D8BC-7721-461E-8E5F-DE8655813184}" vid="{B3F0E448-E1AF-4CA4-A157-9054D04606F2}"/>
    </a:ext>
  </a:extLst>
</a:theme>
</file>

<file path=ppt/theme/theme5.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ARApp-esitysmalli">
  <a:themeElements>
    <a:clrScheme name="ARA Tilastot S">
      <a:dk1>
        <a:srgbClr val="262626"/>
      </a:dk1>
      <a:lt1>
        <a:srgbClr val="FFFFFF"/>
      </a:lt1>
      <a:dk2>
        <a:srgbClr val="2E5053"/>
      </a:dk2>
      <a:lt2>
        <a:srgbClr val="F2F2F2"/>
      </a:lt2>
      <a:accent1>
        <a:srgbClr val="79A130"/>
      </a:accent1>
      <a:accent2>
        <a:srgbClr val="199BE6"/>
      </a:accent2>
      <a:accent3>
        <a:srgbClr val="329FA9"/>
      </a:accent3>
      <a:accent4>
        <a:srgbClr val="2E5053"/>
      </a:accent4>
      <a:accent5>
        <a:srgbClr val="9933CC"/>
      </a:accent5>
      <a:accent6>
        <a:srgbClr val="C73D82"/>
      </a:accent6>
      <a:hlink>
        <a:srgbClr val="0070C0"/>
      </a:hlink>
      <a:folHlink>
        <a:srgbClr val="79A130"/>
      </a:folHlink>
    </a:clrScheme>
    <a:fontScheme name="ARA 2020">
      <a:majorFont>
        <a:latin typeface="Verdana Pro"/>
        <a:ea typeface="Arial"/>
        <a:cs typeface="Arial"/>
      </a:majorFont>
      <a:minorFont>
        <a:latin typeface="Verdana Pro"/>
        <a:ea typeface="Arial"/>
        <a:cs typeface="Arial"/>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tilastot-esityspohja_2020S.potx" id="{A25C020F-1BE7-44F0-8D5B-D7AD1116FE46}" vid="{5D6A46FE-DD27-4A1D-B17F-1688C696EA90}"/>
    </a:ext>
  </a:extLst>
</a:theme>
</file>

<file path=ppt/theme/themeOverride1.xml><?xml version="1.0" encoding="utf-8"?>
<a:themeOverride xmlns:a="http://schemas.openxmlformats.org/drawingml/2006/main">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E89FF08C6FE534D8CA0B45BA5231B4B" ma:contentTypeVersion="2" ma:contentTypeDescription="Luo uusi asiakirja." ma:contentTypeScope="" ma:versionID="da3043de2a37e8e415323a2ef11d66f8">
  <xsd:schema xmlns:xsd="http://www.w3.org/2001/XMLSchema" xmlns:xs="http://www.w3.org/2001/XMLSchema" xmlns:p="http://schemas.microsoft.com/office/2006/metadata/properties" xmlns:ns2="84832a1d-ccbd-497d-a6bb-cbb248bc4350" targetNamespace="http://schemas.microsoft.com/office/2006/metadata/properties" ma:root="true" ma:fieldsID="c066f175b6907d67fe24f62ad9a4bce7" ns2:_="">
    <xsd:import namespace="84832a1d-ccbd-497d-a6bb-cbb248bc435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32a1d-ccbd-497d-a6bb-cbb248bc43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356792-9047-424D-B159-B0CB8190C6E2}">
  <ds:schemaRefs>
    <ds:schemaRef ds:uri="84832a1d-ccbd-497d-a6bb-cbb248bc43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A2CD5F-9104-4F62-BE59-E337EB2246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ARApp-esitysmalli_laajakuva</Template>
  <Application>Microsoft Office PowerPoint</Application>
  <PresentationFormat>On-screen Show (16:9)</PresentationFormat>
  <Slides>70</Slides>
  <Notes>10</Notes>
  <HiddenSlides>0</HiddenSlides>
  <ScaleCrop>false</ScaleCrop>
  <HeadingPairs>
    <vt:vector size="4" baseType="variant">
      <vt:variant>
        <vt:lpstr>Theme</vt:lpstr>
      </vt:variant>
      <vt:variant>
        <vt:i4>12</vt:i4>
      </vt:variant>
      <vt:variant>
        <vt:lpstr>Slide Titles</vt:lpstr>
      </vt:variant>
      <vt:variant>
        <vt:i4>70</vt:i4>
      </vt:variant>
    </vt:vector>
  </HeadingPairs>
  <TitlesOfParts>
    <vt:vector size="82" baseType="lpstr">
      <vt:lpstr>Office-teema</vt:lpstr>
      <vt:lpstr>5_ARApp-esitysmalli</vt:lpstr>
      <vt:lpstr>4_ARApp-esitysmalli</vt:lpstr>
      <vt:lpstr>6_ARApp-esitysmalli</vt:lpstr>
      <vt:lpstr>HKI-perus</vt:lpstr>
      <vt:lpstr>7_Blank Presentation</vt:lpstr>
      <vt:lpstr>2_Blank Presentation</vt:lpstr>
      <vt:lpstr>4_Blank Presentation</vt:lpstr>
      <vt:lpstr>7_ARApp-esitysmalli</vt:lpstr>
      <vt:lpstr>ARApp-esitysmalli</vt:lpstr>
      <vt:lpstr>1_ARApp-esitysmalli</vt:lpstr>
      <vt:lpstr>11_ARApp-esitysmalli</vt:lpstr>
      <vt:lpstr>Asumisen hinta – ratkeaako asumisen kohtuuhintaisuus markkinoilla?   5.10.2024  Jarmo Lindén      </vt:lpstr>
      <vt:lpstr>”kohtuuhintainen asuntotuotanto” ei ole suositettava käsite…</vt:lpstr>
      <vt:lpstr>PowerPoint Presentation</vt:lpstr>
      <vt:lpstr>Hyvin lyhyt historia</vt:lpstr>
      <vt:lpstr>Sakari Topelius 1859: ”Huru de fattiga bo i Helsingfors”</vt:lpstr>
      <vt:lpstr>PowerPoint Presentation</vt:lpstr>
      <vt:lpstr>Vasta Cajanderin punamultahallitus (1937) käänsi katseen vakavasti kaupunkeihin:</vt:lpstr>
      <vt:lpstr>Toinen maailmansota aiheutti suuren asuntopulan </vt:lpstr>
      <vt:lpstr>Suuret ikäluokat syntyivät sodan jälkeen: 1946-1949 vuosittain  yli 100 000 lasta</vt:lpstr>
      <vt:lpstr>Valtion tukema asuntotuotanto täytti 75 vuotta 1.4.2024 </vt:lpstr>
      <vt:lpstr>PowerPoint Presentation</vt:lpstr>
      <vt:lpstr>PowerPoint Presentation</vt:lpstr>
      <vt:lpstr>Ministeri Mykkänen eduskunnassa 26.9.2024: Uudet tukituotteet tulossa</vt:lpstr>
      <vt:lpstr>VAR-siirto valtion talousarvioon vuosina  2005-2026 yhteensä 2,5  miljardia euroa</vt:lpstr>
      <vt:lpstr>PowerPoint Presentation</vt:lpstr>
      <vt:lpstr>Nelijalkainen asuntopolitiikka 1940- ja 50-luvuilla: asutuslainat – aravalainat - verohuojennukset - vuokrasääntely </vt:lpstr>
      <vt:lpstr>Vuokrasääntely oli asuntopolitiikan työkalupakissa yli puolet 1900-luvusta</vt:lpstr>
      <vt:lpstr>Aravan alkuvaiheissa täydennettiin kaupunkikeskustoja ja jatkettiin rintamamiestalojen rakentamista.   Lähiöiden aluerakentaminen käynnistyi 1950–60-luvun taitteessa Aravan rahoittamana.   Arava kannusti myös suunnittelemaan uudenlaisia pientaloja kuten rivitaloja ja yksikerroksisia, kellarittomia omakotitaloja.  Suomalainen asuntoarkkitehtuuri perustui pohjoismaisiin esikuviin.  Kirja sisältää historiallisten ja nykyvalokuvien lisäksi kymmeniä pohjapiirroksia.</vt:lpstr>
      <vt:lpstr>Aravan uudistaminen Asuntohallitukseksi 1964-66</vt:lpstr>
      <vt:lpstr>Suomen ja Ruotsin välinen muuttoliike 1945-2000</vt:lpstr>
      <vt:lpstr>Nykyään tilanne  päinvastainen:  Maahanmuutto Suomeen oli ennätystasolla viime vuonna  Asuntotarve kasvaa</vt:lpstr>
      <vt:lpstr>Lähiöt nousivat suurena aluerakentamissavottana</vt:lpstr>
      <vt:lpstr>PowerPoint Presentation</vt:lpstr>
      <vt:lpstr>PowerPoint Presentation</vt:lpstr>
      <vt:lpstr>Valtion tukemia asuntoja yli miljoona 1949-2024</vt:lpstr>
      <vt:lpstr>PowerPoint Presentation</vt:lpstr>
      <vt:lpstr>PowerPoint Presentation</vt:lpstr>
      <vt:lpstr>Alkava asuntotuotanto 2000-luvulla:  Ara-tuotannon piikit vastasyklisyyttä</vt:lpstr>
      <vt:lpstr>PowerPoint Presentation</vt:lpstr>
      <vt:lpstr>ARA-tuotannon rakennuskustannus (€/as.m2): Helsingissä vuosilasku 9% eli nyt parempi aika rakentaa omakustannusasuntoja</vt:lpstr>
      <vt:lpstr>Alkavat ARA-asunnot, 12 kk liukuva summa</vt:lpstr>
      <vt:lpstr>Alkavat ARA-asunnot alueittain:  Helsingin seudun osuus  48% </vt:lpstr>
      <vt:lpstr>Vuokra-asuntojen tarjonnan kasvu jatkui</vt:lpstr>
      <vt:lpstr>Eniten tyhjiä ara-asuntoja 2024 Helsingissä… hyvin poikkeuksellinen tilanne</vt:lpstr>
      <vt:lpstr>Asuntopolitiikan neljä vaihetta –pohjoismaisten tutkijoiden teoria</vt:lpstr>
      <vt:lpstr>Rakentamiskauden vahva valtion asuntopolitiikka näkyi jopa slangisanakirjassa: </vt:lpstr>
      <vt:lpstr>Asuntohallitus oli rakentamis- ja hallinnointivaiheen huippu Suomessa:  yli 1300 sivua Valtakunnallista asunto-ohjelmaa 1976-1985 liitteineen… </vt:lpstr>
      <vt:lpstr>Asuntopolitiikan supistumisvaiheen symboliksi tuli Asuntohallituksen lakkauttaminen 1993</vt:lpstr>
      <vt:lpstr>Vuokra-asuntokanta Pohjoismaissa (2019) </vt:lpstr>
      <vt:lpstr>Suomi  vs.  Ruotsi </vt:lpstr>
      <vt:lpstr>Tanska - Almene boliger on ”Ara-asunnot”</vt:lpstr>
      <vt:lpstr>PowerPoint Presentation</vt:lpstr>
      <vt:lpstr>Asunnot hallinta- ja rahoitusmuodon mukaan 31.12.2023</vt:lpstr>
      <vt:lpstr>PowerPoint Presentation</vt:lpstr>
      <vt:lpstr>Ara-asuntoja vähemmän  - markkinaehtoisten vuokra-asuntojen määrä kasvaa rajusti</vt:lpstr>
      <vt:lpstr>  Relative size of the social rental housing stock in OECD Countries  Number of social rental dwellings as a share of the total number of dwellings, 2020 or latest year available</vt:lpstr>
      <vt:lpstr>Ara-vuokrien ja markkinavuokrien erot suurten kaupunkien kaksioissa (€/m2, Q1/2024)  Tietolähde: Tilastokeskus</vt:lpstr>
      <vt:lpstr>Asuntojen keskineliövuokrat Helsingissä hallinta- ja rahoitusperusteen mukaan 2018 - 2023 Aineistolähteet: Tilastokeskus, Heka Oy</vt:lpstr>
      <vt:lpstr>PowerPoint Presentation</vt:lpstr>
      <vt:lpstr>PowerPoint Presentation</vt:lpstr>
      <vt:lpstr>Government Spending on Housing Allowances in OECD as % of GDP (2020 or last year available) https://www.oecd.org/housing/data/affordable-housing-database/housing-policies.htm </vt:lpstr>
      <vt:lpstr>FINANSSIKRIISIN jälkeen:  markkinavuokralla asuminen yleistyy, yhä suurempi osa nuorista vuokra-asujia (alle 40-vuotiaista yli 60%)</vt:lpstr>
      <vt:lpstr>Vuokra-asuminen menossa nopeasti markkinaehtoiseen suuntaan 2000-2023</vt:lpstr>
      <vt:lpstr>Helsingin vuokra-asuntokannan kehitys 2000-2023</vt:lpstr>
      <vt:lpstr>PowerPoint Presentation</vt:lpstr>
      <vt:lpstr>PowerPoint Presentation</vt:lpstr>
      <vt:lpstr>Erilaisten kotitalouksien asumisen hallintamuotojen  kehitys Helsingissä 2005-2021</vt:lpstr>
      <vt:lpstr>Yksinhuoltajaperheet yhä useammin markkinavuokra-asunnoissa</vt:lpstr>
      <vt:lpstr>PowerPoint Presentation</vt:lpstr>
      <vt:lpstr>Deja-vu? Sivistysporvarin mielipide 1917:</vt:lpstr>
      <vt:lpstr>Suomi menestynyt asunnottomuustyössä Aran asumisneuvonnan avustuksen ja erityisryhmien avustuksen sekä asumistuen leikkaukset haastavat tulevaa kehitystä - </vt:lpstr>
      <vt:lpstr>Aran raportoima asunnottomuus 1986-2023</vt:lpstr>
      <vt:lpstr>Toimeenpantujen häätöjen nopea kasvu kiihtynyt  2024:  1-8/2024 verrattuna 1-8/2023 +15 %, Helsingissä +25% </vt:lpstr>
      <vt:lpstr>Menossa valtion nopea vetäytyminen  aiemmasta asuntopolitiikasta </vt:lpstr>
      <vt:lpstr>Ilman Araakin asuntokysymys meillä on aina vieraanamme…</vt:lpstr>
      <vt:lpstr>Ara-tuotannon määrä vuosikymmenittäin:  keskimäärä uusia asuntoja / vuosi </vt:lpstr>
      <vt:lpstr>Samaan aikaan Euroopassa Asuntokysymys noussut vahvasti EU-agendalle</vt:lpstr>
      <vt:lpstr>Irlannissa satsataan nyt 4 miljardia euroa vuodessa asunto-olojen parantamiseen markkinakatastrofin jälkeen </vt:lpstr>
      <vt:lpstr>Voisiko asuntopolitiikasta tulla joskus oikeasti pitkäjänteistä ja ennustettavaa?</vt:lpstr>
      <vt:lpstr>Richard Scarry: Mitä ihmiset tekevät? Tammi 1994</vt:lpstr>
    </vt:vector>
  </TitlesOfParts>
  <Company>Ympäristöhallinto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EXT Isomäki Kaisu</dc:creator>
  <cp:revision>1</cp:revision>
  <cp:lastPrinted>2023-11-03T13:33:05Z</cp:lastPrinted>
  <dcterms:created xsi:type="dcterms:W3CDTF">2018-03-08T12:35:19Z</dcterms:created>
  <dcterms:modified xsi:type="dcterms:W3CDTF">2024-10-02T14:11:46Z</dcterms:modified>
</cp:coreProperties>
</file>