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4" r:id="rId5"/>
  </p:sldMasterIdLst>
  <p:notesMasterIdLst>
    <p:notesMasterId r:id="rId22"/>
  </p:notesMasterIdLst>
  <p:handoutMasterIdLst>
    <p:handoutMasterId r:id="rId23"/>
  </p:handoutMasterIdLst>
  <p:sldIdLst>
    <p:sldId id="288" r:id="rId6"/>
    <p:sldId id="382" r:id="rId7"/>
    <p:sldId id="423" r:id="rId8"/>
    <p:sldId id="414" r:id="rId9"/>
    <p:sldId id="415" r:id="rId10"/>
    <p:sldId id="416" r:id="rId11"/>
    <p:sldId id="417" r:id="rId12"/>
    <p:sldId id="418" r:id="rId13"/>
    <p:sldId id="426" r:id="rId14"/>
    <p:sldId id="420" r:id="rId15"/>
    <p:sldId id="424" r:id="rId16"/>
    <p:sldId id="425" r:id="rId17"/>
    <p:sldId id="427" r:id="rId18"/>
    <p:sldId id="428" r:id="rId19"/>
    <p:sldId id="429" r:id="rId20"/>
    <p:sldId id="282" r:id="rId21"/>
  </p:sldIdLst>
  <p:sldSz cx="12192000" cy="6858000"/>
  <p:notesSz cx="6858000" cy="9144000"/>
  <p:defaultTextStyle>
    <a:defPPr>
      <a:defRPr lang="fi-FI"/>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1BE"/>
    <a:srgbClr val="FC4F00"/>
    <a:srgbClr val="FFFFFF"/>
    <a:srgbClr val="009246"/>
    <a:srgbClr val="00D7A7"/>
    <a:srgbClr val="FD4F00"/>
    <a:srgbClr val="DB2719"/>
    <a:srgbClr val="F5A3C7"/>
    <a:srgbClr val="9FC9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B076998-30B3-4F83-A734-CD0D7D626C97}" v="451" dt="2024-09-28T12:49:08.77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2077" autoAdjust="0"/>
  </p:normalViewPr>
  <p:slideViewPr>
    <p:cSldViewPr snapToGrid="0">
      <p:cViewPr varScale="1">
        <p:scale>
          <a:sx n="63" d="100"/>
          <a:sy n="63" d="100"/>
        </p:scale>
        <p:origin x="804" y="56"/>
      </p:cViewPr>
      <p:guideLst/>
    </p:cSldViewPr>
  </p:slideViewPr>
  <p:notesTextViewPr>
    <p:cViewPr>
      <p:scale>
        <a:sx n="1" d="1"/>
        <a:sy n="1" d="1"/>
      </p:scale>
      <p:origin x="0" y="0"/>
    </p:cViewPr>
  </p:notesTextViewPr>
  <p:notesViewPr>
    <p:cSldViewPr snapToGrid="0">
      <p:cViewPr varScale="1">
        <p:scale>
          <a:sx n="94" d="100"/>
          <a:sy n="94" d="100"/>
        </p:scale>
        <p:origin x="4136" y="2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handoutMaster" Target="handoutMasters/handoutMaster1.xml"/><Relationship Id="rId28" Type="http://schemas.microsoft.com/office/2015/10/relationships/revisionInfo" Target="revisionInfo.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DA1AD5C-A26F-4954-8F99-5945952497C6}"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fi-FI"/>
        </a:p>
      </dgm:t>
    </dgm:pt>
    <dgm:pt modelId="{BC7CB9DE-7C4D-4D7D-8947-B5054BB744E1}">
      <dgm:prSet phldrT="[Teksti]" custT="1"/>
      <dgm:spPr/>
      <dgm:t>
        <a:bodyPr/>
        <a:lstStyle/>
        <a:p>
          <a:r>
            <a:rPr lang="fi-FI" sz="1200"/>
            <a:t>Rakennuttamisjohtaja</a:t>
          </a:r>
        </a:p>
        <a:p>
          <a:r>
            <a:rPr lang="fi-FI" sz="1200"/>
            <a:t>Vesa Nevala</a:t>
          </a:r>
        </a:p>
      </dgm:t>
    </dgm:pt>
    <dgm:pt modelId="{0CF0F8DE-B49B-4698-A7C8-30A1E16B12CA}" type="parTrans" cxnId="{F03492C2-E101-4ABB-B2CD-FF88B2FDC8D0}">
      <dgm:prSet/>
      <dgm:spPr/>
      <dgm:t>
        <a:bodyPr/>
        <a:lstStyle/>
        <a:p>
          <a:endParaRPr lang="fi-FI"/>
        </a:p>
      </dgm:t>
    </dgm:pt>
    <dgm:pt modelId="{E30CEBB1-FBD5-4E58-9815-34A61D93D2CA}" type="sibTrans" cxnId="{F03492C2-E101-4ABB-B2CD-FF88B2FDC8D0}">
      <dgm:prSet/>
      <dgm:spPr/>
      <dgm:t>
        <a:bodyPr/>
        <a:lstStyle/>
        <a:p>
          <a:endParaRPr lang="fi-FI"/>
        </a:p>
      </dgm:t>
    </dgm:pt>
    <dgm:pt modelId="{6CDC1771-404A-4717-9401-B72371CB5D6C}">
      <dgm:prSet phldrT="[Teksti]" custT="1"/>
      <dgm:spPr/>
      <dgm:t>
        <a:bodyPr/>
        <a:lstStyle/>
        <a:p>
          <a:r>
            <a:rPr lang="fi-FI" sz="1200"/>
            <a:t>Korjauspäällikkö,</a:t>
          </a:r>
        </a:p>
        <a:p>
          <a:r>
            <a:rPr lang="fi-FI" sz="1200"/>
            <a:t>laajat hankkeet</a:t>
          </a:r>
        </a:p>
        <a:p>
          <a:r>
            <a:rPr lang="fi-FI" sz="1000"/>
            <a:t>Jari Rodriguez</a:t>
          </a:r>
        </a:p>
      </dgm:t>
    </dgm:pt>
    <dgm:pt modelId="{3CE9CED1-FD9F-4E4E-A1D5-AB1165B02215}" type="parTrans" cxnId="{7C15E5EE-0637-4A4D-8251-BCCF50FC3374}">
      <dgm:prSet/>
      <dgm:spPr/>
      <dgm:t>
        <a:bodyPr/>
        <a:lstStyle/>
        <a:p>
          <a:endParaRPr lang="fi-FI"/>
        </a:p>
      </dgm:t>
    </dgm:pt>
    <dgm:pt modelId="{0900F461-9638-4278-BDF9-419508A1F8AC}" type="sibTrans" cxnId="{7C15E5EE-0637-4A4D-8251-BCCF50FC3374}">
      <dgm:prSet/>
      <dgm:spPr/>
      <dgm:t>
        <a:bodyPr/>
        <a:lstStyle/>
        <a:p>
          <a:endParaRPr lang="fi-FI"/>
        </a:p>
      </dgm:t>
    </dgm:pt>
    <dgm:pt modelId="{04EA42C8-CE4C-4006-9D36-FDF488C59A89}">
      <dgm:prSet phldrT="[Teksti]" custT="1"/>
      <dgm:spPr/>
      <dgm:t>
        <a:bodyPr/>
        <a:lstStyle/>
        <a:p>
          <a:endParaRPr lang="fi-FI" sz="1500" dirty="0"/>
        </a:p>
        <a:p>
          <a:r>
            <a:rPr lang="fi-FI" sz="1000" dirty="0"/>
            <a:t>Projektipäälliköt</a:t>
          </a:r>
        </a:p>
        <a:p>
          <a:r>
            <a:rPr lang="fi-FI" sz="900" dirty="0"/>
            <a:t>Esko Koistinen </a:t>
          </a:r>
        </a:p>
        <a:p>
          <a:r>
            <a:rPr lang="fi-FI" sz="900" dirty="0"/>
            <a:t>Hannu Rautiainen</a:t>
          </a:r>
        </a:p>
        <a:p>
          <a:r>
            <a:rPr lang="fi-FI" sz="900" dirty="0"/>
            <a:t>Joel Tulp</a:t>
          </a:r>
        </a:p>
        <a:p>
          <a:r>
            <a:rPr lang="fi-FI" sz="900" dirty="0"/>
            <a:t>Tim Watson</a:t>
          </a:r>
        </a:p>
        <a:p>
          <a:endParaRPr lang="fi-FI" sz="1500" dirty="0"/>
        </a:p>
      </dgm:t>
    </dgm:pt>
    <dgm:pt modelId="{9F20F577-C4CC-4D20-8C89-0C001C0D81AB}" type="parTrans" cxnId="{07C2A8BC-9E84-4FCB-8CEF-28E6D218527C}">
      <dgm:prSet/>
      <dgm:spPr/>
      <dgm:t>
        <a:bodyPr/>
        <a:lstStyle/>
        <a:p>
          <a:endParaRPr lang="fi-FI"/>
        </a:p>
      </dgm:t>
    </dgm:pt>
    <dgm:pt modelId="{07A568DF-6505-4B95-BC90-01ECCD57C672}" type="sibTrans" cxnId="{07C2A8BC-9E84-4FCB-8CEF-28E6D218527C}">
      <dgm:prSet/>
      <dgm:spPr/>
      <dgm:t>
        <a:bodyPr/>
        <a:lstStyle/>
        <a:p>
          <a:endParaRPr lang="fi-FI"/>
        </a:p>
      </dgm:t>
    </dgm:pt>
    <dgm:pt modelId="{095B4CA2-DB35-44C0-817B-ED276CE6C86E}">
      <dgm:prSet phldrT="[Teksti]" custT="1"/>
      <dgm:spPr/>
      <dgm:t>
        <a:bodyPr/>
        <a:lstStyle/>
        <a:p>
          <a:r>
            <a:rPr lang="fi-FI" sz="1200"/>
            <a:t> Rakennuttamispäällikkö,</a:t>
          </a:r>
        </a:p>
        <a:p>
          <a:r>
            <a:rPr lang="fi-FI" sz="1200"/>
            <a:t>uudistuotanto ja peruskorjaukset</a:t>
          </a:r>
        </a:p>
        <a:p>
          <a:r>
            <a:rPr lang="fi-FI" sz="1000"/>
            <a:t>Karri Åhs</a:t>
          </a:r>
        </a:p>
      </dgm:t>
    </dgm:pt>
    <dgm:pt modelId="{F380132D-192D-46DD-8058-CA857E0F9748}" type="sibTrans" cxnId="{07150C05-0794-42E3-B7EF-60F625466737}">
      <dgm:prSet/>
      <dgm:spPr/>
      <dgm:t>
        <a:bodyPr/>
        <a:lstStyle/>
        <a:p>
          <a:endParaRPr lang="fi-FI"/>
        </a:p>
      </dgm:t>
    </dgm:pt>
    <dgm:pt modelId="{471A0D26-E36D-4BF5-B305-FC195735481F}" type="parTrans" cxnId="{07150C05-0794-42E3-B7EF-60F625466737}">
      <dgm:prSet/>
      <dgm:spPr/>
      <dgm:t>
        <a:bodyPr/>
        <a:lstStyle/>
        <a:p>
          <a:endParaRPr lang="fi-FI"/>
        </a:p>
      </dgm:t>
    </dgm:pt>
    <dgm:pt modelId="{95469C86-C0EA-40F1-B867-59DF87A552FB}">
      <dgm:prSet phldrT="[Teksti]" custT="1"/>
      <dgm:spPr/>
      <dgm:t>
        <a:bodyPr/>
        <a:lstStyle/>
        <a:p>
          <a:r>
            <a:rPr lang="fi-FI" sz="1000" dirty="0"/>
            <a:t>Asunnontarkastajat </a:t>
          </a:r>
          <a:r>
            <a:rPr lang="fi-FI" sz="1200" dirty="0"/>
            <a:t> </a:t>
          </a:r>
        </a:p>
        <a:p>
          <a:endParaRPr lang="fi-FI" sz="1000" dirty="0"/>
        </a:p>
      </dgm:t>
    </dgm:pt>
    <dgm:pt modelId="{E0CD5B53-87B4-49A7-92D2-E790976435AF}" type="parTrans" cxnId="{057A25E4-1426-4A41-80BA-234272E4F3F3}">
      <dgm:prSet/>
      <dgm:spPr/>
      <dgm:t>
        <a:bodyPr/>
        <a:lstStyle/>
        <a:p>
          <a:endParaRPr lang="fi-FI"/>
        </a:p>
      </dgm:t>
    </dgm:pt>
    <dgm:pt modelId="{E63C55E6-7086-4F3E-B062-B70BB790CE23}" type="sibTrans" cxnId="{057A25E4-1426-4A41-80BA-234272E4F3F3}">
      <dgm:prSet/>
      <dgm:spPr/>
      <dgm:t>
        <a:bodyPr/>
        <a:lstStyle/>
        <a:p>
          <a:endParaRPr lang="fi-FI"/>
        </a:p>
      </dgm:t>
    </dgm:pt>
    <dgm:pt modelId="{99A01B7B-1A15-4127-8207-00E7FC53B9A3}">
      <dgm:prSet phldrT="[Teksti]" custT="1"/>
      <dgm:spPr/>
      <dgm:t>
        <a:bodyPr/>
        <a:lstStyle/>
        <a:p>
          <a:r>
            <a:rPr lang="fi-FI" sz="1200"/>
            <a:t>Asunnontarkastuksen päällikkö</a:t>
          </a:r>
        </a:p>
        <a:p>
          <a:r>
            <a:rPr lang="fi-FI" sz="1000"/>
            <a:t>Kai Juurtela</a:t>
          </a:r>
        </a:p>
      </dgm:t>
    </dgm:pt>
    <dgm:pt modelId="{88067C73-9A91-4C5C-A618-B6EA9FD29706}" type="sibTrans" cxnId="{D805C767-FF6C-4D0A-8F94-D741E9B08625}">
      <dgm:prSet/>
      <dgm:spPr/>
      <dgm:t>
        <a:bodyPr/>
        <a:lstStyle/>
        <a:p>
          <a:endParaRPr lang="fi-FI"/>
        </a:p>
      </dgm:t>
    </dgm:pt>
    <dgm:pt modelId="{E7FBFE7C-58A7-48A1-939F-F1F5D28E71D7}" type="parTrans" cxnId="{D805C767-FF6C-4D0A-8F94-D741E9B08625}">
      <dgm:prSet/>
      <dgm:spPr/>
      <dgm:t>
        <a:bodyPr/>
        <a:lstStyle/>
        <a:p>
          <a:endParaRPr lang="fi-FI"/>
        </a:p>
      </dgm:t>
    </dgm:pt>
    <dgm:pt modelId="{2691758A-0090-4028-8004-60BCB24CFEDB}">
      <dgm:prSet phldrT="[Teksti]" custT="1"/>
      <dgm:spPr/>
      <dgm:t>
        <a:bodyPr/>
        <a:lstStyle/>
        <a:p>
          <a:r>
            <a:rPr lang="fi-FI" sz="1000" dirty="0"/>
            <a:t>Projektipäälliköt </a:t>
          </a:r>
        </a:p>
        <a:p>
          <a:r>
            <a:rPr lang="fi-FI" sz="1000" dirty="0"/>
            <a:t> Esa Holm</a:t>
          </a:r>
        </a:p>
        <a:p>
          <a:r>
            <a:rPr lang="fi-FI" sz="1000" dirty="0"/>
            <a:t>Toni Kärkkäinen</a:t>
          </a:r>
        </a:p>
        <a:p>
          <a:r>
            <a:rPr lang="fi-FI" sz="1000" dirty="0"/>
            <a:t>Kimmo Lilja</a:t>
          </a:r>
        </a:p>
        <a:p>
          <a:r>
            <a:rPr lang="fi-FI" sz="1000" dirty="0"/>
            <a:t>Juha Nieminen</a:t>
          </a:r>
        </a:p>
        <a:p>
          <a:r>
            <a:rPr lang="fi-FI" sz="1000" dirty="0"/>
            <a:t>Kukka Saad</a:t>
          </a:r>
        </a:p>
        <a:p>
          <a:r>
            <a:rPr lang="fi-FI" sz="1000" dirty="0"/>
            <a:t>Kari Saikkonen</a:t>
          </a:r>
        </a:p>
      </dgm:t>
    </dgm:pt>
    <dgm:pt modelId="{4B506114-56F7-440F-9659-ACB04F376C41}" type="parTrans" cxnId="{AA2751C1-BA42-4F65-861B-2100DD339D99}">
      <dgm:prSet/>
      <dgm:spPr/>
      <dgm:t>
        <a:bodyPr/>
        <a:lstStyle/>
        <a:p>
          <a:endParaRPr lang="fi-FI"/>
        </a:p>
      </dgm:t>
    </dgm:pt>
    <dgm:pt modelId="{29D5B543-F82A-4A9F-9139-708D8E65391C}" type="sibTrans" cxnId="{AA2751C1-BA42-4F65-861B-2100DD339D99}">
      <dgm:prSet/>
      <dgm:spPr/>
      <dgm:t>
        <a:bodyPr/>
        <a:lstStyle/>
        <a:p>
          <a:endParaRPr lang="fi-FI"/>
        </a:p>
      </dgm:t>
    </dgm:pt>
    <dgm:pt modelId="{E064B1CA-8B5A-40A7-97FB-31C5279289C8}">
      <dgm:prSet phldrT="[Teksti]" custT="1"/>
      <dgm:spPr/>
      <dgm:t>
        <a:bodyPr/>
        <a:lstStyle/>
        <a:p>
          <a:r>
            <a:rPr lang="fi-FI" sz="1200"/>
            <a:t>Korjauspäällikkö</a:t>
          </a:r>
        </a:p>
        <a:p>
          <a:r>
            <a:rPr lang="fi-FI" sz="1000"/>
            <a:t>Rauli Lehtonen</a:t>
          </a:r>
        </a:p>
      </dgm:t>
    </dgm:pt>
    <dgm:pt modelId="{93F0AA4F-0457-40F8-AF3F-F4FF661A6D3A}" type="sibTrans" cxnId="{85615ED0-FD72-40E4-972A-427F6DDB80F7}">
      <dgm:prSet/>
      <dgm:spPr/>
      <dgm:t>
        <a:bodyPr/>
        <a:lstStyle/>
        <a:p>
          <a:endParaRPr lang="fi-FI"/>
        </a:p>
      </dgm:t>
    </dgm:pt>
    <dgm:pt modelId="{56EAE5EC-FF7B-403B-80CD-E99A84F3DB2C}" type="parTrans" cxnId="{85615ED0-FD72-40E4-972A-427F6DDB80F7}">
      <dgm:prSet/>
      <dgm:spPr/>
      <dgm:t>
        <a:bodyPr/>
        <a:lstStyle/>
        <a:p>
          <a:endParaRPr lang="fi-FI"/>
        </a:p>
      </dgm:t>
    </dgm:pt>
    <dgm:pt modelId="{5FDF24DE-DFAF-49A1-84CD-9B8F7A7459E0}">
      <dgm:prSet phldrT="[Teksti]" custT="1"/>
      <dgm:spPr/>
      <dgm:t>
        <a:bodyPr/>
        <a:lstStyle/>
        <a:p>
          <a:r>
            <a:rPr lang="fi-FI" sz="1000" dirty="0"/>
            <a:t>Tekniset asiantuntijat</a:t>
          </a:r>
        </a:p>
        <a:p>
          <a:endParaRPr lang="fi-FI" sz="900" dirty="0"/>
        </a:p>
        <a:p>
          <a:endParaRPr lang="fi-FI" sz="900" dirty="0"/>
        </a:p>
        <a:p>
          <a:r>
            <a:rPr lang="fi-FI" sz="1200" dirty="0"/>
            <a:t> </a:t>
          </a:r>
        </a:p>
      </dgm:t>
    </dgm:pt>
    <dgm:pt modelId="{D15E52EB-E0A7-46FA-A0DA-CA034702A51C}" type="parTrans" cxnId="{9CD5BF44-CEE4-4600-A415-10C1861084D2}">
      <dgm:prSet/>
      <dgm:spPr/>
      <dgm:t>
        <a:bodyPr/>
        <a:lstStyle/>
        <a:p>
          <a:endParaRPr lang="fi-FI"/>
        </a:p>
      </dgm:t>
    </dgm:pt>
    <dgm:pt modelId="{6888BE13-A8DC-4015-B70E-346C467DB9D0}" type="sibTrans" cxnId="{9CD5BF44-CEE4-4600-A415-10C1861084D2}">
      <dgm:prSet/>
      <dgm:spPr/>
      <dgm:t>
        <a:bodyPr/>
        <a:lstStyle/>
        <a:p>
          <a:endParaRPr lang="fi-FI"/>
        </a:p>
      </dgm:t>
    </dgm:pt>
    <dgm:pt modelId="{B2342505-CBEA-4F2D-8A2F-356A001096F7}">
      <dgm:prSet custT="1"/>
      <dgm:spPr/>
      <dgm:t>
        <a:bodyPr/>
        <a:lstStyle/>
        <a:p>
          <a:endParaRPr lang="fi-FI" sz="1200" dirty="0"/>
        </a:p>
        <a:p>
          <a:r>
            <a:rPr lang="fi-FI" sz="1000" dirty="0"/>
            <a:t>Asunnontarkastajat,</a:t>
          </a:r>
        </a:p>
        <a:p>
          <a:r>
            <a:rPr lang="fi-FI" sz="1000" dirty="0"/>
            <a:t>määräaikaiskatselmukset</a:t>
          </a:r>
        </a:p>
        <a:p>
          <a:endParaRPr lang="fi-FI" sz="1000" dirty="0"/>
        </a:p>
        <a:p>
          <a:endParaRPr lang="fi-FI" sz="1200" dirty="0"/>
        </a:p>
      </dgm:t>
    </dgm:pt>
    <dgm:pt modelId="{2936F44F-2CBB-404B-A8BE-C6EB2831078E}" type="parTrans" cxnId="{B12B99C4-1B75-471D-8680-5AA6AB1CB073}">
      <dgm:prSet/>
      <dgm:spPr/>
      <dgm:t>
        <a:bodyPr/>
        <a:lstStyle/>
        <a:p>
          <a:endParaRPr lang="fi-FI"/>
        </a:p>
      </dgm:t>
    </dgm:pt>
    <dgm:pt modelId="{D2A273F4-522F-4552-A600-D3017692C32F}" type="sibTrans" cxnId="{B12B99C4-1B75-471D-8680-5AA6AB1CB073}">
      <dgm:prSet/>
      <dgm:spPr/>
      <dgm:t>
        <a:bodyPr/>
        <a:lstStyle/>
        <a:p>
          <a:endParaRPr lang="fi-FI"/>
        </a:p>
      </dgm:t>
    </dgm:pt>
    <dgm:pt modelId="{49FD01FD-2192-44FC-ABE3-448413E214D7}" type="pres">
      <dgm:prSet presAssocID="{8DA1AD5C-A26F-4954-8F99-5945952497C6}" presName="hierChild1" presStyleCnt="0">
        <dgm:presLayoutVars>
          <dgm:orgChart val="1"/>
          <dgm:chPref val="1"/>
          <dgm:dir/>
          <dgm:animOne val="branch"/>
          <dgm:animLvl val="lvl"/>
          <dgm:resizeHandles/>
        </dgm:presLayoutVars>
      </dgm:prSet>
      <dgm:spPr/>
    </dgm:pt>
    <dgm:pt modelId="{8B50BCA3-381B-4576-907A-1C65BF214ACF}" type="pres">
      <dgm:prSet presAssocID="{BC7CB9DE-7C4D-4D7D-8947-B5054BB744E1}" presName="hierRoot1" presStyleCnt="0">
        <dgm:presLayoutVars>
          <dgm:hierBranch val="init"/>
        </dgm:presLayoutVars>
      </dgm:prSet>
      <dgm:spPr/>
    </dgm:pt>
    <dgm:pt modelId="{58DC0C75-1EF3-41A8-85EC-5793F9F9A8CB}" type="pres">
      <dgm:prSet presAssocID="{BC7CB9DE-7C4D-4D7D-8947-B5054BB744E1}" presName="rootComposite1" presStyleCnt="0"/>
      <dgm:spPr/>
    </dgm:pt>
    <dgm:pt modelId="{BEB27F55-C182-4580-B8B0-DAD40FABD1AF}" type="pres">
      <dgm:prSet presAssocID="{BC7CB9DE-7C4D-4D7D-8947-B5054BB744E1}" presName="rootText1" presStyleLbl="node0" presStyleIdx="0" presStyleCnt="1" custScaleX="153303" custLinFactY="-901" custLinFactNeighborY="-100000">
        <dgm:presLayoutVars>
          <dgm:chPref val="3"/>
        </dgm:presLayoutVars>
      </dgm:prSet>
      <dgm:spPr/>
    </dgm:pt>
    <dgm:pt modelId="{AB7CB512-4EB9-46DC-BBC3-1C77E1C6566D}" type="pres">
      <dgm:prSet presAssocID="{BC7CB9DE-7C4D-4D7D-8947-B5054BB744E1}" presName="rootConnector1" presStyleLbl="node1" presStyleIdx="0" presStyleCnt="0"/>
      <dgm:spPr/>
    </dgm:pt>
    <dgm:pt modelId="{3B6FB6A2-06C5-459C-AEDC-9F3386A8BABB}" type="pres">
      <dgm:prSet presAssocID="{BC7CB9DE-7C4D-4D7D-8947-B5054BB744E1}" presName="hierChild2" presStyleCnt="0"/>
      <dgm:spPr/>
    </dgm:pt>
    <dgm:pt modelId="{98057A71-253B-492F-8630-23996066EFB8}" type="pres">
      <dgm:prSet presAssocID="{3CE9CED1-FD9F-4E4E-A1D5-AB1165B02215}" presName="Name37" presStyleLbl="parChTrans1D2" presStyleIdx="0" presStyleCnt="4"/>
      <dgm:spPr/>
    </dgm:pt>
    <dgm:pt modelId="{F83F7A28-15AC-4DEE-976A-4B9028F84A3E}" type="pres">
      <dgm:prSet presAssocID="{6CDC1771-404A-4717-9401-B72371CB5D6C}" presName="hierRoot2" presStyleCnt="0">
        <dgm:presLayoutVars>
          <dgm:hierBranch val="init"/>
        </dgm:presLayoutVars>
      </dgm:prSet>
      <dgm:spPr/>
    </dgm:pt>
    <dgm:pt modelId="{6499F887-1203-4BAF-B160-D1A105AF1EA2}" type="pres">
      <dgm:prSet presAssocID="{6CDC1771-404A-4717-9401-B72371CB5D6C}" presName="rootComposite" presStyleCnt="0"/>
      <dgm:spPr/>
    </dgm:pt>
    <dgm:pt modelId="{7CD9D5A0-F886-407A-A8D0-0E718E168BF5}" type="pres">
      <dgm:prSet presAssocID="{6CDC1771-404A-4717-9401-B72371CB5D6C}" presName="rootText" presStyleLbl="node2" presStyleIdx="0" presStyleCnt="4" custScaleX="146094" custScaleY="141298" custLinFactNeighborX="13264" custLinFactNeighborY="-633">
        <dgm:presLayoutVars>
          <dgm:chPref val="3"/>
        </dgm:presLayoutVars>
      </dgm:prSet>
      <dgm:spPr/>
    </dgm:pt>
    <dgm:pt modelId="{754A80EC-6D16-49BF-8475-F3B7AEBF6427}" type="pres">
      <dgm:prSet presAssocID="{6CDC1771-404A-4717-9401-B72371CB5D6C}" presName="rootConnector" presStyleLbl="node2" presStyleIdx="0" presStyleCnt="4"/>
      <dgm:spPr/>
    </dgm:pt>
    <dgm:pt modelId="{2645E560-23D0-4363-B89C-627DC7A3C4DC}" type="pres">
      <dgm:prSet presAssocID="{6CDC1771-404A-4717-9401-B72371CB5D6C}" presName="hierChild4" presStyleCnt="0"/>
      <dgm:spPr/>
    </dgm:pt>
    <dgm:pt modelId="{6A6EBEAC-B297-4F1D-8F18-A250E716D584}" type="pres">
      <dgm:prSet presAssocID="{4B506114-56F7-440F-9659-ACB04F376C41}" presName="Name37" presStyleLbl="parChTrans1D3" presStyleIdx="0" presStyleCnt="5"/>
      <dgm:spPr/>
    </dgm:pt>
    <dgm:pt modelId="{5EE1B3B4-D9BA-4996-8A2E-4586DFCF715C}" type="pres">
      <dgm:prSet presAssocID="{2691758A-0090-4028-8004-60BCB24CFEDB}" presName="hierRoot2" presStyleCnt="0">
        <dgm:presLayoutVars>
          <dgm:hierBranch val="init"/>
        </dgm:presLayoutVars>
      </dgm:prSet>
      <dgm:spPr/>
    </dgm:pt>
    <dgm:pt modelId="{ACE14A7D-1119-4768-929C-2E01D12115B4}" type="pres">
      <dgm:prSet presAssocID="{2691758A-0090-4028-8004-60BCB24CFEDB}" presName="rootComposite" presStyleCnt="0"/>
      <dgm:spPr/>
    </dgm:pt>
    <dgm:pt modelId="{3AE954F0-DCE1-4911-9393-2E0423A7B765}" type="pres">
      <dgm:prSet presAssocID="{2691758A-0090-4028-8004-60BCB24CFEDB}" presName="rootText" presStyleLbl="node3" presStyleIdx="0" presStyleCnt="5" custScaleX="111233" custScaleY="234958">
        <dgm:presLayoutVars>
          <dgm:chPref val="3"/>
        </dgm:presLayoutVars>
      </dgm:prSet>
      <dgm:spPr/>
    </dgm:pt>
    <dgm:pt modelId="{2EB49B01-36C5-45FE-ABCF-1E82FE60C804}" type="pres">
      <dgm:prSet presAssocID="{2691758A-0090-4028-8004-60BCB24CFEDB}" presName="rootConnector" presStyleLbl="node3" presStyleIdx="0" presStyleCnt="5"/>
      <dgm:spPr/>
    </dgm:pt>
    <dgm:pt modelId="{B3CBB927-53FA-42FD-AF22-160DB0540DFA}" type="pres">
      <dgm:prSet presAssocID="{2691758A-0090-4028-8004-60BCB24CFEDB}" presName="hierChild4" presStyleCnt="0"/>
      <dgm:spPr/>
    </dgm:pt>
    <dgm:pt modelId="{8BD2D321-EFC8-4954-A7E1-412ADCB03398}" type="pres">
      <dgm:prSet presAssocID="{2691758A-0090-4028-8004-60BCB24CFEDB}" presName="hierChild5" presStyleCnt="0"/>
      <dgm:spPr/>
    </dgm:pt>
    <dgm:pt modelId="{A3399A0E-C533-4427-8474-32BCDB4F2E6E}" type="pres">
      <dgm:prSet presAssocID="{6CDC1771-404A-4717-9401-B72371CB5D6C}" presName="hierChild5" presStyleCnt="0"/>
      <dgm:spPr/>
    </dgm:pt>
    <dgm:pt modelId="{3B17FC66-598F-4CA0-BA1D-D21397018AE8}" type="pres">
      <dgm:prSet presAssocID="{56EAE5EC-FF7B-403B-80CD-E99A84F3DB2C}" presName="Name37" presStyleLbl="parChTrans1D2" presStyleIdx="1" presStyleCnt="4"/>
      <dgm:spPr/>
    </dgm:pt>
    <dgm:pt modelId="{82E11189-814B-49F3-8400-36F286884ED8}" type="pres">
      <dgm:prSet presAssocID="{E064B1CA-8B5A-40A7-97FB-31C5279289C8}" presName="hierRoot2" presStyleCnt="0">
        <dgm:presLayoutVars>
          <dgm:hierBranch val="init"/>
        </dgm:presLayoutVars>
      </dgm:prSet>
      <dgm:spPr/>
    </dgm:pt>
    <dgm:pt modelId="{E23448D2-4223-4AA8-BF8E-E42F52B77677}" type="pres">
      <dgm:prSet presAssocID="{E064B1CA-8B5A-40A7-97FB-31C5279289C8}" presName="rootComposite" presStyleCnt="0"/>
      <dgm:spPr/>
    </dgm:pt>
    <dgm:pt modelId="{6EC6B244-EB5F-4D85-829D-4A8FE162CC5C}" type="pres">
      <dgm:prSet presAssocID="{E064B1CA-8B5A-40A7-97FB-31C5279289C8}" presName="rootText" presStyleLbl="node2" presStyleIdx="1" presStyleCnt="4" custScaleX="135953" custScaleY="110086" custLinFactNeighborX="21299" custLinFactNeighborY="-374">
        <dgm:presLayoutVars>
          <dgm:chPref val="3"/>
        </dgm:presLayoutVars>
      </dgm:prSet>
      <dgm:spPr/>
    </dgm:pt>
    <dgm:pt modelId="{A30BC7DF-0892-4E7C-AB38-9EE35E578BE1}" type="pres">
      <dgm:prSet presAssocID="{E064B1CA-8B5A-40A7-97FB-31C5279289C8}" presName="rootConnector" presStyleLbl="node2" presStyleIdx="1" presStyleCnt="4"/>
      <dgm:spPr/>
    </dgm:pt>
    <dgm:pt modelId="{8B8E0A32-B3E6-4FA2-B242-98670C61361A}" type="pres">
      <dgm:prSet presAssocID="{E064B1CA-8B5A-40A7-97FB-31C5279289C8}" presName="hierChild4" presStyleCnt="0"/>
      <dgm:spPr/>
    </dgm:pt>
    <dgm:pt modelId="{17E80C72-5770-418F-A98C-BA40D95C9F14}" type="pres">
      <dgm:prSet presAssocID="{D15E52EB-E0A7-46FA-A0DA-CA034702A51C}" presName="Name37" presStyleLbl="parChTrans1D3" presStyleIdx="1" presStyleCnt="5"/>
      <dgm:spPr/>
    </dgm:pt>
    <dgm:pt modelId="{F7508EC4-FD73-494D-8B3E-0AFFCC170CAB}" type="pres">
      <dgm:prSet presAssocID="{5FDF24DE-DFAF-49A1-84CD-9B8F7A7459E0}" presName="hierRoot2" presStyleCnt="0">
        <dgm:presLayoutVars>
          <dgm:hierBranch val="init"/>
        </dgm:presLayoutVars>
      </dgm:prSet>
      <dgm:spPr/>
    </dgm:pt>
    <dgm:pt modelId="{B12DB28F-2DCF-486C-BC03-8169A6722DF2}" type="pres">
      <dgm:prSet presAssocID="{5FDF24DE-DFAF-49A1-84CD-9B8F7A7459E0}" presName="rootComposite" presStyleCnt="0"/>
      <dgm:spPr/>
    </dgm:pt>
    <dgm:pt modelId="{4F6873B3-E3F7-4FBF-9443-9C4EC02CC9EA}" type="pres">
      <dgm:prSet presAssocID="{5FDF24DE-DFAF-49A1-84CD-9B8F7A7459E0}" presName="rootText" presStyleLbl="node3" presStyleIdx="1" presStyleCnt="5" custScaleX="133801" custScaleY="337929" custLinFactNeighborX="9387" custLinFactNeighborY="-8411">
        <dgm:presLayoutVars>
          <dgm:chPref val="3"/>
        </dgm:presLayoutVars>
      </dgm:prSet>
      <dgm:spPr/>
    </dgm:pt>
    <dgm:pt modelId="{B6A92FA4-0F0D-4DF4-A48E-BE420187573A}" type="pres">
      <dgm:prSet presAssocID="{5FDF24DE-DFAF-49A1-84CD-9B8F7A7459E0}" presName="rootConnector" presStyleLbl="node3" presStyleIdx="1" presStyleCnt="5"/>
      <dgm:spPr/>
    </dgm:pt>
    <dgm:pt modelId="{BF1AB9BB-1522-4168-A42C-0E3691EB95D6}" type="pres">
      <dgm:prSet presAssocID="{5FDF24DE-DFAF-49A1-84CD-9B8F7A7459E0}" presName="hierChild4" presStyleCnt="0"/>
      <dgm:spPr/>
    </dgm:pt>
    <dgm:pt modelId="{26BDB6E8-2E8B-4780-A13C-84622CE28771}" type="pres">
      <dgm:prSet presAssocID="{5FDF24DE-DFAF-49A1-84CD-9B8F7A7459E0}" presName="hierChild5" presStyleCnt="0"/>
      <dgm:spPr/>
    </dgm:pt>
    <dgm:pt modelId="{C73EE5CB-9E2E-4F45-B24D-B4067591F8BB}" type="pres">
      <dgm:prSet presAssocID="{E064B1CA-8B5A-40A7-97FB-31C5279289C8}" presName="hierChild5" presStyleCnt="0"/>
      <dgm:spPr/>
    </dgm:pt>
    <dgm:pt modelId="{F72B3BD5-CAEE-4983-91BB-5A0D771E89B9}" type="pres">
      <dgm:prSet presAssocID="{E7FBFE7C-58A7-48A1-939F-F1F5D28E71D7}" presName="Name37" presStyleLbl="parChTrans1D2" presStyleIdx="2" presStyleCnt="4"/>
      <dgm:spPr/>
    </dgm:pt>
    <dgm:pt modelId="{4AA94A9B-C229-4D40-90ED-F5B66FDB2669}" type="pres">
      <dgm:prSet presAssocID="{99A01B7B-1A15-4127-8207-00E7FC53B9A3}" presName="hierRoot2" presStyleCnt="0">
        <dgm:presLayoutVars>
          <dgm:hierBranch val="init"/>
        </dgm:presLayoutVars>
      </dgm:prSet>
      <dgm:spPr/>
    </dgm:pt>
    <dgm:pt modelId="{1AB61043-2701-4A2F-9907-A01AE89FE1EA}" type="pres">
      <dgm:prSet presAssocID="{99A01B7B-1A15-4127-8207-00E7FC53B9A3}" presName="rootComposite" presStyleCnt="0"/>
      <dgm:spPr/>
    </dgm:pt>
    <dgm:pt modelId="{D303FAC2-CDD1-47E5-BEED-A1188AB0F2DE}" type="pres">
      <dgm:prSet presAssocID="{99A01B7B-1A15-4127-8207-00E7FC53B9A3}" presName="rootText" presStyleLbl="node2" presStyleIdx="2" presStyleCnt="4" custScaleX="175650" custLinFactNeighborX="33774" custLinFactNeighborY="-374">
        <dgm:presLayoutVars>
          <dgm:chPref val="3"/>
        </dgm:presLayoutVars>
      </dgm:prSet>
      <dgm:spPr/>
    </dgm:pt>
    <dgm:pt modelId="{FFF171AD-0D2E-4B14-B57F-383E98936941}" type="pres">
      <dgm:prSet presAssocID="{99A01B7B-1A15-4127-8207-00E7FC53B9A3}" presName="rootConnector" presStyleLbl="node2" presStyleIdx="2" presStyleCnt="4"/>
      <dgm:spPr/>
    </dgm:pt>
    <dgm:pt modelId="{21EF6440-9C0F-4153-BE10-2E0684D0D479}" type="pres">
      <dgm:prSet presAssocID="{99A01B7B-1A15-4127-8207-00E7FC53B9A3}" presName="hierChild4" presStyleCnt="0"/>
      <dgm:spPr/>
    </dgm:pt>
    <dgm:pt modelId="{F8AE9C6C-FDA6-4107-BBB2-7B4B4A761300}" type="pres">
      <dgm:prSet presAssocID="{E0CD5B53-87B4-49A7-92D2-E790976435AF}" presName="Name37" presStyleLbl="parChTrans1D3" presStyleIdx="2" presStyleCnt="5"/>
      <dgm:spPr/>
    </dgm:pt>
    <dgm:pt modelId="{1807162D-86CA-4742-AD80-0087DD21D227}" type="pres">
      <dgm:prSet presAssocID="{95469C86-C0EA-40F1-B867-59DF87A552FB}" presName="hierRoot2" presStyleCnt="0">
        <dgm:presLayoutVars>
          <dgm:hierBranch val="init"/>
        </dgm:presLayoutVars>
      </dgm:prSet>
      <dgm:spPr/>
    </dgm:pt>
    <dgm:pt modelId="{1F25D99C-69CD-428A-9E1F-53D1A7CA2498}" type="pres">
      <dgm:prSet presAssocID="{95469C86-C0EA-40F1-B867-59DF87A552FB}" presName="rootComposite" presStyleCnt="0"/>
      <dgm:spPr/>
    </dgm:pt>
    <dgm:pt modelId="{640F124E-C899-44E9-ADD1-F47A737BC485}" type="pres">
      <dgm:prSet presAssocID="{95469C86-C0EA-40F1-B867-59DF87A552FB}" presName="rootText" presStyleLbl="node3" presStyleIdx="2" presStyleCnt="5" custScaleX="135774" custScaleY="355822" custLinFactNeighborX="29366" custLinFactNeighborY="-28646">
        <dgm:presLayoutVars>
          <dgm:chPref val="3"/>
        </dgm:presLayoutVars>
      </dgm:prSet>
      <dgm:spPr/>
    </dgm:pt>
    <dgm:pt modelId="{76C4FE3A-6CEF-4398-B89B-B93614AF825D}" type="pres">
      <dgm:prSet presAssocID="{95469C86-C0EA-40F1-B867-59DF87A552FB}" presName="rootConnector" presStyleLbl="node3" presStyleIdx="2" presStyleCnt="5"/>
      <dgm:spPr/>
    </dgm:pt>
    <dgm:pt modelId="{03BFF1FB-16CA-4C43-B92F-BDA932C240C5}" type="pres">
      <dgm:prSet presAssocID="{95469C86-C0EA-40F1-B867-59DF87A552FB}" presName="hierChild4" presStyleCnt="0"/>
      <dgm:spPr/>
    </dgm:pt>
    <dgm:pt modelId="{74BBD850-6544-4782-B202-B5108BD6DB5C}" type="pres">
      <dgm:prSet presAssocID="{95469C86-C0EA-40F1-B867-59DF87A552FB}" presName="hierChild5" presStyleCnt="0"/>
      <dgm:spPr/>
    </dgm:pt>
    <dgm:pt modelId="{006DA64D-DBB5-465D-8976-6BE7FBF83F66}" type="pres">
      <dgm:prSet presAssocID="{2936F44F-2CBB-404B-A8BE-C6EB2831078E}" presName="Name37" presStyleLbl="parChTrans1D3" presStyleIdx="3" presStyleCnt="5"/>
      <dgm:spPr/>
    </dgm:pt>
    <dgm:pt modelId="{40D87D1C-9BD8-47D7-8BCD-F0CD2E1DB1B6}" type="pres">
      <dgm:prSet presAssocID="{B2342505-CBEA-4F2D-8A2F-356A001096F7}" presName="hierRoot2" presStyleCnt="0">
        <dgm:presLayoutVars>
          <dgm:hierBranch val="init"/>
        </dgm:presLayoutVars>
      </dgm:prSet>
      <dgm:spPr/>
    </dgm:pt>
    <dgm:pt modelId="{B7359510-D7D4-4640-8D69-74C88BF702A6}" type="pres">
      <dgm:prSet presAssocID="{B2342505-CBEA-4F2D-8A2F-356A001096F7}" presName="rootComposite" presStyleCnt="0"/>
      <dgm:spPr/>
    </dgm:pt>
    <dgm:pt modelId="{FB821B06-72F7-41E7-AD4E-D492E521D914}" type="pres">
      <dgm:prSet presAssocID="{B2342505-CBEA-4F2D-8A2F-356A001096F7}" presName="rootText" presStyleLbl="node3" presStyleIdx="3" presStyleCnt="5" custScaleX="139908" custScaleY="152608" custLinFactNeighborX="25997" custLinFactNeighborY="-50268">
        <dgm:presLayoutVars>
          <dgm:chPref val="3"/>
        </dgm:presLayoutVars>
      </dgm:prSet>
      <dgm:spPr/>
    </dgm:pt>
    <dgm:pt modelId="{6AF0C27B-6CD5-4673-9AC3-664E02B02091}" type="pres">
      <dgm:prSet presAssocID="{B2342505-CBEA-4F2D-8A2F-356A001096F7}" presName="rootConnector" presStyleLbl="node3" presStyleIdx="3" presStyleCnt="5"/>
      <dgm:spPr/>
    </dgm:pt>
    <dgm:pt modelId="{276382CF-39D4-4B22-B4EF-DC4789AD65B0}" type="pres">
      <dgm:prSet presAssocID="{B2342505-CBEA-4F2D-8A2F-356A001096F7}" presName="hierChild4" presStyleCnt="0"/>
      <dgm:spPr/>
    </dgm:pt>
    <dgm:pt modelId="{7360C0C2-D07C-45FD-A4BC-3EC989D8BE55}" type="pres">
      <dgm:prSet presAssocID="{B2342505-CBEA-4F2D-8A2F-356A001096F7}" presName="hierChild5" presStyleCnt="0"/>
      <dgm:spPr/>
    </dgm:pt>
    <dgm:pt modelId="{9F91260F-0692-4251-8D99-12B8B991041B}" type="pres">
      <dgm:prSet presAssocID="{99A01B7B-1A15-4127-8207-00E7FC53B9A3}" presName="hierChild5" presStyleCnt="0"/>
      <dgm:spPr/>
    </dgm:pt>
    <dgm:pt modelId="{0DF00F60-7E08-4C1A-B171-545CD42EA2E8}" type="pres">
      <dgm:prSet presAssocID="{471A0D26-E36D-4BF5-B305-FC195735481F}" presName="Name37" presStyleLbl="parChTrans1D2" presStyleIdx="3" presStyleCnt="4"/>
      <dgm:spPr/>
    </dgm:pt>
    <dgm:pt modelId="{9DA8948A-6C5F-4D69-9D0B-3812E056A833}" type="pres">
      <dgm:prSet presAssocID="{095B4CA2-DB35-44C0-817B-ED276CE6C86E}" presName="hierRoot2" presStyleCnt="0">
        <dgm:presLayoutVars>
          <dgm:hierBranch val="init"/>
        </dgm:presLayoutVars>
      </dgm:prSet>
      <dgm:spPr/>
    </dgm:pt>
    <dgm:pt modelId="{9C53AB78-117C-4CD2-9FC5-A3D937C32CCA}" type="pres">
      <dgm:prSet presAssocID="{095B4CA2-DB35-44C0-817B-ED276CE6C86E}" presName="rootComposite" presStyleCnt="0"/>
      <dgm:spPr/>
    </dgm:pt>
    <dgm:pt modelId="{7ED6B4DC-DD18-460C-8B6B-DB6C53827B72}" type="pres">
      <dgm:prSet presAssocID="{095B4CA2-DB35-44C0-817B-ED276CE6C86E}" presName="rootText" presStyleLbl="node2" presStyleIdx="3" presStyleCnt="4" custScaleX="192961" custScaleY="126688" custLinFactNeighborX="35460" custLinFactNeighborY="-374">
        <dgm:presLayoutVars>
          <dgm:chPref val="3"/>
        </dgm:presLayoutVars>
      </dgm:prSet>
      <dgm:spPr/>
    </dgm:pt>
    <dgm:pt modelId="{F80F88A7-9D2A-4B0A-AB09-B096B0BA46FB}" type="pres">
      <dgm:prSet presAssocID="{095B4CA2-DB35-44C0-817B-ED276CE6C86E}" presName="rootConnector" presStyleLbl="node2" presStyleIdx="3" presStyleCnt="4"/>
      <dgm:spPr/>
    </dgm:pt>
    <dgm:pt modelId="{462FDE16-EB82-4419-AC9D-5F320B00F429}" type="pres">
      <dgm:prSet presAssocID="{095B4CA2-DB35-44C0-817B-ED276CE6C86E}" presName="hierChild4" presStyleCnt="0"/>
      <dgm:spPr/>
    </dgm:pt>
    <dgm:pt modelId="{0C140422-39D8-48FC-8023-4C1A935F0316}" type="pres">
      <dgm:prSet presAssocID="{9F20F577-C4CC-4D20-8C89-0C001C0D81AB}" presName="Name37" presStyleLbl="parChTrans1D3" presStyleIdx="4" presStyleCnt="5"/>
      <dgm:spPr/>
    </dgm:pt>
    <dgm:pt modelId="{122AFE08-73C2-4B7E-800C-DD6DC033BE83}" type="pres">
      <dgm:prSet presAssocID="{04EA42C8-CE4C-4006-9D36-FDF488C59A89}" presName="hierRoot2" presStyleCnt="0">
        <dgm:presLayoutVars>
          <dgm:hierBranch val="init"/>
        </dgm:presLayoutVars>
      </dgm:prSet>
      <dgm:spPr/>
    </dgm:pt>
    <dgm:pt modelId="{CB0F4A39-37FD-428C-BAAF-09E73D06E80A}" type="pres">
      <dgm:prSet presAssocID="{04EA42C8-CE4C-4006-9D36-FDF488C59A89}" presName="rootComposite" presStyleCnt="0"/>
      <dgm:spPr/>
    </dgm:pt>
    <dgm:pt modelId="{B8C7B7BD-4816-4F62-A8EC-798E325B15D1}" type="pres">
      <dgm:prSet presAssocID="{04EA42C8-CE4C-4006-9D36-FDF488C59A89}" presName="rootText" presStyleLbl="node3" presStyleIdx="4" presStyleCnt="5" custScaleX="108288" custScaleY="146491" custLinFactNeighborX="26004" custLinFactNeighborY="-2378">
        <dgm:presLayoutVars>
          <dgm:chPref val="3"/>
        </dgm:presLayoutVars>
      </dgm:prSet>
      <dgm:spPr/>
    </dgm:pt>
    <dgm:pt modelId="{63CE415F-BD3F-4D01-B41A-1BE0DABAD5E8}" type="pres">
      <dgm:prSet presAssocID="{04EA42C8-CE4C-4006-9D36-FDF488C59A89}" presName="rootConnector" presStyleLbl="node3" presStyleIdx="4" presStyleCnt="5"/>
      <dgm:spPr/>
    </dgm:pt>
    <dgm:pt modelId="{9FF494E9-B5F7-45C4-AA6D-800A6AA14FBB}" type="pres">
      <dgm:prSet presAssocID="{04EA42C8-CE4C-4006-9D36-FDF488C59A89}" presName="hierChild4" presStyleCnt="0"/>
      <dgm:spPr/>
    </dgm:pt>
    <dgm:pt modelId="{A835542B-57EA-4483-89CF-0E7970C1F78A}" type="pres">
      <dgm:prSet presAssocID="{04EA42C8-CE4C-4006-9D36-FDF488C59A89}" presName="hierChild5" presStyleCnt="0"/>
      <dgm:spPr/>
    </dgm:pt>
    <dgm:pt modelId="{4AD84103-BE08-4AD2-897B-FB90D0AFC67A}" type="pres">
      <dgm:prSet presAssocID="{095B4CA2-DB35-44C0-817B-ED276CE6C86E}" presName="hierChild5" presStyleCnt="0"/>
      <dgm:spPr/>
    </dgm:pt>
    <dgm:pt modelId="{365ED53C-D706-4A89-9541-6CC50EFFB2E8}" type="pres">
      <dgm:prSet presAssocID="{BC7CB9DE-7C4D-4D7D-8947-B5054BB744E1}" presName="hierChild3" presStyleCnt="0"/>
      <dgm:spPr/>
    </dgm:pt>
  </dgm:ptLst>
  <dgm:cxnLst>
    <dgm:cxn modelId="{07150C05-0794-42E3-B7EF-60F625466737}" srcId="{BC7CB9DE-7C4D-4D7D-8947-B5054BB744E1}" destId="{095B4CA2-DB35-44C0-817B-ED276CE6C86E}" srcOrd="3" destOrd="0" parTransId="{471A0D26-E36D-4BF5-B305-FC195735481F}" sibTransId="{F380132D-192D-46DD-8058-CA857E0F9748}"/>
    <dgm:cxn modelId="{765E1C10-CECC-4AF9-B300-F063368A482B}" type="presOf" srcId="{56EAE5EC-FF7B-403B-80CD-E99A84F3DB2C}" destId="{3B17FC66-598F-4CA0-BA1D-D21397018AE8}" srcOrd="0" destOrd="0" presId="urn:microsoft.com/office/officeart/2005/8/layout/orgChart1"/>
    <dgm:cxn modelId="{AEB16110-EEE0-4034-AF38-88B1561EB68F}" type="presOf" srcId="{99A01B7B-1A15-4127-8207-00E7FC53B9A3}" destId="{FFF171AD-0D2E-4B14-B57F-383E98936941}" srcOrd="1" destOrd="0" presId="urn:microsoft.com/office/officeart/2005/8/layout/orgChart1"/>
    <dgm:cxn modelId="{A7AB8719-4C29-4A6F-89DD-37459B53FFC1}" type="presOf" srcId="{095B4CA2-DB35-44C0-817B-ED276CE6C86E}" destId="{7ED6B4DC-DD18-460C-8B6B-DB6C53827B72}" srcOrd="0" destOrd="0" presId="urn:microsoft.com/office/officeart/2005/8/layout/orgChart1"/>
    <dgm:cxn modelId="{270DFB34-2B11-4D08-A7B8-F4C19036C5A6}" type="presOf" srcId="{2936F44F-2CBB-404B-A8BE-C6EB2831078E}" destId="{006DA64D-DBB5-465D-8976-6BE7FBF83F66}" srcOrd="0" destOrd="0" presId="urn:microsoft.com/office/officeart/2005/8/layout/orgChart1"/>
    <dgm:cxn modelId="{0F41CC3C-B215-4151-960E-28A1F457A208}" type="presOf" srcId="{E064B1CA-8B5A-40A7-97FB-31C5279289C8}" destId="{A30BC7DF-0892-4E7C-AB38-9EE35E578BE1}" srcOrd="1" destOrd="0" presId="urn:microsoft.com/office/officeart/2005/8/layout/orgChart1"/>
    <dgm:cxn modelId="{9CD5BF44-CEE4-4600-A415-10C1861084D2}" srcId="{E064B1CA-8B5A-40A7-97FB-31C5279289C8}" destId="{5FDF24DE-DFAF-49A1-84CD-9B8F7A7459E0}" srcOrd="0" destOrd="0" parTransId="{D15E52EB-E0A7-46FA-A0DA-CA034702A51C}" sibTransId="{6888BE13-A8DC-4015-B70E-346C467DB9D0}"/>
    <dgm:cxn modelId="{BA449E46-C5CD-47E4-9943-BE861CBFF89C}" type="presOf" srcId="{E0CD5B53-87B4-49A7-92D2-E790976435AF}" destId="{F8AE9C6C-FDA6-4107-BBB2-7B4B4A761300}" srcOrd="0" destOrd="0" presId="urn:microsoft.com/office/officeart/2005/8/layout/orgChart1"/>
    <dgm:cxn modelId="{D805C767-FF6C-4D0A-8F94-D741E9B08625}" srcId="{BC7CB9DE-7C4D-4D7D-8947-B5054BB744E1}" destId="{99A01B7B-1A15-4127-8207-00E7FC53B9A3}" srcOrd="2" destOrd="0" parTransId="{E7FBFE7C-58A7-48A1-939F-F1F5D28E71D7}" sibTransId="{88067C73-9A91-4C5C-A618-B6EA9FD29706}"/>
    <dgm:cxn modelId="{CA73CB69-FC8C-40A6-9805-51EE282D540C}" type="presOf" srcId="{95469C86-C0EA-40F1-B867-59DF87A552FB}" destId="{76C4FE3A-6CEF-4398-B89B-B93614AF825D}" srcOrd="1" destOrd="0" presId="urn:microsoft.com/office/officeart/2005/8/layout/orgChart1"/>
    <dgm:cxn modelId="{0E4D324A-C444-4FD0-A5EB-5DC006A8C68E}" type="presOf" srcId="{6CDC1771-404A-4717-9401-B72371CB5D6C}" destId="{754A80EC-6D16-49BF-8475-F3B7AEBF6427}" srcOrd="1" destOrd="0" presId="urn:microsoft.com/office/officeart/2005/8/layout/orgChart1"/>
    <dgm:cxn modelId="{AFFB0B4C-450B-4979-824F-76A5A277C498}" type="presOf" srcId="{471A0D26-E36D-4BF5-B305-FC195735481F}" destId="{0DF00F60-7E08-4C1A-B171-545CD42EA2E8}" srcOrd="0" destOrd="0" presId="urn:microsoft.com/office/officeart/2005/8/layout/orgChart1"/>
    <dgm:cxn modelId="{6A0B0D4F-F38F-4E6B-93F8-FFBC7A3E4A59}" type="presOf" srcId="{6CDC1771-404A-4717-9401-B72371CB5D6C}" destId="{7CD9D5A0-F886-407A-A8D0-0E718E168BF5}" srcOrd="0" destOrd="0" presId="urn:microsoft.com/office/officeart/2005/8/layout/orgChart1"/>
    <dgm:cxn modelId="{638AF772-A6B5-42AA-B4B2-86B4C93BF750}" type="presOf" srcId="{095B4CA2-DB35-44C0-817B-ED276CE6C86E}" destId="{F80F88A7-9D2A-4B0A-AB09-B096B0BA46FB}" srcOrd="1" destOrd="0" presId="urn:microsoft.com/office/officeart/2005/8/layout/orgChart1"/>
    <dgm:cxn modelId="{1F5B537F-1C3D-4E05-8B01-061B25FCCD34}" type="presOf" srcId="{3CE9CED1-FD9F-4E4E-A1D5-AB1165B02215}" destId="{98057A71-253B-492F-8630-23996066EFB8}" srcOrd="0" destOrd="0" presId="urn:microsoft.com/office/officeart/2005/8/layout/orgChart1"/>
    <dgm:cxn modelId="{0A25DE81-4F95-45FD-86F8-D62E1246F5EB}" type="presOf" srcId="{5FDF24DE-DFAF-49A1-84CD-9B8F7A7459E0}" destId="{4F6873B3-E3F7-4FBF-9443-9C4EC02CC9EA}" srcOrd="0" destOrd="0" presId="urn:microsoft.com/office/officeart/2005/8/layout/orgChart1"/>
    <dgm:cxn modelId="{9361D688-11FD-4435-B860-3165F0C6178B}" type="presOf" srcId="{99A01B7B-1A15-4127-8207-00E7FC53B9A3}" destId="{D303FAC2-CDD1-47E5-BEED-A1188AB0F2DE}" srcOrd="0" destOrd="0" presId="urn:microsoft.com/office/officeart/2005/8/layout/orgChart1"/>
    <dgm:cxn modelId="{71F5D992-9F5A-4E7D-9C30-5A6344BE3EC1}" type="presOf" srcId="{95469C86-C0EA-40F1-B867-59DF87A552FB}" destId="{640F124E-C899-44E9-ADD1-F47A737BC485}" srcOrd="0" destOrd="0" presId="urn:microsoft.com/office/officeart/2005/8/layout/orgChart1"/>
    <dgm:cxn modelId="{2E86DCA3-84AC-4DB1-B91F-16610DBA6B23}" type="presOf" srcId="{BC7CB9DE-7C4D-4D7D-8947-B5054BB744E1}" destId="{AB7CB512-4EB9-46DC-BBC3-1C77E1C6566D}" srcOrd="1" destOrd="0" presId="urn:microsoft.com/office/officeart/2005/8/layout/orgChart1"/>
    <dgm:cxn modelId="{0E7AB5AA-046E-42E2-8191-AD6DF7CC7091}" type="presOf" srcId="{2691758A-0090-4028-8004-60BCB24CFEDB}" destId="{2EB49B01-36C5-45FE-ABCF-1E82FE60C804}" srcOrd="1" destOrd="0" presId="urn:microsoft.com/office/officeart/2005/8/layout/orgChart1"/>
    <dgm:cxn modelId="{A8D650B8-B2D0-4F4C-80D5-3F44D8514AD9}" type="presOf" srcId="{4B506114-56F7-440F-9659-ACB04F376C41}" destId="{6A6EBEAC-B297-4F1D-8F18-A250E716D584}" srcOrd="0" destOrd="0" presId="urn:microsoft.com/office/officeart/2005/8/layout/orgChart1"/>
    <dgm:cxn modelId="{E125A8B8-223C-45E3-896A-7029D62F3166}" type="presOf" srcId="{B2342505-CBEA-4F2D-8A2F-356A001096F7}" destId="{FB821B06-72F7-41E7-AD4E-D492E521D914}" srcOrd="0" destOrd="0" presId="urn:microsoft.com/office/officeart/2005/8/layout/orgChart1"/>
    <dgm:cxn modelId="{15B88FBB-BAF6-467C-992F-0958E73DC860}" type="presOf" srcId="{5FDF24DE-DFAF-49A1-84CD-9B8F7A7459E0}" destId="{B6A92FA4-0F0D-4DF4-A48E-BE420187573A}" srcOrd="1" destOrd="0" presId="urn:microsoft.com/office/officeart/2005/8/layout/orgChart1"/>
    <dgm:cxn modelId="{7C6DFCBB-7D7C-4AAE-9A58-EA6493BB5197}" type="presOf" srcId="{04EA42C8-CE4C-4006-9D36-FDF488C59A89}" destId="{B8C7B7BD-4816-4F62-A8EC-798E325B15D1}" srcOrd="0" destOrd="0" presId="urn:microsoft.com/office/officeart/2005/8/layout/orgChart1"/>
    <dgm:cxn modelId="{07C2A8BC-9E84-4FCB-8CEF-28E6D218527C}" srcId="{095B4CA2-DB35-44C0-817B-ED276CE6C86E}" destId="{04EA42C8-CE4C-4006-9D36-FDF488C59A89}" srcOrd="0" destOrd="0" parTransId="{9F20F577-C4CC-4D20-8C89-0C001C0D81AB}" sibTransId="{07A568DF-6505-4B95-BC90-01ECCD57C672}"/>
    <dgm:cxn modelId="{AA2751C1-BA42-4F65-861B-2100DD339D99}" srcId="{6CDC1771-404A-4717-9401-B72371CB5D6C}" destId="{2691758A-0090-4028-8004-60BCB24CFEDB}" srcOrd="0" destOrd="0" parTransId="{4B506114-56F7-440F-9659-ACB04F376C41}" sibTransId="{29D5B543-F82A-4A9F-9139-708D8E65391C}"/>
    <dgm:cxn modelId="{F03492C2-E101-4ABB-B2CD-FF88B2FDC8D0}" srcId="{8DA1AD5C-A26F-4954-8F99-5945952497C6}" destId="{BC7CB9DE-7C4D-4D7D-8947-B5054BB744E1}" srcOrd="0" destOrd="0" parTransId="{0CF0F8DE-B49B-4698-A7C8-30A1E16B12CA}" sibTransId="{E30CEBB1-FBD5-4E58-9815-34A61D93D2CA}"/>
    <dgm:cxn modelId="{0E1B5BC3-0FFC-4D37-BA08-EB0A03124457}" type="presOf" srcId="{9F20F577-C4CC-4D20-8C89-0C001C0D81AB}" destId="{0C140422-39D8-48FC-8023-4C1A935F0316}" srcOrd="0" destOrd="0" presId="urn:microsoft.com/office/officeart/2005/8/layout/orgChart1"/>
    <dgm:cxn modelId="{B12B99C4-1B75-471D-8680-5AA6AB1CB073}" srcId="{99A01B7B-1A15-4127-8207-00E7FC53B9A3}" destId="{B2342505-CBEA-4F2D-8A2F-356A001096F7}" srcOrd="1" destOrd="0" parTransId="{2936F44F-2CBB-404B-A8BE-C6EB2831078E}" sibTransId="{D2A273F4-522F-4552-A600-D3017692C32F}"/>
    <dgm:cxn modelId="{101C71CC-8291-4CE0-93C7-363453A0A8F2}" type="presOf" srcId="{E7FBFE7C-58A7-48A1-939F-F1F5D28E71D7}" destId="{F72B3BD5-CAEE-4983-91BB-5A0D771E89B9}" srcOrd="0" destOrd="0" presId="urn:microsoft.com/office/officeart/2005/8/layout/orgChart1"/>
    <dgm:cxn modelId="{FDCD6CCE-07AF-42B5-836B-7D62BA296908}" type="presOf" srcId="{B2342505-CBEA-4F2D-8A2F-356A001096F7}" destId="{6AF0C27B-6CD5-4673-9AC3-664E02B02091}" srcOrd="1" destOrd="0" presId="urn:microsoft.com/office/officeart/2005/8/layout/orgChart1"/>
    <dgm:cxn modelId="{85615ED0-FD72-40E4-972A-427F6DDB80F7}" srcId="{BC7CB9DE-7C4D-4D7D-8947-B5054BB744E1}" destId="{E064B1CA-8B5A-40A7-97FB-31C5279289C8}" srcOrd="1" destOrd="0" parTransId="{56EAE5EC-FF7B-403B-80CD-E99A84F3DB2C}" sibTransId="{93F0AA4F-0457-40F8-AF3F-F4FF661A6D3A}"/>
    <dgm:cxn modelId="{3A5AF8D5-0FB8-4253-A68A-287DFDA70089}" type="presOf" srcId="{E064B1CA-8B5A-40A7-97FB-31C5279289C8}" destId="{6EC6B244-EB5F-4D85-829D-4A8FE162CC5C}" srcOrd="0" destOrd="0" presId="urn:microsoft.com/office/officeart/2005/8/layout/orgChart1"/>
    <dgm:cxn modelId="{5A5456D8-CE20-425F-92B3-608FC142F6F2}" type="presOf" srcId="{D15E52EB-E0A7-46FA-A0DA-CA034702A51C}" destId="{17E80C72-5770-418F-A98C-BA40D95C9F14}" srcOrd="0" destOrd="0" presId="urn:microsoft.com/office/officeart/2005/8/layout/orgChart1"/>
    <dgm:cxn modelId="{00EE42DC-7E20-4ADA-9CC1-2C4E513991AE}" type="presOf" srcId="{04EA42C8-CE4C-4006-9D36-FDF488C59A89}" destId="{63CE415F-BD3F-4D01-B41A-1BE0DABAD5E8}" srcOrd="1" destOrd="0" presId="urn:microsoft.com/office/officeart/2005/8/layout/orgChart1"/>
    <dgm:cxn modelId="{477AE2DD-6093-4D27-A7F8-47A371D889A8}" type="presOf" srcId="{2691758A-0090-4028-8004-60BCB24CFEDB}" destId="{3AE954F0-DCE1-4911-9393-2E0423A7B765}" srcOrd="0" destOrd="0" presId="urn:microsoft.com/office/officeart/2005/8/layout/orgChart1"/>
    <dgm:cxn modelId="{1C0B99DF-408F-451D-AD39-CB9CE9F66C3A}" type="presOf" srcId="{8DA1AD5C-A26F-4954-8F99-5945952497C6}" destId="{49FD01FD-2192-44FC-ABE3-448413E214D7}" srcOrd="0" destOrd="0" presId="urn:microsoft.com/office/officeart/2005/8/layout/orgChart1"/>
    <dgm:cxn modelId="{057A25E4-1426-4A41-80BA-234272E4F3F3}" srcId="{99A01B7B-1A15-4127-8207-00E7FC53B9A3}" destId="{95469C86-C0EA-40F1-B867-59DF87A552FB}" srcOrd="0" destOrd="0" parTransId="{E0CD5B53-87B4-49A7-92D2-E790976435AF}" sibTransId="{E63C55E6-7086-4F3E-B062-B70BB790CE23}"/>
    <dgm:cxn modelId="{7C15E5EE-0637-4A4D-8251-BCCF50FC3374}" srcId="{BC7CB9DE-7C4D-4D7D-8947-B5054BB744E1}" destId="{6CDC1771-404A-4717-9401-B72371CB5D6C}" srcOrd="0" destOrd="0" parTransId="{3CE9CED1-FD9F-4E4E-A1D5-AB1165B02215}" sibTransId="{0900F461-9638-4278-BDF9-419508A1F8AC}"/>
    <dgm:cxn modelId="{661C3BFF-3DEC-4E9E-9E12-6D1C611E7772}" type="presOf" srcId="{BC7CB9DE-7C4D-4D7D-8947-B5054BB744E1}" destId="{BEB27F55-C182-4580-B8B0-DAD40FABD1AF}" srcOrd="0" destOrd="0" presId="urn:microsoft.com/office/officeart/2005/8/layout/orgChart1"/>
    <dgm:cxn modelId="{29E8F7D7-B252-4A5D-A225-D037A64C5637}" type="presParOf" srcId="{49FD01FD-2192-44FC-ABE3-448413E214D7}" destId="{8B50BCA3-381B-4576-907A-1C65BF214ACF}" srcOrd="0" destOrd="0" presId="urn:microsoft.com/office/officeart/2005/8/layout/orgChart1"/>
    <dgm:cxn modelId="{4978CE44-52DA-4E0D-9C6F-F88627757F3C}" type="presParOf" srcId="{8B50BCA3-381B-4576-907A-1C65BF214ACF}" destId="{58DC0C75-1EF3-41A8-85EC-5793F9F9A8CB}" srcOrd="0" destOrd="0" presId="urn:microsoft.com/office/officeart/2005/8/layout/orgChart1"/>
    <dgm:cxn modelId="{E30750C7-A8EF-4F60-9C74-6068C9E913D2}" type="presParOf" srcId="{58DC0C75-1EF3-41A8-85EC-5793F9F9A8CB}" destId="{BEB27F55-C182-4580-B8B0-DAD40FABD1AF}" srcOrd="0" destOrd="0" presId="urn:microsoft.com/office/officeart/2005/8/layout/orgChart1"/>
    <dgm:cxn modelId="{7B76080A-5D32-42A0-ACA8-FC940F380B7E}" type="presParOf" srcId="{58DC0C75-1EF3-41A8-85EC-5793F9F9A8CB}" destId="{AB7CB512-4EB9-46DC-BBC3-1C77E1C6566D}" srcOrd="1" destOrd="0" presId="urn:microsoft.com/office/officeart/2005/8/layout/orgChart1"/>
    <dgm:cxn modelId="{C817509B-FEF3-4095-AAFC-FA60E9BE48F5}" type="presParOf" srcId="{8B50BCA3-381B-4576-907A-1C65BF214ACF}" destId="{3B6FB6A2-06C5-459C-AEDC-9F3386A8BABB}" srcOrd="1" destOrd="0" presId="urn:microsoft.com/office/officeart/2005/8/layout/orgChart1"/>
    <dgm:cxn modelId="{38C96148-88B4-4DEF-8B62-6A63737DE257}" type="presParOf" srcId="{3B6FB6A2-06C5-459C-AEDC-9F3386A8BABB}" destId="{98057A71-253B-492F-8630-23996066EFB8}" srcOrd="0" destOrd="0" presId="urn:microsoft.com/office/officeart/2005/8/layout/orgChart1"/>
    <dgm:cxn modelId="{F0D51D26-62BE-4FEE-ADB8-09A15D57C091}" type="presParOf" srcId="{3B6FB6A2-06C5-459C-AEDC-9F3386A8BABB}" destId="{F83F7A28-15AC-4DEE-976A-4B9028F84A3E}" srcOrd="1" destOrd="0" presId="urn:microsoft.com/office/officeart/2005/8/layout/orgChart1"/>
    <dgm:cxn modelId="{A6E5F6E5-DD40-4919-B748-D40AE21D9727}" type="presParOf" srcId="{F83F7A28-15AC-4DEE-976A-4B9028F84A3E}" destId="{6499F887-1203-4BAF-B160-D1A105AF1EA2}" srcOrd="0" destOrd="0" presId="urn:microsoft.com/office/officeart/2005/8/layout/orgChart1"/>
    <dgm:cxn modelId="{617EFC26-7C68-4B35-9044-020526075209}" type="presParOf" srcId="{6499F887-1203-4BAF-B160-D1A105AF1EA2}" destId="{7CD9D5A0-F886-407A-A8D0-0E718E168BF5}" srcOrd="0" destOrd="0" presId="urn:microsoft.com/office/officeart/2005/8/layout/orgChart1"/>
    <dgm:cxn modelId="{5C9F8D99-643A-4566-AD5B-7EFD61C6E31C}" type="presParOf" srcId="{6499F887-1203-4BAF-B160-D1A105AF1EA2}" destId="{754A80EC-6D16-49BF-8475-F3B7AEBF6427}" srcOrd="1" destOrd="0" presId="urn:microsoft.com/office/officeart/2005/8/layout/orgChart1"/>
    <dgm:cxn modelId="{B7B4D033-0289-43E9-9035-CC337B806CFB}" type="presParOf" srcId="{F83F7A28-15AC-4DEE-976A-4B9028F84A3E}" destId="{2645E560-23D0-4363-B89C-627DC7A3C4DC}" srcOrd="1" destOrd="0" presId="urn:microsoft.com/office/officeart/2005/8/layout/orgChart1"/>
    <dgm:cxn modelId="{63FFF3ED-3FBB-4E16-BCC9-3B27279636D9}" type="presParOf" srcId="{2645E560-23D0-4363-B89C-627DC7A3C4DC}" destId="{6A6EBEAC-B297-4F1D-8F18-A250E716D584}" srcOrd="0" destOrd="0" presId="urn:microsoft.com/office/officeart/2005/8/layout/orgChart1"/>
    <dgm:cxn modelId="{180A15A0-2755-4E9F-9635-087B7D8A12D4}" type="presParOf" srcId="{2645E560-23D0-4363-B89C-627DC7A3C4DC}" destId="{5EE1B3B4-D9BA-4996-8A2E-4586DFCF715C}" srcOrd="1" destOrd="0" presId="urn:microsoft.com/office/officeart/2005/8/layout/orgChart1"/>
    <dgm:cxn modelId="{E0E81837-4C2E-4577-BA37-DB6CAE6EF369}" type="presParOf" srcId="{5EE1B3B4-D9BA-4996-8A2E-4586DFCF715C}" destId="{ACE14A7D-1119-4768-929C-2E01D12115B4}" srcOrd="0" destOrd="0" presId="urn:microsoft.com/office/officeart/2005/8/layout/orgChart1"/>
    <dgm:cxn modelId="{3A9C7559-7E2C-455C-8A90-C67E4DB76F4E}" type="presParOf" srcId="{ACE14A7D-1119-4768-929C-2E01D12115B4}" destId="{3AE954F0-DCE1-4911-9393-2E0423A7B765}" srcOrd="0" destOrd="0" presId="urn:microsoft.com/office/officeart/2005/8/layout/orgChart1"/>
    <dgm:cxn modelId="{CCCCA495-294D-4463-8828-24D3C4A5BC45}" type="presParOf" srcId="{ACE14A7D-1119-4768-929C-2E01D12115B4}" destId="{2EB49B01-36C5-45FE-ABCF-1E82FE60C804}" srcOrd="1" destOrd="0" presId="urn:microsoft.com/office/officeart/2005/8/layout/orgChart1"/>
    <dgm:cxn modelId="{B038A5EB-E44E-40B2-9478-5361F6BCD37F}" type="presParOf" srcId="{5EE1B3B4-D9BA-4996-8A2E-4586DFCF715C}" destId="{B3CBB927-53FA-42FD-AF22-160DB0540DFA}" srcOrd="1" destOrd="0" presId="urn:microsoft.com/office/officeart/2005/8/layout/orgChart1"/>
    <dgm:cxn modelId="{2AA39305-D526-49E2-84CD-D410F716D1CE}" type="presParOf" srcId="{5EE1B3B4-D9BA-4996-8A2E-4586DFCF715C}" destId="{8BD2D321-EFC8-4954-A7E1-412ADCB03398}" srcOrd="2" destOrd="0" presId="urn:microsoft.com/office/officeart/2005/8/layout/orgChart1"/>
    <dgm:cxn modelId="{719385A8-B8A2-434D-9503-DA088AF8B2DF}" type="presParOf" srcId="{F83F7A28-15AC-4DEE-976A-4B9028F84A3E}" destId="{A3399A0E-C533-4427-8474-32BCDB4F2E6E}" srcOrd="2" destOrd="0" presId="urn:microsoft.com/office/officeart/2005/8/layout/orgChart1"/>
    <dgm:cxn modelId="{00372CB7-7B7D-484F-B2B1-18A5B296DBE8}" type="presParOf" srcId="{3B6FB6A2-06C5-459C-AEDC-9F3386A8BABB}" destId="{3B17FC66-598F-4CA0-BA1D-D21397018AE8}" srcOrd="2" destOrd="0" presId="urn:microsoft.com/office/officeart/2005/8/layout/orgChart1"/>
    <dgm:cxn modelId="{93136E98-5D31-4047-9250-0042486DAFD3}" type="presParOf" srcId="{3B6FB6A2-06C5-459C-AEDC-9F3386A8BABB}" destId="{82E11189-814B-49F3-8400-36F286884ED8}" srcOrd="3" destOrd="0" presId="urn:microsoft.com/office/officeart/2005/8/layout/orgChart1"/>
    <dgm:cxn modelId="{A519A972-E03E-4757-9F68-8B4891F9A367}" type="presParOf" srcId="{82E11189-814B-49F3-8400-36F286884ED8}" destId="{E23448D2-4223-4AA8-BF8E-E42F52B77677}" srcOrd="0" destOrd="0" presId="urn:microsoft.com/office/officeart/2005/8/layout/orgChart1"/>
    <dgm:cxn modelId="{001C82A3-C97F-472B-BC39-64C62079EB5E}" type="presParOf" srcId="{E23448D2-4223-4AA8-BF8E-E42F52B77677}" destId="{6EC6B244-EB5F-4D85-829D-4A8FE162CC5C}" srcOrd="0" destOrd="0" presId="urn:microsoft.com/office/officeart/2005/8/layout/orgChart1"/>
    <dgm:cxn modelId="{3D63C505-86A9-42CA-85C0-2EB38F189086}" type="presParOf" srcId="{E23448D2-4223-4AA8-BF8E-E42F52B77677}" destId="{A30BC7DF-0892-4E7C-AB38-9EE35E578BE1}" srcOrd="1" destOrd="0" presId="urn:microsoft.com/office/officeart/2005/8/layout/orgChart1"/>
    <dgm:cxn modelId="{C95173DD-B401-4C1B-8F28-759EBF63CFBF}" type="presParOf" srcId="{82E11189-814B-49F3-8400-36F286884ED8}" destId="{8B8E0A32-B3E6-4FA2-B242-98670C61361A}" srcOrd="1" destOrd="0" presId="urn:microsoft.com/office/officeart/2005/8/layout/orgChart1"/>
    <dgm:cxn modelId="{932B307B-01AB-4780-A953-874926E662BB}" type="presParOf" srcId="{8B8E0A32-B3E6-4FA2-B242-98670C61361A}" destId="{17E80C72-5770-418F-A98C-BA40D95C9F14}" srcOrd="0" destOrd="0" presId="urn:microsoft.com/office/officeart/2005/8/layout/orgChart1"/>
    <dgm:cxn modelId="{8ACDE74C-31AC-4151-90DC-F46107C0ACB0}" type="presParOf" srcId="{8B8E0A32-B3E6-4FA2-B242-98670C61361A}" destId="{F7508EC4-FD73-494D-8B3E-0AFFCC170CAB}" srcOrd="1" destOrd="0" presId="urn:microsoft.com/office/officeart/2005/8/layout/orgChart1"/>
    <dgm:cxn modelId="{94D8406E-2120-4E24-B573-AD61CA135E02}" type="presParOf" srcId="{F7508EC4-FD73-494D-8B3E-0AFFCC170CAB}" destId="{B12DB28F-2DCF-486C-BC03-8169A6722DF2}" srcOrd="0" destOrd="0" presId="urn:microsoft.com/office/officeart/2005/8/layout/orgChart1"/>
    <dgm:cxn modelId="{081A681B-9774-4636-8032-50863803258F}" type="presParOf" srcId="{B12DB28F-2DCF-486C-BC03-8169A6722DF2}" destId="{4F6873B3-E3F7-4FBF-9443-9C4EC02CC9EA}" srcOrd="0" destOrd="0" presId="urn:microsoft.com/office/officeart/2005/8/layout/orgChart1"/>
    <dgm:cxn modelId="{930C7F4F-3883-4FE7-826D-DB610973660F}" type="presParOf" srcId="{B12DB28F-2DCF-486C-BC03-8169A6722DF2}" destId="{B6A92FA4-0F0D-4DF4-A48E-BE420187573A}" srcOrd="1" destOrd="0" presId="urn:microsoft.com/office/officeart/2005/8/layout/orgChart1"/>
    <dgm:cxn modelId="{BC82895C-44C2-4C2A-AF63-240003220C40}" type="presParOf" srcId="{F7508EC4-FD73-494D-8B3E-0AFFCC170CAB}" destId="{BF1AB9BB-1522-4168-A42C-0E3691EB95D6}" srcOrd="1" destOrd="0" presId="urn:microsoft.com/office/officeart/2005/8/layout/orgChart1"/>
    <dgm:cxn modelId="{00DA00EC-026E-420F-B98F-559A35E20026}" type="presParOf" srcId="{F7508EC4-FD73-494D-8B3E-0AFFCC170CAB}" destId="{26BDB6E8-2E8B-4780-A13C-84622CE28771}" srcOrd="2" destOrd="0" presId="urn:microsoft.com/office/officeart/2005/8/layout/orgChart1"/>
    <dgm:cxn modelId="{32863EE3-A756-4710-A612-E6A9098D74F8}" type="presParOf" srcId="{82E11189-814B-49F3-8400-36F286884ED8}" destId="{C73EE5CB-9E2E-4F45-B24D-B4067591F8BB}" srcOrd="2" destOrd="0" presId="urn:microsoft.com/office/officeart/2005/8/layout/orgChart1"/>
    <dgm:cxn modelId="{22B8D2E3-C7EF-4B5C-B734-E3335B1C8901}" type="presParOf" srcId="{3B6FB6A2-06C5-459C-AEDC-9F3386A8BABB}" destId="{F72B3BD5-CAEE-4983-91BB-5A0D771E89B9}" srcOrd="4" destOrd="0" presId="urn:microsoft.com/office/officeart/2005/8/layout/orgChart1"/>
    <dgm:cxn modelId="{ECB803B4-0407-4084-B38D-3B771B307CCB}" type="presParOf" srcId="{3B6FB6A2-06C5-459C-AEDC-9F3386A8BABB}" destId="{4AA94A9B-C229-4D40-90ED-F5B66FDB2669}" srcOrd="5" destOrd="0" presId="urn:microsoft.com/office/officeart/2005/8/layout/orgChart1"/>
    <dgm:cxn modelId="{14D230E8-AA8A-4170-A6DC-E6CEFF2F0E07}" type="presParOf" srcId="{4AA94A9B-C229-4D40-90ED-F5B66FDB2669}" destId="{1AB61043-2701-4A2F-9907-A01AE89FE1EA}" srcOrd="0" destOrd="0" presId="urn:microsoft.com/office/officeart/2005/8/layout/orgChart1"/>
    <dgm:cxn modelId="{666DF23B-B8BF-4ECF-BC61-131F2A5F55CE}" type="presParOf" srcId="{1AB61043-2701-4A2F-9907-A01AE89FE1EA}" destId="{D303FAC2-CDD1-47E5-BEED-A1188AB0F2DE}" srcOrd="0" destOrd="0" presId="urn:microsoft.com/office/officeart/2005/8/layout/orgChart1"/>
    <dgm:cxn modelId="{8A85E328-45B4-4350-9D78-F9B9730C76BC}" type="presParOf" srcId="{1AB61043-2701-4A2F-9907-A01AE89FE1EA}" destId="{FFF171AD-0D2E-4B14-B57F-383E98936941}" srcOrd="1" destOrd="0" presId="urn:microsoft.com/office/officeart/2005/8/layout/orgChart1"/>
    <dgm:cxn modelId="{EDCC176A-DBDE-410A-97C2-629A2DF255B6}" type="presParOf" srcId="{4AA94A9B-C229-4D40-90ED-F5B66FDB2669}" destId="{21EF6440-9C0F-4153-BE10-2E0684D0D479}" srcOrd="1" destOrd="0" presId="urn:microsoft.com/office/officeart/2005/8/layout/orgChart1"/>
    <dgm:cxn modelId="{A70D7069-19B0-4422-A709-D6F97D8F68DC}" type="presParOf" srcId="{21EF6440-9C0F-4153-BE10-2E0684D0D479}" destId="{F8AE9C6C-FDA6-4107-BBB2-7B4B4A761300}" srcOrd="0" destOrd="0" presId="urn:microsoft.com/office/officeart/2005/8/layout/orgChart1"/>
    <dgm:cxn modelId="{5B74FFE0-2A1E-4486-A88A-32A31C734F2B}" type="presParOf" srcId="{21EF6440-9C0F-4153-BE10-2E0684D0D479}" destId="{1807162D-86CA-4742-AD80-0087DD21D227}" srcOrd="1" destOrd="0" presId="urn:microsoft.com/office/officeart/2005/8/layout/orgChart1"/>
    <dgm:cxn modelId="{BF51DB4B-F721-4950-A4F1-DC81CD04E67C}" type="presParOf" srcId="{1807162D-86CA-4742-AD80-0087DD21D227}" destId="{1F25D99C-69CD-428A-9E1F-53D1A7CA2498}" srcOrd="0" destOrd="0" presId="urn:microsoft.com/office/officeart/2005/8/layout/orgChart1"/>
    <dgm:cxn modelId="{03E871A0-74A9-4F0D-9C42-A85EB6DF8E90}" type="presParOf" srcId="{1F25D99C-69CD-428A-9E1F-53D1A7CA2498}" destId="{640F124E-C899-44E9-ADD1-F47A737BC485}" srcOrd="0" destOrd="0" presId="urn:microsoft.com/office/officeart/2005/8/layout/orgChart1"/>
    <dgm:cxn modelId="{23556E95-A593-49D0-84B2-664D2F536590}" type="presParOf" srcId="{1F25D99C-69CD-428A-9E1F-53D1A7CA2498}" destId="{76C4FE3A-6CEF-4398-B89B-B93614AF825D}" srcOrd="1" destOrd="0" presId="urn:microsoft.com/office/officeart/2005/8/layout/orgChart1"/>
    <dgm:cxn modelId="{D82742E7-011F-4603-8161-39FF1A031855}" type="presParOf" srcId="{1807162D-86CA-4742-AD80-0087DD21D227}" destId="{03BFF1FB-16CA-4C43-B92F-BDA932C240C5}" srcOrd="1" destOrd="0" presId="urn:microsoft.com/office/officeart/2005/8/layout/orgChart1"/>
    <dgm:cxn modelId="{FF3D5BDC-7726-47F3-BE64-966AFCEB4B8F}" type="presParOf" srcId="{1807162D-86CA-4742-AD80-0087DD21D227}" destId="{74BBD850-6544-4782-B202-B5108BD6DB5C}" srcOrd="2" destOrd="0" presId="urn:microsoft.com/office/officeart/2005/8/layout/orgChart1"/>
    <dgm:cxn modelId="{AB19FD95-52C8-4B96-9AED-5DDF68B232C5}" type="presParOf" srcId="{21EF6440-9C0F-4153-BE10-2E0684D0D479}" destId="{006DA64D-DBB5-465D-8976-6BE7FBF83F66}" srcOrd="2" destOrd="0" presId="urn:microsoft.com/office/officeart/2005/8/layout/orgChart1"/>
    <dgm:cxn modelId="{2E0749CB-F129-4BF0-A6E9-5E2988E5FDA7}" type="presParOf" srcId="{21EF6440-9C0F-4153-BE10-2E0684D0D479}" destId="{40D87D1C-9BD8-47D7-8BCD-F0CD2E1DB1B6}" srcOrd="3" destOrd="0" presId="urn:microsoft.com/office/officeart/2005/8/layout/orgChart1"/>
    <dgm:cxn modelId="{A38E3D9E-3556-4C5F-9029-3245769419BD}" type="presParOf" srcId="{40D87D1C-9BD8-47D7-8BCD-F0CD2E1DB1B6}" destId="{B7359510-D7D4-4640-8D69-74C88BF702A6}" srcOrd="0" destOrd="0" presId="urn:microsoft.com/office/officeart/2005/8/layout/orgChart1"/>
    <dgm:cxn modelId="{57273D7C-BDB5-43F4-8427-C5173BD2AA8C}" type="presParOf" srcId="{B7359510-D7D4-4640-8D69-74C88BF702A6}" destId="{FB821B06-72F7-41E7-AD4E-D492E521D914}" srcOrd="0" destOrd="0" presId="urn:microsoft.com/office/officeart/2005/8/layout/orgChart1"/>
    <dgm:cxn modelId="{282FAADD-6E74-4927-9C72-E70863DFAB6D}" type="presParOf" srcId="{B7359510-D7D4-4640-8D69-74C88BF702A6}" destId="{6AF0C27B-6CD5-4673-9AC3-664E02B02091}" srcOrd="1" destOrd="0" presId="urn:microsoft.com/office/officeart/2005/8/layout/orgChart1"/>
    <dgm:cxn modelId="{E7555432-E1C6-46D7-9B46-1ACD8159D8C2}" type="presParOf" srcId="{40D87D1C-9BD8-47D7-8BCD-F0CD2E1DB1B6}" destId="{276382CF-39D4-4B22-B4EF-DC4789AD65B0}" srcOrd="1" destOrd="0" presId="urn:microsoft.com/office/officeart/2005/8/layout/orgChart1"/>
    <dgm:cxn modelId="{553525A8-686F-4816-BB5A-F47FE42653AC}" type="presParOf" srcId="{40D87D1C-9BD8-47D7-8BCD-F0CD2E1DB1B6}" destId="{7360C0C2-D07C-45FD-A4BC-3EC989D8BE55}" srcOrd="2" destOrd="0" presId="urn:microsoft.com/office/officeart/2005/8/layout/orgChart1"/>
    <dgm:cxn modelId="{608FD4DD-996A-4460-989B-F79C633AD47A}" type="presParOf" srcId="{4AA94A9B-C229-4D40-90ED-F5B66FDB2669}" destId="{9F91260F-0692-4251-8D99-12B8B991041B}" srcOrd="2" destOrd="0" presId="urn:microsoft.com/office/officeart/2005/8/layout/orgChart1"/>
    <dgm:cxn modelId="{A79C0A8D-1DC6-43FB-8449-F27A3E9C3817}" type="presParOf" srcId="{3B6FB6A2-06C5-459C-AEDC-9F3386A8BABB}" destId="{0DF00F60-7E08-4C1A-B171-545CD42EA2E8}" srcOrd="6" destOrd="0" presId="urn:microsoft.com/office/officeart/2005/8/layout/orgChart1"/>
    <dgm:cxn modelId="{5EEB2855-E64F-4D0C-B2EA-4432C48A4EDB}" type="presParOf" srcId="{3B6FB6A2-06C5-459C-AEDC-9F3386A8BABB}" destId="{9DA8948A-6C5F-4D69-9D0B-3812E056A833}" srcOrd="7" destOrd="0" presId="urn:microsoft.com/office/officeart/2005/8/layout/orgChart1"/>
    <dgm:cxn modelId="{186AB06D-A898-4B93-A20C-F618DE96DFB2}" type="presParOf" srcId="{9DA8948A-6C5F-4D69-9D0B-3812E056A833}" destId="{9C53AB78-117C-4CD2-9FC5-A3D937C32CCA}" srcOrd="0" destOrd="0" presId="urn:microsoft.com/office/officeart/2005/8/layout/orgChart1"/>
    <dgm:cxn modelId="{15FBD4A7-3D91-472F-AE25-C09B5632A42B}" type="presParOf" srcId="{9C53AB78-117C-4CD2-9FC5-A3D937C32CCA}" destId="{7ED6B4DC-DD18-460C-8B6B-DB6C53827B72}" srcOrd="0" destOrd="0" presId="urn:microsoft.com/office/officeart/2005/8/layout/orgChart1"/>
    <dgm:cxn modelId="{8DA61F4A-0F59-4667-ACDB-489C969531BE}" type="presParOf" srcId="{9C53AB78-117C-4CD2-9FC5-A3D937C32CCA}" destId="{F80F88A7-9D2A-4B0A-AB09-B096B0BA46FB}" srcOrd="1" destOrd="0" presId="urn:microsoft.com/office/officeart/2005/8/layout/orgChart1"/>
    <dgm:cxn modelId="{6B8D09A7-2AFE-41C2-B508-405E889966E4}" type="presParOf" srcId="{9DA8948A-6C5F-4D69-9D0B-3812E056A833}" destId="{462FDE16-EB82-4419-AC9D-5F320B00F429}" srcOrd="1" destOrd="0" presId="urn:microsoft.com/office/officeart/2005/8/layout/orgChart1"/>
    <dgm:cxn modelId="{5E8190A9-174C-4F69-B084-9FDD5696F1A1}" type="presParOf" srcId="{462FDE16-EB82-4419-AC9D-5F320B00F429}" destId="{0C140422-39D8-48FC-8023-4C1A935F0316}" srcOrd="0" destOrd="0" presId="urn:microsoft.com/office/officeart/2005/8/layout/orgChart1"/>
    <dgm:cxn modelId="{A87B7DF9-FA87-4710-9C9D-D8B61F65B4F8}" type="presParOf" srcId="{462FDE16-EB82-4419-AC9D-5F320B00F429}" destId="{122AFE08-73C2-4B7E-800C-DD6DC033BE83}" srcOrd="1" destOrd="0" presId="urn:microsoft.com/office/officeart/2005/8/layout/orgChart1"/>
    <dgm:cxn modelId="{5A46A1A0-3B58-44F3-9755-AD64B419926F}" type="presParOf" srcId="{122AFE08-73C2-4B7E-800C-DD6DC033BE83}" destId="{CB0F4A39-37FD-428C-BAAF-09E73D06E80A}" srcOrd="0" destOrd="0" presId="urn:microsoft.com/office/officeart/2005/8/layout/orgChart1"/>
    <dgm:cxn modelId="{7468E754-12A0-4487-9AB9-89A3A704CA7B}" type="presParOf" srcId="{CB0F4A39-37FD-428C-BAAF-09E73D06E80A}" destId="{B8C7B7BD-4816-4F62-A8EC-798E325B15D1}" srcOrd="0" destOrd="0" presId="urn:microsoft.com/office/officeart/2005/8/layout/orgChart1"/>
    <dgm:cxn modelId="{4DFA0A02-431F-4850-8385-46017100FB2B}" type="presParOf" srcId="{CB0F4A39-37FD-428C-BAAF-09E73D06E80A}" destId="{63CE415F-BD3F-4D01-B41A-1BE0DABAD5E8}" srcOrd="1" destOrd="0" presId="urn:microsoft.com/office/officeart/2005/8/layout/orgChart1"/>
    <dgm:cxn modelId="{48A9A39B-C8CD-4990-BB16-8A723EBF60C5}" type="presParOf" srcId="{122AFE08-73C2-4B7E-800C-DD6DC033BE83}" destId="{9FF494E9-B5F7-45C4-AA6D-800A6AA14FBB}" srcOrd="1" destOrd="0" presId="urn:microsoft.com/office/officeart/2005/8/layout/orgChart1"/>
    <dgm:cxn modelId="{285212FF-828C-4387-9302-3A885EAE8AD3}" type="presParOf" srcId="{122AFE08-73C2-4B7E-800C-DD6DC033BE83}" destId="{A835542B-57EA-4483-89CF-0E7970C1F78A}" srcOrd="2" destOrd="0" presId="urn:microsoft.com/office/officeart/2005/8/layout/orgChart1"/>
    <dgm:cxn modelId="{CAC4BA62-9FEB-4E27-95D2-D79ED12BD478}" type="presParOf" srcId="{9DA8948A-6C5F-4D69-9D0B-3812E056A833}" destId="{4AD84103-BE08-4AD2-897B-FB90D0AFC67A}" srcOrd="2" destOrd="0" presId="urn:microsoft.com/office/officeart/2005/8/layout/orgChart1"/>
    <dgm:cxn modelId="{E2B7F2B2-D259-4D9A-9E38-9DC4481ABB0E}" type="presParOf" srcId="{8B50BCA3-381B-4576-907A-1C65BF214ACF}" destId="{365ED53C-D706-4A89-9541-6CC50EFFB2E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985DA1-9ACE-4D98-8DCF-4D16A39D33DF}" type="doc">
      <dgm:prSet loTypeId="urn:microsoft.com/office/officeart/2005/8/layout/hProcess9" loCatId="process" qsTypeId="urn:microsoft.com/office/officeart/2005/8/quickstyle/simple1" qsCatId="simple" csTypeId="urn:microsoft.com/office/officeart/2005/8/colors/accent1_2" csCatId="accent1" phldr="1"/>
      <dgm:spPr/>
    </dgm:pt>
    <dgm:pt modelId="{5304E4B8-40BC-4BD5-A1EF-19FF78039236}">
      <dgm:prSet phldrT="[Teksti]"/>
      <dgm:spPr/>
      <dgm:t>
        <a:bodyPr/>
        <a:lstStyle/>
        <a:p>
          <a:r>
            <a:rPr lang="fi-FI" dirty="0"/>
            <a:t>Tarveselvitys</a:t>
          </a:r>
        </a:p>
      </dgm:t>
    </dgm:pt>
    <dgm:pt modelId="{350775EF-5886-444D-871D-D39D07EC1342}" type="parTrans" cxnId="{99EFDF3D-D369-4A3F-B69C-A51323AC7BD6}">
      <dgm:prSet/>
      <dgm:spPr/>
      <dgm:t>
        <a:bodyPr/>
        <a:lstStyle/>
        <a:p>
          <a:endParaRPr lang="fi-FI"/>
        </a:p>
      </dgm:t>
    </dgm:pt>
    <dgm:pt modelId="{62984B76-7CE5-4C0A-9F34-261968A06994}" type="sibTrans" cxnId="{99EFDF3D-D369-4A3F-B69C-A51323AC7BD6}">
      <dgm:prSet/>
      <dgm:spPr/>
      <dgm:t>
        <a:bodyPr/>
        <a:lstStyle/>
        <a:p>
          <a:endParaRPr lang="fi-FI"/>
        </a:p>
      </dgm:t>
    </dgm:pt>
    <dgm:pt modelId="{2CF55C0A-DD85-41AB-B693-3332C30A67A2}">
      <dgm:prSet phldrT="[Teksti]"/>
      <dgm:spPr/>
      <dgm:t>
        <a:bodyPr/>
        <a:lstStyle/>
        <a:p>
          <a:r>
            <a:rPr lang="fi-FI" dirty="0"/>
            <a:t>Hankesuunnittelu</a:t>
          </a:r>
        </a:p>
      </dgm:t>
    </dgm:pt>
    <dgm:pt modelId="{1D68CCEF-5ACB-4276-A119-6178150583C7}" type="parTrans" cxnId="{9381D70F-D07E-4A54-917B-D13B6B860D38}">
      <dgm:prSet/>
      <dgm:spPr/>
      <dgm:t>
        <a:bodyPr/>
        <a:lstStyle/>
        <a:p>
          <a:endParaRPr lang="fi-FI"/>
        </a:p>
      </dgm:t>
    </dgm:pt>
    <dgm:pt modelId="{706E7D9C-2F7B-4FED-B8BF-7510133E267F}" type="sibTrans" cxnId="{9381D70F-D07E-4A54-917B-D13B6B860D38}">
      <dgm:prSet/>
      <dgm:spPr/>
      <dgm:t>
        <a:bodyPr/>
        <a:lstStyle/>
        <a:p>
          <a:endParaRPr lang="fi-FI"/>
        </a:p>
      </dgm:t>
    </dgm:pt>
    <dgm:pt modelId="{0058EECA-C86C-4D68-A7B2-EC943AAA7B9C}">
      <dgm:prSet phldrT="[Teksti]"/>
      <dgm:spPr/>
      <dgm:t>
        <a:bodyPr/>
        <a:lstStyle/>
        <a:p>
          <a:r>
            <a:rPr lang="fi-FI" dirty="0"/>
            <a:t>Suunnittelu</a:t>
          </a:r>
        </a:p>
      </dgm:t>
    </dgm:pt>
    <dgm:pt modelId="{70B16451-ED4F-4D69-A092-5ED4F7F36838}" type="parTrans" cxnId="{ED75AA7A-18A1-4C0B-A5A8-F2B3E770D868}">
      <dgm:prSet/>
      <dgm:spPr/>
      <dgm:t>
        <a:bodyPr/>
        <a:lstStyle/>
        <a:p>
          <a:endParaRPr lang="fi-FI"/>
        </a:p>
      </dgm:t>
    </dgm:pt>
    <dgm:pt modelId="{E008CB1E-0A7B-4A01-BAFC-9A23336CF3AB}" type="sibTrans" cxnId="{ED75AA7A-18A1-4C0B-A5A8-F2B3E770D868}">
      <dgm:prSet/>
      <dgm:spPr/>
      <dgm:t>
        <a:bodyPr/>
        <a:lstStyle/>
        <a:p>
          <a:endParaRPr lang="fi-FI"/>
        </a:p>
      </dgm:t>
    </dgm:pt>
    <dgm:pt modelId="{87114A8B-C2AD-445A-A882-9D651CF2C856}">
      <dgm:prSet phldrT="[Teksti]"/>
      <dgm:spPr/>
      <dgm:t>
        <a:bodyPr/>
        <a:lstStyle/>
        <a:p>
          <a:r>
            <a:rPr lang="fi-FI" dirty="0"/>
            <a:t>Rakentamisen valmistelu</a:t>
          </a:r>
        </a:p>
      </dgm:t>
    </dgm:pt>
    <dgm:pt modelId="{F0355E30-4D6F-4C60-9722-408A0E17CCB8}" type="parTrans" cxnId="{11D91076-1F5B-4298-B02C-CD14E6A14AC5}">
      <dgm:prSet/>
      <dgm:spPr/>
      <dgm:t>
        <a:bodyPr/>
        <a:lstStyle/>
        <a:p>
          <a:endParaRPr lang="fi-FI"/>
        </a:p>
      </dgm:t>
    </dgm:pt>
    <dgm:pt modelId="{7ADF9E88-EEDD-4E6E-9C2C-8993568E4BD9}" type="sibTrans" cxnId="{11D91076-1F5B-4298-B02C-CD14E6A14AC5}">
      <dgm:prSet/>
      <dgm:spPr/>
      <dgm:t>
        <a:bodyPr/>
        <a:lstStyle/>
        <a:p>
          <a:endParaRPr lang="fi-FI"/>
        </a:p>
      </dgm:t>
    </dgm:pt>
    <dgm:pt modelId="{6301A09C-1D15-44F4-BE62-BF4EB7C5EFC4}">
      <dgm:prSet phldrT="[Teksti]"/>
      <dgm:spPr/>
      <dgm:t>
        <a:bodyPr/>
        <a:lstStyle/>
        <a:p>
          <a:r>
            <a:rPr lang="fi-FI" dirty="0"/>
            <a:t>Rakentaminen</a:t>
          </a:r>
        </a:p>
      </dgm:t>
    </dgm:pt>
    <dgm:pt modelId="{704C26DE-A984-4933-B51B-947CE8DAA0C8}" type="parTrans" cxnId="{4D44B0C7-1BCF-4232-9002-C63BBCC4469F}">
      <dgm:prSet/>
      <dgm:spPr/>
      <dgm:t>
        <a:bodyPr/>
        <a:lstStyle/>
        <a:p>
          <a:endParaRPr lang="fi-FI"/>
        </a:p>
      </dgm:t>
    </dgm:pt>
    <dgm:pt modelId="{E0593D0A-F6C8-4B83-B65D-BD5DF62AC6CF}" type="sibTrans" cxnId="{4D44B0C7-1BCF-4232-9002-C63BBCC4469F}">
      <dgm:prSet/>
      <dgm:spPr/>
      <dgm:t>
        <a:bodyPr/>
        <a:lstStyle/>
        <a:p>
          <a:endParaRPr lang="fi-FI"/>
        </a:p>
      </dgm:t>
    </dgm:pt>
    <dgm:pt modelId="{A54D7D25-D006-4FE2-BBC6-70AF0FF6B855}">
      <dgm:prSet phldrT="[Teksti]"/>
      <dgm:spPr/>
      <dgm:t>
        <a:bodyPr/>
        <a:lstStyle/>
        <a:p>
          <a:r>
            <a:rPr lang="fi-FI" dirty="0"/>
            <a:t>Takuuaika</a:t>
          </a:r>
        </a:p>
      </dgm:t>
    </dgm:pt>
    <dgm:pt modelId="{58E4EA9A-0485-49A9-AA64-E1B203F79EF6}" type="parTrans" cxnId="{37377DB2-EC08-4778-A742-0974494330B5}">
      <dgm:prSet/>
      <dgm:spPr/>
      <dgm:t>
        <a:bodyPr/>
        <a:lstStyle/>
        <a:p>
          <a:endParaRPr lang="fi-FI"/>
        </a:p>
      </dgm:t>
    </dgm:pt>
    <dgm:pt modelId="{A85D3472-C541-40B9-B2C0-697DF486709F}" type="sibTrans" cxnId="{37377DB2-EC08-4778-A742-0974494330B5}">
      <dgm:prSet/>
      <dgm:spPr/>
      <dgm:t>
        <a:bodyPr/>
        <a:lstStyle/>
        <a:p>
          <a:endParaRPr lang="fi-FI"/>
        </a:p>
      </dgm:t>
    </dgm:pt>
    <dgm:pt modelId="{16DCA7BE-8BD5-49AF-8E5B-48D6DAF157C2}">
      <dgm:prSet phldrT="[Teksti]"/>
      <dgm:spPr/>
      <dgm:t>
        <a:bodyPr/>
        <a:lstStyle/>
        <a:p>
          <a:r>
            <a:rPr lang="fi-FI" dirty="0"/>
            <a:t>Vastuuaika</a:t>
          </a:r>
        </a:p>
      </dgm:t>
    </dgm:pt>
    <dgm:pt modelId="{0D6B494C-5C85-4624-A89A-BDE23EE5D712}" type="parTrans" cxnId="{736CB539-9B88-46F8-95A7-66B00A2EBB52}">
      <dgm:prSet/>
      <dgm:spPr/>
      <dgm:t>
        <a:bodyPr/>
        <a:lstStyle/>
        <a:p>
          <a:endParaRPr lang="fi-FI"/>
        </a:p>
      </dgm:t>
    </dgm:pt>
    <dgm:pt modelId="{D90D1D20-3F35-4B8B-9A92-44C8604924D1}" type="sibTrans" cxnId="{736CB539-9B88-46F8-95A7-66B00A2EBB52}">
      <dgm:prSet/>
      <dgm:spPr/>
      <dgm:t>
        <a:bodyPr/>
        <a:lstStyle/>
        <a:p>
          <a:endParaRPr lang="fi-FI"/>
        </a:p>
      </dgm:t>
    </dgm:pt>
    <dgm:pt modelId="{A9C66DF1-33F3-4191-9755-DD36F97CBAB0}" type="pres">
      <dgm:prSet presAssocID="{BA985DA1-9ACE-4D98-8DCF-4D16A39D33DF}" presName="CompostProcess" presStyleCnt="0">
        <dgm:presLayoutVars>
          <dgm:dir/>
          <dgm:resizeHandles val="exact"/>
        </dgm:presLayoutVars>
      </dgm:prSet>
      <dgm:spPr/>
    </dgm:pt>
    <dgm:pt modelId="{797CF297-BC59-4686-B349-40C319889B79}" type="pres">
      <dgm:prSet presAssocID="{BA985DA1-9ACE-4D98-8DCF-4D16A39D33DF}" presName="arrow" presStyleLbl="bgShp" presStyleIdx="0" presStyleCnt="1" custScaleX="117647" custLinFactNeighborX="8030" custLinFactNeighborY="16"/>
      <dgm:spPr/>
    </dgm:pt>
    <dgm:pt modelId="{99101A2C-4234-4EF5-8674-ABA03A72D70D}" type="pres">
      <dgm:prSet presAssocID="{BA985DA1-9ACE-4D98-8DCF-4D16A39D33DF}" presName="linearProcess" presStyleCnt="0"/>
      <dgm:spPr/>
    </dgm:pt>
    <dgm:pt modelId="{D50ADEEF-E97F-4E9E-A709-013EA05A1DA4}" type="pres">
      <dgm:prSet presAssocID="{5304E4B8-40BC-4BD5-A1EF-19FF78039236}" presName="textNode" presStyleLbl="node1" presStyleIdx="0" presStyleCnt="7">
        <dgm:presLayoutVars>
          <dgm:bulletEnabled val="1"/>
        </dgm:presLayoutVars>
      </dgm:prSet>
      <dgm:spPr/>
    </dgm:pt>
    <dgm:pt modelId="{A4A1723A-2BC2-421F-AF0E-D70683E1781F}" type="pres">
      <dgm:prSet presAssocID="{62984B76-7CE5-4C0A-9F34-261968A06994}" presName="sibTrans" presStyleCnt="0"/>
      <dgm:spPr/>
    </dgm:pt>
    <dgm:pt modelId="{A18921D3-F1E7-450F-86D8-50197DDCE33C}" type="pres">
      <dgm:prSet presAssocID="{2CF55C0A-DD85-41AB-B693-3332C30A67A2}" presName="textNode" presStyleLbl="node1" presStyleIdx="1" presStyleCnt="7">
        <dgm:presLayoutVars>
          <dgm:bulletEnabled val="1"/>
        </dgm:presLayoutVars>
      </dgm:prSet>
      <dgm:spPr/>
    </dgm:pt>
    <dgm:pt modelId="{509C894E-087C-4087-8872-74773F29558C}" type="pres">
      <dgm:prSet presAssocID="{706E7D9C-2F7B-4FED-B8BF-7510133E267F}" presName="sibTrans" presStyleCnt="0"/>
      <dgm:spPr/>
    </dgm:pt>
    <dgm:pt modelId="{4557E369-5EAD-42CF-AB7A-8F48E45562CA}" type="pres">
      <dgm:prSet presAssocID="{0058EECA-C86C-4D68-A7B2-EC943AAA7B9C}" presName="textNode" presStyleLbl="node1" presStyleIdx="2" presStyleCnt="7">
        <dgm:presLayoutVars>
          <dgm:bulletEnabled val="1"/>
        </dgm:presLayoutVars>
      </dgm:prSet>
      <dgm:spPr/>
    </dgm:pt>
    <dgm:pt modelId="{B5B5DEC5-BFF2-4B7C-A84E-3B6E648BD6EC}" type="pres">
      <dgm:prSet presAssocID="{E008CB1E-0A7B-4A01-BAFC-9A23336CF3AB}" presName="sibTrans" presStyleCnt="0"/>
      <dgm:spPr/>
    </dgm:pt>
    <dgm:pt modelId="{B744F52D-B067-4FFD-8E23-D8DE556DEC2D}" type="pres">
      <dgm:prSet presAssocID="{87114A8B-C2AD-445A-A882-9D651CF2C856}" presName="textNode" presStyleLbl="node1" presStyleIdx="3" presStyleCnt="7">
        <dgm:presLayoutVars>
          <dgm:bulletEnabled val="1"/>
        </dgm:presLayoutVars>
      </dgm:prSet>
      <dgm:spPr/>
    </dgm:pt>
    <dgm:pt modelId="{FC5A049B-48C4-4509-A209-C2D31C4DEAED}" type="pres">
      <dgm:prSet presAssocID="{7ADF9E88-EEDD-4E6E-9C2C-8993568E4BD9}" presName="sibTrans" presStyleCnt="0"/>
      <dgm:spPr/>
    </dgm:pt>
    <dgm:pt modelId="{6C9C0020-EC20-495E-A079-57C789E645AA}" type="pres">
      <dgm:prSet presAssocID="{6301A09C-1D15-44F4-BE62-BF4EB7C5EFC4}" presName="textNode" presStyleLbl="node1" presStyleIdx="4" presStyleCnt="7">
        <dgm:presLayoutVars>
          <dgm:bulletEnabled val="1"/>
        </dgm:presLayoutVars>
      </dgm:prSet>
      <dgm:spPr/>
    </dgm:pt>
    <dgm:pt modelId="{0DF7E733-C026-40D4-A941-189638330D43}" type="pres">
      <dgm:prSet presAssocID="{E0593D0A-F6C8-4B83-B65D-BD5DF62AC6CF}" presName="sibTrans" presStyleCnt="0"/>
      <dgm:spPr/>
    </dgm:pt>
    <dgm:pt modelId="{A327323F-459E-4955-9848-1C87854167BF}" type="pres">
      <dgm:prSet presAssocID="{A54D7D25-D006-4FE2-BBC6-70AF0FF6B855}" presName="textNode" presStyleLbl="node1" presStyleIdx="5" presStyleCnt="7">
        <dgm:presLayoutVars>
          <dgm:bulletEnabled val="1"/>
        </dgm:presLayoutVars>
      </dgm:prSet>
      <dgm:spPr/>
    </dgm:pt>
    <dgm:pt modelId="{B908ADA5-FF40-4DBF-9621-AE183ADC1475}" type="pres">
      <dgm:prSet presAssocID="{A85D3472-C541-40B9-B2C0-697DF486709F}" presName="sibTrans" presStyleCnt="0"/>
      <dgm:spPr/>
    </dgm:pt>
    <dgm:pt modelId="{A3F006C1-EC4F-4D7A-A2A9-325E5D86CF47}" type="pres">
      <dgm:prSet presAssocID="{16DCA7BE-8BD5-49AF-8E5B-48D6DAF157C2}" presName="textNode" presStyleLbl="node1" presStyleIdx="6" presStyleCnt="7">
        <dgm:presLayoutVars>
          <dgm:bulletEnabled val="1"/>
        </dgm:presLayoutVars>
      </dgm:prSet>
      <dgm:spPr/>
    </dgm:pt>
  </dgm:ptLst>
  <dgm:cxnLst>
    <dgm:cxn modelId="{09A5D20B-BB88-4C9A-8739-146594AD0EFC}" type="presOf" srcId="{2CF55C0A-DD85-41AB-B693-3332C30A67A2}" destId="{A18921D3-F1E7-450F-86D8-50197DDCE33C}" srcOrd="0" destOrd="0" presId="urn:microsoft.com/office/officeart/2005/8/layout/hProcess9"/>
    <dgm:cxn modelId="{9381D70F-D07E-4A54-917B-D13B6B860D38}" srcId="{BA985DA1-9ACE-4D98-8DCF-4D16A39D33DF}" destId="{2CF55C0A-DD85-41AB-B693-3332C30A67A2}" srcOrd="1" destOrd="0" parTransId="{1D68CCEF-5ACB-4276-A119-6178150583C7}" sibTransId="{706E7D9C-2F7B-4FED-B8BF-7510133E267F}"/>
    <dgm:cxn modelId="{8CDAB330-A194-45B9-B2BE-9FAA90389E39}" type="presOf" srcId="{A54D7D25-D006-4FE2-BBC6-70AF0FF6B855}" destId="{A327323F-459E-4955-9848-1C87854167BF}" srcOrd="0" destOrd="0" presId="urn:microsoft.com/office/officeart/2005/8/layout/hProcess9"/>
    <dgm:cxn modelId="{AE444333-633E-464F-8CA9-6C2F8741B1B9}" type="presOf" srcId="{BA985DA1-9ACE-4D98-8DCF-4D16A39D33DF}" destId="{A9C66DF1-33F3-4191-9755-DD36F97CBAB0}" srcOrd="0" destOrd="0" presId="urn:microsoft.com/office/officeart/2005/8/layout/hProcess9"/>
    <dgm:cxn modelId="{736CB539-9B88-46F8-95A7-66B00A2EBB52}" srcId="{BA985DA1-9ACE-4D98-8DCF-4D16A39D33DF}" destId="{16DCA7BE-8BD5-49AF-8E5B-48D6DAF157C2}" srcOrd="6" destOrd="0" parTransId="{0D6B494C-5C85-4624-A89A-BDE23EE5D712}" sibTransId="{D90D1D20-3F35-4B8B-9A92-44C8604924D1}"/>
    <dgm:cxn modelId="{99EFDF3D-D369-4A3F-B69C-A51323AC7BD6}" srcId="{BA985DA1-9ACE-4D98-8DCF-4D16A39D33DF}" destId="{5304E4B8-40BC-4BD5-A1EF-19FF78039236}" srcOrd="0" destOrd="0" parTransId="{350775EF-5886-444D-871D-D39D07EC1342}" sibTransId="{62984B76-7CE5-4C0A-9F34-261968A06994}"/>
    <dgm:cxn modelId="{3F8E1C61-2072-43A1-AEC9-B703A39D0230}" type="presOf" srcId="{16DCA7BE-8BD5-49AF-8E5B-48D6DAF157C2}" destId="{A3F006C1-EC4F-4D7A-A2A9-325E5D86CF47}" srcOrd="0" destOrd="0" presId="urn:microsoft.com/office/officeart/2005/8/layout/hProcess9"/>
    <dgm:cxn modelId="{11D91076-1F5B-4298-B02C-CD14E6A14AC5}" srcId="{BA985DA1-9ACE-4D98-8DCF-4D16A39D33DF}" destId="{87114A8B-C2AD-445A-A882-9D651CF2C856}" srcOrd="3" destOrd="0" parTransId="{F0355E30-4D6F-4C60-9722-408A0E17CCB8}" sibTransId="{7ADF9E88-EEDD-4E6E-9C2C-8993568E4BD9}"/>
    <dgm:cxn modelId="{ED75AA7A-18A1-4C0B-A5A8-F2B3E770D868}" srcId="{BA985DA1-9ACE-4D98-8DCF-4D16A39D33DF}" destId="{0058EECA-C86C-4D68-A7B2-EC943AAA7B9C}" srcOrd="2" destOrd="0" parTransId="{70B16451-ED4F-4D69-A092-5ED4F7F36838}" sibTransId="{E008CB1E-0A7B-4A01-BAFC-9A23336CF3AB}"/>
    <dgm:cxn modelId="{8703AE8C-F206-48D2-965D-61F95C127500}" type="presOf" srcId="{87114A8B-C2AD-445A-A882-9D651CF2C856}" destId="{B744F52D-B067-4FFD-8E23-D8DE556DEC2D}" srcOrd="0" destOrd="0" presId="urn:microsoft.com/office/officeart/2005/8/layout/hProcess9"/>
    <dgm:cxn modelId="{9C5D90A6-FB2D-41AC-9020-50B65D216453}" type="presOf" srcId="{5304E4B8-40BC-4BD5-A1EF-19FF78039236}" destId="{D50ADEEF-E97F-4E9E-A709-013EA05A1DA4}" srcOrd="0" destOrd="0" presId="urn:microsoft.com/office/officeart/2005/8/layout/hProcess9"/>
    <dgm:cxn modelId="{37377DB2-EC08-4778-A742-0974494330B5}" srcId="{BA985DA1-9ACE-4D98-8DCF-4D16A39D33DF}" destId="{A54D7D25-D006-4FE2-BBC6-70AF0FF6B855}" srcOrd="5" destOrd="0" parTransId="{58E4EA9A-0485-49A9-AA64-E1B203F79EF6}" sibTransId="{A85D3472-C541-40B9-B2C0-697DF486709F}"/>
    <dgm:cxn modelId="{4D44B0C7-1BCF-4232-9002-C63BBCC4469F}" srcId="{BA985DA1-9ACE-4D98-8DCF-4D16A39D33DF}" destId="{6301A09C-1D15-44F4-BE62-BF4EB7C5EFC4}" srcOrd="4" destOrd="0" parTransId="{704C26DE-A984-4933-B51B-947CE8DAA0C8}" sibTransId="{E0593D0A-F6C8-4B83-B65D-BD5DF62AC6CF}"/>
    <dgm:cxn modelId="{0E4FB9CF-1C1F-488E-A12A-17580B18E93C}" type="presOf" srcId="{0058EECA-C86C-4D68-A7B2-EC943AAA7B9C}" destId="{4557E369-5EAD-42CF-AB7A-8F48E45562CA}" srcOrd="0" destOrd="0" presId="urn:microsoft.com/office/officeart/2005/8/layout/hProcess9"/>
    <dgm:cxn modelId="{BE9DCBFA-115A-429D-841B-6BA217FD3206}" type="presOf" srcId="{6301A09C-1D15-44F4-BE62-BF4EB7C5EFC4}" destId="{6C9C0020-EC20-495E-A079-57C789E645AA}" srcOrd="0" destOrd="0" presId="urn:microsoft.com/office/officeart/2005/8/layout/hProcess9"/>
    <dgm:cxn modelId="{94AA7F81-1ECA-4AED-9C0B-20CB195F2CA7}" type="presParOf" srcId="{A9C66DF1-33F3-4191-9755-DD36F97CBAB0}" destId="{797CF297-BC59-4686-B349-40C319889B79}" srcOrd="0" destOrd="0" presId="urn:microsoft.com/office/officeart/2005/8/layout/hProcess9"/>
    <dgm:cxn modelId="{3DAD93B1-A8A4-4F22-9B36-E9E5F47A3CB9}" type="presParOf" srcId="{A9C66DF1-33F3-4191-9755-DD36F97CBAB0}" destId="{99101A2C-4234-4EF5-8674-ABA03A72D70D}" srcOrd="1" destOrd="0" presId="urn:microsoft.com/office/officeart/2005/8/layout/hProcess9"/>
    <dgm:cxn modelId="{09628BFD-3A62-4125-A171-7EB000948B78}" type="presParOf" srcId="{99101A2C-4234-4EF5-8674-ABA03A72D70D}" destId="{D50ADEEF-E97F-4E9E-A709-013EA05A1DA4}" srcOrd="0" destOrd="0" presId="urn:microsoft.com/office/officeart/2005/8/layout/hProcess9"/>
    <dgm:cxn modelId="{218C829D-3775-4BCD-B0A7-7A14CDF49C5C}" type="presParOf" srcId="{99101A2C-4234-4EF5-8674-ABA03A72D70D}" destId="{A4A1723A-2BC2-421F-AF0E-D70683E1781F}" srcOrd="1" destOrd="0" presId="urn:microsoft.com/office/officeart/2005/8/layout/hProcess9"/>
    <dgm:cxn modelId="{BDA967F2-96A2-432B-97FD-A4165D07E8C7}" type="presParOf" srcId="{99101A2C-4234-4EF5-8674-ABA03A72D70D}" destId="{A18921D3-F1E7-450F-86D8-50197DDCE33C}" srcOrd="2" destOrd="0" presId="urn:microsoft.com/office/officeart/2005/8/layout/hProcess9"/>
    <dgm:cxn modelId="{7BA1EA43-E9DA-47C8-965F-171E209C48C7}" type="presParOf" srcId="{99101A2C-4234-4EF5-8674-ABA03A72D70D}" destId="{509C894E-087C-4087-8872-74773F29558C}" srcOrd="3" destOrd="0" presId="urn:microsoft.com/office/officeart/2005/8/layout/hProcess9"/>
    <dgm:cxn modelId="{A1090AC4-82C7-49AC-99E1-9C2F288BA31D}" type="presParOf" srcId="{99101A2C-4234-4EF5-8674-ABA03A72D70D}" destId="{4557E369-5EAD-42CF-AB7A-8F48E45562CA}" srcOrd="4" destOrd="0" presId="urn:microsoft.com/office/officeart/2005/8/layout/hProcess9"/>
    <dgm:cxn modelId="{1B500DE8-2CBB-4D8A-8866-3CCE062C794E}" type="presParOf" srcId="{99101A2C-4234-4EF5-8674-ABA03A72D70D}" destId="{B5B5DEC5-BFF2-4B7C-A84E-3B6E648BD6EC}" srcOrd="5" destOrd="0" presId="urn:microsoft.com/office/officeart/2005/8/layout/hProcess9"/>
    <dgm:cxn modelId="{96D41DCC-66C3-4D06-9876-50F3909B494B}" type="presParOf" srcId="{99101A2C-4234-4EF5-8674-ABA03A72D70D}" destId="{B744F52D-B067-4FFD-8E23-D8DE556DEC2D}" srcOrd="6" destOrd="0" presId="urn:microsoft.com/office/officeart/2005/8/layout/hProcess9"/>
    <dgm:cxn modelId="{D3F8E01E-5798-444E-99C4-1D238BE7B57E}" type="presParOf" srcId="{99101A2C-4234-4EF5-8674-ABA03A72D70D}" destId="{FC5A049B-48C4-4509-A209-C2D31C4DEAED}" srcOrd="7" destOrd="0" presId="urn:microsoft.com/office/officeart/2005/8/layout/hProcess9"/>
    <dgm:cxn modelId="{28109887-791A-4D23-A9C1-5BBE113EB0C1}" type="presParOf" srcId="{99101A2C-4234-4EF5-8674-ABA03A72D70D}" destId="{6C9C0020-EC20-495E-A079-57C789E645AA}" srcOrd="8" destOrd="0" presId="urn:microsoft.com/office/officeart/2005/8/layout/hProcess9"/>
    <dgm:cxn modelId="{30385090-C740-4620-BCFB-D547D51180CF}" type="presParOf" srcId="{99101A2C-4234-4EF5-8674-ABA03A72D70D}" destId="{0DF7E733-C026-40D4-A941-189638330D43}" srcOrd="9" destOrd="0" presId="urn:microsoft.com/office/officeart/2005/8/layout/hProcess9"/>
    <dgm:cxn modelId="{1F2A81FB-895D-434A-BDAB-D4D9C128C0E6}" type="presParOf" srcId="{99101A2C-4234-4EF5-8674-ABA03A72D70D}" destId="{A327323F-459E-4955-9848-1C87854167BF}" srcOrd="10" destOrd="0" presId="urn:microsoft.com/office/officeart/2005/8/layout/hProcess9"/>
    <dgm:cxn modelId="{92D329EC-67B9-445A-9D6E-80CFBCAEE5E6}" type="presParOf" srcId="{99101A2C-4234-4EF5-8674-ABA03A72D70D}" destId="{B908ADA5-FF40-4DBF-9621-AE183ADC1475}" srcOrd="11" destOrd="0" presId="urn:microsoft.com/office/officeart/2005/8/layout/hProcess9"/>
    <dgm:cxn modelId="{82824AD1-CDD6-40EF-BA1F-A894FF8C901F}" type="presParOf" srcId="{99101A2C-4234-4EF5-8674-ABA03A72D70D}" destId="{A3F006C1-EC4F-4D7A-A2A9-325E5D86CF47}" srcOrd="12"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140422-39D8-48FC-8023-4C1A935F0316}">
      <dsp:nvSpPr>
        <dsp:cNvPr id="0" name=""/>
        <dsp:cNvSpPr/>
      </dsp:nvSpPr>
      <dsp:spPr>
        <a:xfrm>
          <a:off x="8536936" y="1793638"/>
          <a:ext cx="260250" cy="756129"/>
        </a:xfrm>
        <a:custGeom>
          <a:avLst/>
          <a:gdLst/>
          <a:ahLst/>
          <a:cxnLst/>
          <a:rect l="0" t="0" r="0" b="0"/>
          <a:pathLst>
            <a:path>
              <a:moveTo>
                <a:pt x="0" y="0"/>
              </a:moveTo>
              <a:lnTo>
                <a:pt x="0" y="756129"/>
              </a:lnTo>
              <a:lnTo>
                <a:pt x="260250" y="756129"/>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DF00F60-7E08-4C1A-B171-545CD42EA2E8}">
      <dsp:nvSpPr>
        <dsp:cNvPr id="0" name=""/>
        <dsp:cNvSpPr/>
      </dsp:nvSpPr>
      <dsp:spPr>
        <a:xfrm>
          <a:off x="5617369" y="667713"/>
          <a:ext cx="3950309" cy="280011"/>
        </a:xfrm>
        <a:custGeom>
          <a:avLst/>
          <a:gdLst/>
          <a:ahLst/>
          <a:cxnLst/>
          <a:rect l="0" t="0" r="0" b="0"/>
          <a:pathLst>
            <a:path>
              <a:moveTo>
                <a:pt x="0" y="0"/>
              </a:moveTo>
              <a:lnTo>
                <a:pt x="0" y="139791"/>
              </a:lnTo>
              <a:lnTo>
                <a:pt x="3950309" y="139791"/>
              </a:lnTo>
              <a:lnTo>
                <a:pt x="3950309" y="280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06DA64D-DBB5-465D-8976-6BE7FBF83F66}">
      <dsp:nvSpPr>
        <dsp:cNvPr id="0" name=""/>
        <dsp:cNvSpPr/>
      </dsp:nvSpPr>
      <dsp:spPr>
        <a:xfrm>
          <a:off x="5865184" y="1615439"/>
          <a:ext cx="247995" cy="3113096"/>
        </a:xfrm>
        <a:custGeom>
          <a:avLst/>
          <a:gdLst/>
          <a:ahLst/>
          <a:cxnLst/>
          <a:rect l="0" t="0" r="0" b="0"/>
          <a:pathLst>
            <a:path>
              <a:moveTo>
                <a:pt x="0" y="0"/>
              </a:moveTo>
              <a:lnTo>
                <a:pt x="0" y="3113096"/>
              </a:lnTo>
              <a:lnTo>
                <a:pt x="247995" y="3113096"/>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8AE9C6C-FDA6-4107-BBB2-7B4B4A761300}">
      <dsp:nvSpPr>
        <dsp:cNvPr id="0" name=""/>
        <dsp:cNvSpPr/>
      </dsp:nvSpPr>
      <dsp:spPr>
        <a:xfrm>
          <a:off x="5865184" y="1615439"/>
          <a:ext cx="292986" cy="1279600"/>
        </a:xfrm>
        <a:custGeom>
          <a:avLst/>
          <a:gdLst/>
          <a:ahLst/>
          <a:cxnLst/>
          <a:rect l="0" t="0" r="0" b="0"/>
          <a:pathLst>
            <a:path>
              <a:moveTo>
                <a:pt x="0" y="0"/>
              </a:moveTo>
              <a:lnTo>
                <a:pt x="0" y="1279600"/>
              </a:lnTo>
              <a:lnTo>
                <a:pt x="292986" y="127960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72B3BD5-CAEE-4983-91BB-5A0D771E89B9}">
      <dsp:nvSpPr>
        <dsp:cNvPr id="0" name=""/>
        <dsp:cNvSpPr/>
      </dsp:nvSpPr>
      <dsp:spPr>
        <a:xfrm>
          <a:off x="5617369" y="667713"/>
          <a:ext cx="1186087" cy="280011"/>
        </a:xfrm>
        <a:custGeom>
          <a:avLst/>
          <a:gdLst/>
          <a:ahLst/>
          <a:cxnLst/>
          <a:rect l="0" t="0" r="0" b="0"/>
          <a:pathLst>
            <a:path>
              <a:moveTo>
                <a:pt x="0" y="0"/>
              </a:moveTo>
              <a:lnTo>
                <a:pt x="0" y="139791"/>
              </a:lnTo>
              <a:lnTo>
                <a:pt x="1186087" y="139791"/>
              </a:lnTo>
              <a:lnTo>
                <a:pt x="1186087" y="280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7E80C72-5770-418F-A98C-BA40D95C9F14}">
      <dsp:nvSpPr>
        <dsp:cNvPr id="0" name=""/>
        <dsp:cNvSpPr/>
      </dsp:nvSpPr>
      <dsp:spPr>
        <a:xfrm>
          <a:off x="3549582" y="1682784"/>
          <a:ext cx="113256" cy="1354975"/>
        </a:xfrm>
        <a:custGeom>
          <a:avLst/>
          <a:gdLst/>
          <a:ahLst/>
          <a:cxnLst/>
          <a:rect l="0" t="0" r="0" b="0"/>
          <a:pathLst>
            <a:path>
              <a:moveTo>
                <a:pt x="0" y="0"/>
              </a:moveTo>
              <a:lnTo>
                <a:pt x="0" y="1354975"/>
              </a:lnTo>
              <a:lnTo>
                <a:pt x="113256" y="1354975"/>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B17FC66-598F-4CA0-BA1D-D21397018AE8}">
      <dsp:nvSpPr>
        <dsp:cNvPr id="0" name=""/>
        <dsp:cNvSpPr/>
      </dsp:nvSpPr>
      <dsp:spPr>
        <a:xfrm>
          <a:off x="4275804" y="667713"/>
          <a:ext cx="1341564" cy="280011"/>
        </a:xfrm>
        <a:custGeom>
          <a:avLst/>
          <a:gdLst/>
          <a:ahLst/>
          <a:cxnLst/>
          <a:rect l="0" t="0" r="0" b="0"/>
          <a:pathLst>
            <a:path>
              <a:moveTo>
                <a:pt x="1341564" y="0"/>
              </a:moveTo>
              <a:lnTo>
                <a:pt x="1341564" y="139791"/>
              </a:lnTo>
              <a:lnTo>
                <a:pt x="0" y="139791"/>
              </a:lnTo>
              <a:lnTo>
                <a:pt x="0" y="2800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A6EBEAC-B297-4F1D-8F18-A250E716D584}">
      <dsp:nvSpPr>
        <dsp:cNvPr id="0" name=""/>
        <dsp:cNvSpPr/>
      </dsp:nvSpPr>
      <dsp:spPr>
        <a:xfrm>
          <a:off x="1224403" y="1889462"/>
          <a:ext cx="115515" cy="1069090"/>
        </a:xfrm>
        <a:custGeom>
          <a:avLst/>
          <a:gdLst/>
          <a:ahLst/>
          <a:cxnLst/>
          <a:rect l="0" t="0" r="0" b="0"/>
          <a:pathLst>
            <a:path>
              <a:moveTo>
                <a:pt x="0" y="0"/>
              </a:moveTo>
              <a:lnTo>
                <a:pt x="0" y="1069090"/>
              </a:lnTo>
              <a:lnTo>
                <a:pt x="115515" y="1069090"/>
              </a:lnTo>
            </a:path>
          </a:pathLst>
        </a:custGeom>
        <a:noFill/>
        <a:ln w="12700" cap="flat" cmpd="sng" algn="ctr">
          <a:solidFill>
            <a:schemeClr val="accent1">
              <a:shade val="8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8057A71-253B-492F-8630-23996066EFB8}">
      <dsp:nvSpPr>
        <dsp:cNvPr id="0" name=""/>
        <dsp:cNvSpPr/>
      </dsp:nvSpPr>
      <dsp:spPr>
        <a:xfrm>
          <a:off x="2004795" y="667713"/>
          <a:ext cx="3612573" cy="278281"/>
        </a:xfrm>
        <a:custGeom>
          <a:avLst/>
          <a:gdLst/>
          <a:ahLst/>
          <a:cxnLst/>
          <a:rect l="0" t="0" r="0" b="0"/>
          <a:pathLst>
            <a:path>
              <a:moveTo>
                <a:pt x="3612573" y="0"/>
              </a:moveTo>
              <a:lnTo>
                <a:pt x="3612573" y="138061"/>
              </a:lnTo>
              <a:lnTo>
                <a:pt x="0" y="138061"/>
              </a:lnTo>
              <a:lnTo>
                <a:pt x="0" y="27828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B27F55-C182-4580-B8B0-DAD40FABD1AF}">
      <dsp:nvSpPr>
        <dsp:cNvPr id="0" name=""/>
        <dsp:cNvSpPr/>
      </dsp:nvSpPr>
      <dsp:spPr>
        <a:xfrm>
          <a:off x="4593743" y="0"/>
          <a:ext cx="2047251" cy="667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a:t>Rakennuttamisjohtaja</a:t>
          </a:r>
        </a:p>
        <a:p>
          <a:pPr marL="0" lvl="0" indent="0" algn="ctr" defTabSz="533400">
            <a:lnSpc>
              <a:spcPct val="90000"/>
            </a:lnSpc>
            <a:spcBef>
              <a:spcPct val="0"/>
            </a:spcBef>
            <a:spcAft>
              <a:spcPct val="35000"/>
            </a:spcAft>
            <a:buNone/>
          </a:pPr>
          <a:r>
            <a:rPr lang="fi-FI" sz="1200" kern="1200"/>
            <a:t>Vesa Nevala</a:t>
          </a:r>
        </a:p>
      </dsp:txBody>
      <dsp:txXfrm>
        <a:off x="4593743" y="0"/>
        <a:ext cx="2047251" cy="667713"/>
      </dsp:txXfrm>
    </dsp:sp>
    <dsp:sp modelId="{7CD9D5A0-F886-407A-A8D0-0E718E168BF5}">
      <dsp:nvSpPr>
        <dsp:cNvPr id="0" name=""/>
        <dsp:cNvSpPr/>
      </dsp:nvSpPr>
      <dsp:spPr>
        <a:xfrm>
          <a:off x="1029305" y="945995"/>
          <a:ext cx="1950980" cy="94346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a:t>Korjauspäällikkö,</a:t>
          </a:r>
        </a:p>
        <a:p>
          <a:pPr marL="0" lvl="0" indent="0" algn="ctr" defTabSz="533400">
            <a:lnSpc>
              <a:spcPct val="90000"/>
            </a:lnSpc>
            <a:spcBef>
              <a:spcPct val="0"/>
            </a:spcBef>
            <a:spcAft>
              <a:spcPct val="35000"/>
            </a:spcAft>
            <a:buNone/>
          </a:pPr>
          <a:r>
            <a:rPr lang="fi-FI" sz="1200" kern="1200"/>
            <a:t>laajat hankkeet</a:t>
          </a:r>
        </a:p>
        <a:p>
          <a:pPr marL="0" lvl="0" indent="0" algn="ctr" defTabSz="533400">
            <a:lnSpc>
              <a:spcPct val="90000"/>
            </a:lnSpc>
            <a:spcBef>
              <a:spcPct val="0"/>
            </a:spcBef>
            <a:spcAft>
              <a:spcPct val="35000"/>
            </a:spcAft>
            <a:buNone/>
          </a:pPr>
          <a:r>
            <a:rPr lang="fi-FI" sz="1000" kern="1200"/>
            <a:t>Jari Rodriguez</a:t>
          </a:r>
        </a:p>
      </dsp:txBody>
      <dsp:txXfrm>
        <a:off x="1029305" y="945995"/>
        <a:ext cx="1950980" cy="943466"/>
      </dsp:txXfrm>
    </dsp:sp>
    <dsp:sp modelId="{3AE954F0-DCE1-4911-9393-2E0423A7B765}">
      <dsp:nvSpPr>
        <dsp:cNvPr id="0" name=""/>
        <dsp:cNvSpPr/>
      </dsp:nvSpPr>
      <dsp:spPr>
        <a:xfrm>
          <a:off x="1339919" y="2174128"/>
          <a:ext cx="1485436" cy="156884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t>Projektipäälliköt </a:t>
          </a:r>
        </a:p>
        <a:p>
          <a:pPr marL="0" lvl="0" indent="0" algn="ctr" defTabSz="444500">
            <a:lnSpc>
              <a:spcPct val="90000"/>
            </a:lnSpc>
            <a:spcBef>
              <a:spcPct val="0"/>
            </a:spcBef>
            <a:spcAft>
              <a:spcPct val="35000"/>
            </a:spcAft>
            <a:buNone/>
          </a:pPr>
          <a:r>
            <a:rPr lang="fi-FI" sz="1000" kern="1200" dirty="0"/>
            <a:t> Esa Holm</a:t>
          </a:r>
        </a:p>
        <a:p>
          <a:pPr marL="0" lvl="0" indent="0" algn="ctr" defTabSz="444500">
            <a:lnSpc>
              <a:spcPct val="90000"/>
            </a:lnSpc>
            <a:spcBef>
              <a:spcPct val="0"/>
            </a:spcBef>
            <a:spcAft>
              <a:spcPct val="35000"/>
            </a:spcAft>
            <a:buNone/>
          </a:pPr>
          <a:r>
            <a:rPr lang="fi-FI" sz="1000" kern="1200" dirty="0"/>
            <a:t>Toni Kärkkäinen</a:t>
          </a:r>
        </a:p>
        <a:p>
          <a:pPr marL="0" lvl="0" indent="0" algn="ctr" defTabSz="444500">
            <a:lnSpc>
              <a:spcPct val="90000"/>
            </a:lnSpc>
            <a:spcBef>
              <a:spcPct val="0"/>
            </a:spcBef>
            <a:spcAft>
              <a:spcPct val="35000"/>
            </a:spcAft>
            <a:buNone/>
          </a:pPr>
          <a:r>
            <a:rPr lang="fi-FI" sz="1000" kern="1200" dirty="0"/>
            <a:t>Kimmo Lilja</a:t>
          </a:r>
        </a:p>
        <a:p>
          <a:pPr marL="0" lvl="0" indent="0" algn="ctr" defTabSz="444500">
            <a:lnSpc>
              <a:spcPct val="90000"/>
            </a:lnSpc>
            <a:spcBef>
              <a:spcPct val="0"/>
            </a:spcBef>
            <a:spcAft>
              <a:spcPct val="35000"/>
            </a:spcAft>
            <a:buNone/>
          </a:pPr>
          <a:r>
            <a:rPr lang="fi-FI" sz="1000" kern="1200" dirty="0"/>
            <a:t>Juha Nieminen</a:t>
          </a:r>
        </a:p>
        <a:p>
          <a:pPr marL="0" lvl="0" indent="0" algn="ctr" defTabSz="444500">
            <a:lnSpc>
              <a:spcPct val="90000"/>
            </a:lnSpc>
            <a:spcBef>
              <a:spcPct val="0"/>
            </a:spcBef>
            <a:spcAft>
              <a:spcPct val="35000"/>
            </a:spcAft>
            <a:buNone/>
          </a:pPr>
          <a:r>
            <a:rPr lang="fi-FI" sz="1000" kern="1200" dirty="0"/>
            <a:t>Kukka Saad</a:t>
          </a:r>
        </a:p>
        <a:p>
          <a:pPr marL="0" lvl="0" indent="0" algn="ctr" defTabSz="444500">
            <a:lnSpc>
              <a:spcPct val="90000"/>
            </a:lnSpc>
            <a:spcBef>
              <a:spcPct val="0"/>
            </a:spcBef>
            <a:spcAft>
              <a:spcPct val="35000"/>
            </a:spcAft>
            <a:buNone/>
          </a:pPr>
          <a:r>
            <a:rPr lang="fi-FI" sz="1000" kern="1200" dirty="0"/>
            <a:t>Kari Saikkonen</a:t>
          </a:r>
        </a:p>
      </dsp:txBody>
      <dsp:txXfrm>
        <a:off x="1339919" y="2174128"/>
        <a:ext cx="1485436" cy="1568847"/>
      </dsp:txXfrm>
    </dsp:sp>
    <dsp:sp modelId="{6EC6B244-EB5F-4D85-829D-4A8FE162CC5C}">
      <dsp:nvSpPr>
        <dsp:cNvPr id="0" name=""/>
        <dsp:cNvSpPr/>
      </dsp:nvSpPr>
      <dsp:spPr>
        <a:xfrm>
          <a:off x="3368027" y="947725"/>
          <a:ext cx="1815554" cy="7350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a:t>Korjauspäällikkö</a:t>
          </a:r>
        </a:p>
        <a:p>
          <a:pPr marL="0" lvl="0" indent="0" algn="ctr" defTabSz="533400">
            <a:lnSpc>
              <a:spcPct val="90000"/>
            </a:lnSpc>
            <a:spcBef>
              <a:spcPct val="0"/>
            </a:spcBef>
            <a:spcAft>
              <a:spcPct val="35000"/>
            </a:spcAft>
            <a:buNone/>
          </a:pPr>
          <a:r>
            <a:rPr lang="fi-FI" sz="1000" kern="1200"/>
            <a:t>Rauli Lehtonen</a:t>
          </a:r>
        </a:p>
      </dsp:txBody>
      <dsp:txXfrm>
        <a:off x="3368027" y="947725"/>
        <a:ext cx="1815554" cy="735059"/>
      </dsp:txXfrm>
    </dsp:sp>
    <dsp:sp modelId="{4F6873B3-E3F7-4FBF-9443-9C4EC02CC9EA}">
      <dsp:nvSpPr>
        <dsp:cNvPr id="0" name=""/>
        <dsp:cNvSpPr/>
      </dsp:nvSpPr>
      <dsp:spPr>
        <a:xfrm>
          <a:off x="3662839" y="1909560"/>
          <a:ext cx="1786816" cy="225639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t>Tekniset asiantuntijat</a:t>
          </a:r>
        </a:p>
        <a:p>
          <a:pPr marL="0" lvl="0" indent="0" algn="ctr" defTabSz="444500">
            <a:lnSpc>
              <a:spcPct val="90000"/>
            </a:lnSpc>
            <a:spcBef>
              <a:spcPct val="0"/>
            </a:spcBef>
            <a:spcAft>
              <a:spcPct val="35000"/>
            </a:spcAft>
            <a:buNone/>
          </a:pPr>
          <a:endParaRPr lang="fi-FI" sz="900" kern="1200" dirty="0"/>
        </a:p>
        <a:p>
          <a:pPr marL="0" lvl="0" indent="0" algn="ctr" defTabSz="444500">
            <a:lnSpc>
              <a:spcPct val="90000"/>
            </a:lnSpc>
            <a:spcBef>
              <a:spcPct val="0"/>
            </a:spcBef>
            <a:spcAft>
              <a:spcPct val="35000"/>
            </a:spcAft>
            <a:buNone/>
          </a:pPr>
          <a:endParaRPr lang="fi-FI" sz="900" kern="1200" dirty="0"/>
        </a:p>
        <a:p>
          <a:pPr marL="0" lvl="0" indent="0" algn="ctr" defTabSz="444500">
            <a:lnSpc>
              <a:spcPct val="90000"/>
            </a:lnSpc>
            <a:spcBef>
              <a:spcPct val="0"/>
            </a:spcBef>
            <a:spcAft>
              <a:spcPct val="35000"/>
            </a:spcAft>
            <a:buNone/>
          </a:pPr>
          <a:r>
            <a:rPr lang="fi-FI" sz="1200" kern="1200" dirty="0"/>
            <a:t> </a:t>
          </a:r>
        </a:p>
      </dsp:txBody>
      <dsp:txXfrm>
        <a:off x="3662839" y="1909560"/>
        <a:ext cx="1786816" cy="2256399"/>
      </dsp:txXfrm>
    </dsp:sp>
    <dsp:sp modelId="{D303FAC2-CDD1-47E5-BEED-A1188AB0F2DE}">
      <dsp:nvSpPr>
        <dsp:cNvPr id="0" name=""/>
        <dsp:cNvSpPr/>
      </dsp:nvSpPr>
      <dsp:spPr>
        <a:xfrm>
          <a:off x="5630616" y="947725"/>
          <a:ext cx="2345679" cy="6677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a:t>Asunnontarkastuksen päällikkö</a:t>
          </a:r>
        </a:p>
        <a:p>
          <a:pPr marL="0" lvl="0" indent="0" algn="ctr" defTabSz="533400">
            <a:lnSpc>
              <a:spcPct val="90000"/>
            </a:lnSpc>
            <a:spcBef>
              <a:spcPct val="0"/>
            </a:spcBef>
            <a:spcAft>
              <a:spcPct val="35000"/>
            </a:spcAft>
            <a:buNone/>
          </a:pPr>
          <a:r>
            <a:rPr lang="fi-FI" sz="1000" kern="1200"/>
            <a:t>Kai Juurtela</a:t>
          </a:r>
        </a:p>
      </dsp:txBody>
      <dsp:txXfrm>
        <a:off x="5630616" y="947725"/>
        <a:ext cx="2345679" cy="667713"/>
      </dsp:txXfrm>
    </dsp:sp>
    <dsp:sp modelId="{640F124E-C899-44E9-ADD1-F47A737BC485}">
      <dsp:nvSpPr>
        <dsp:cNvPr id="0" name=""/>
        <dsp:cNvSpPr/>
      </dsp:nvSpPr>
      <dsp:spPr>
        <a:xfrm>
          <a:off x="6158170" y="1707102"/>
          <a:ext cx="1813164" cy="237587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fi-FI" sz="1000" kern="1200" dirty="0"/>
            <a:t>Asunnontarkastajat </a:t>
          </a:r>
          <a:r>
            <a:rPr lang="fi-FI" sz="1200" kern="1200" dirty="0"/>
            <a:t> </a:t>
          </a:r>
        </a:p>
        <a:p>
          <a:pPr marL="0" lvl="0" indent="0" algn="ctr" defTabSz="444500">
            <a:lnSpc>
              <a:spcPct val="90000"/>
            </a:lnSpc>
            <a:spcBef>
              <a:spcPct val="0"/>
            </a:spcBef>
            <a:spcAft>
              <a:spcPct val="35000"/>
            </a:spcAft>
            <a:buNone/>
          </a:pPr>
          <a:endParaRPr lang="fi-FI" sz="1000" kern="1200" dirty="0"/>
        </a:p>
      </dsp:txBody>
      <dsp:txXfrm>
        <a:off x="6158170" y="1707102"/>
        <a:ext cx="1813164" cy="2375873"/>
      </dsp:txXfrm>
    </dsp:sp>
    <dsp:sp modelId="{FB821B06-72F7-41E7-AD4E-D492E521D914}">
      <dsp:nvSpPr>
        <dsp:cNvPr id="0" name=""/>
        <dsp:cNvSpPr/>
      </dsp:nvSpPr>
      <dsp:spPr>
        <a:xfrm>
          <a:off x="6113180" y="4219043"/>
          <a:ext cx="1868370" cy="1018984"/>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endParaRPr lang="fi-FI" sz="1200" kern="1200" dirty="0"/>
        </a:p>
        <a:p>
          <a:pPr marL="0" lvl="0" indent="0" algn="ctr" defTabSz="533400">
            <a:lnSpc>
              <a:spcPct val="90000"/>
            </a:lnSpc>
            <a:spcBef>
              <a:spcPct val="0"/>
            </a:spcBef>
            <a:spcAft>
              <a:spcPct val="35000"/>
            </a:spcAft>
            <a:buNone/>
          </a:pPr>
          <a:r>
            <a:rPr lang="fi-FI" sz="1000" kern="1200" dirty="0"/>
            <a:t>Asunnontarkastajat,</a:t>
          </a:r>
        </a:p>
        <a:p>
          <a:pPr marL="0" lvl="0" indent="0" algn="ctr" defTabSz="533400">
            <a:lnSpc>
              <a:spcPct val="90000"/>
            </a:lnSpc>
            <a:spcBef>
              <a:spcPct val="0"/>
            </a:spcBef>
            <a:spcAft>
              <a:spcPct val="35000"/>
            </a:spcAft>
            <a:buNone/>
          </a:pPr>
          <a:r>
            <a:rPr lang="fi-FI" sz="1000" kern="1200" dirty="0"/>
            <a:t>määräaikaiskatselmukset</a:t>
          </a:r>
        </a:p>
        <a:p>
          <a:pPr marL="0" lvl="0" indent="0" algn="ctr" defTabSz="533400">
            <a:lnSpc>
              <a:spcPct val="90000"/>
            </a:lnSpc>
            <a:spcBef>
              <a:spcPct val="0"/>
            </a:spcBef>
            <a:spcAft>
              <a:spcPct val="35000"/>
            </a:spcAft>
            <a:buNone/>
          </a:pPr>
          <a:endParaRPr lang="fi-FI" sz="1000" kern="1200" dirty="0"/>
        </a:p>
        <a:p>
          <a:pPr marL="0" lvl="0" indent="0" algn="ctr" defTabSz="533400">
            <a:lnSpc>
              <a:spcPct val="90000"/>
            </a:lnSpc>
            <a:spcBef>
              <a:spcPct val="0"/>
            </a:spcBef>
            <a:spcAft>
              <a:spcPct val="35000"/>
            </a:spcAft>
            <a:buNone/>
          </a:pPr>
          <a:endParaRPr lang="fi-FI" sz="1200" kern="1200" dirty="0"/>
        </a:p>
      </dsp:txBody>
      <dsp:txXfrm>
        <a:off x="6113180" y="4219043"/>
        <a:ext cx="1868370" cy="1018984"/>
      </dsp:txXfrm>
    </dsp:sp>
    <dsp:sp modelId="{7ED6B4DC-DD18-460C-8B6B-DB6C53827B72}">
      <dsp:nvSpPr>
        <dsp:cNvPr id="0" name=""/>
        <dsp:cNvSpPr/>
      </dsp:nvSpPr>
      <dsp:spPr>
        <a:xfrm>
          <a:off x="8279250" y="947725"/>
          <a:ext cx="2576855" cy="845913"/>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fi-FI" sz="1200" kern="1200"/>
            <a:t> Rakennuttamispäällikkö,</a:t>
          </a:r>
        </a:p>
        <a:p>
          <a:pPr marL="0" lvl="0" indent="0" algn="ctr" defTabSz="533400">
            <a:lnSpc>
              <a:spcPct val="90000"/>
            </a:lnSpc>
            <a:spcBef>
              <a:spcPct val="0"/>
            </a:spcBef>
            <a:spcAft>
              <a:spcPct val="35000"/>
            </a:spcAft>
            <a:buNone/>
          </a:pPr>
          <a:r>
            <a:rPr lang="fi-FI" sz="1200" kern="1200"/>
            <a:t>uudistuotanto ja peruskorjaukset</a:t>
          </a:r>
        </a:p>
        <a:p>
          <a:pPr marL="0" lvl="0" indent="0" algn="ctr" defTabSz="533400">
            <a:lnSpc>
              <a:spcPct val="90000"/>
            </a:lnSpc>
            <a:spcBef>
              <a:spcPct val="0"/>
            </a:spcBef>
            <a:spcAft>
              <a:spcPct val="35000"/>
            </a:spcAft>
            <a:buNone/>
          </a:pPr>
          <a:r>
            <a:rPr lang="fi-FI" sz="1000" kern="1200"/>
            <a:t>Karri Åhs</a:t>
          </a:r>
        </a:p>
      </dsp:txBody>
      <dsp:txXfrm>
        <a:off x="8279250" y="947725"/>
        <a:ext cx="2576855" cy="845913"/>
      </dsp:txXfrm>
    </dsp:sp>
    <dsp:sp modelId="{B8C7B7BD-4816-4F62-A8EC-798E325B15D1}">
      <dsp:nvSpPr>
        <dsp:cNvPr id="0" name=""/>
        <dsp:cNvSpPr/>
      </dsp:nvSpPr>
      <dsp:spPr>
        <a:xfrm>
          <a:off x="8797186" y="2060697"/>
          <a:ext cx="1446108" cy="978140"/>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lvl="0" indent="0" algn="ctr" defTabSz="666750">
            <a:lnSpc>
              <a:spcPct val="90000"/>
            </a:lnSpc>
            <a:spcBef>
              <a:spcPct val="0"/>
            </a:spcBef>
            <a:spcAft>
              <a:spcPct val="35000"/>
            </a:spcAft>
            <a:buNone/>
          </a:pPr>
          <a:endParaRPr lang="fi-FI" sz="1500" kern="1200" dirty="0"/>
        </a:p>
        <a:p>
          <a:pPr marL="0" lvl="0" indent="0" algn="ctr" defTabSz="666750">
            <a:lnSpc>
              <a:spcPct val="90000"/>
            </a:lnSpc>
            <a:spcBef>
              <a:spcPct val="0"/>
            </a:spcBef>
            <a:spcAft>
              <a:spcPct val="35000"/>
            </a:spcAft>
            <a:buNone/>
          </a:pPr>
          <a:r>
            <a:rPr lang="fi-FI" sz="1000" kern="1200" dirty="0"/>
            <a:t>Projektipäälliköt</a:t>
          </a:r>
        </a:p>
        <a:p>
          <a:pPr marL="0" lvl="0" indent="0" algn="ctr" defTabSz="666750">
            <a:lnSpc>
              <a:spcPct val="90000"/>
            </a:lnSpc>
            <a:spcBef>
              <a:spcPct val="0"/>
            </a:spcBef>
            <a:spcAft>
              <a:spcPct val="35000"/>
            </a:spcAft>
            <a:buNone/>
          </a:pPr>
          <a:r>
            <a:rPr lang="fi-FI" sz="900" kern="1200" dirty="0"/>
            <a:t>Esko Koistinen </a:t>
          </a:r>
        </a:p>
        <a:p>
          <a:pPr marL="0" lvl="0" indent="0" algn="ctr" defTabSz="666750">
            <a:lnSpc>
              <a:spcPct val="90000"/>
            </a:lnSpc>
            <a:spcBef>
              <a:spcPct val="0"/>
            </a:spcBef>
            <a:spcAft>
              <a:spcPct val="35000"/>
            </a:spcAft>
            <a:buNone/>
          </a:pPr>
          <a:r>
            <a:rPr lang="fi-FI" sz="900" kern="1200" dirty="0"/>
            <a:t>Hannu Rautiainen</a:t>
          </a:r>
        </a:p>
        <a:p>
          <a:pPr marL="0" lvl="0" indent="0" algn="ctr" defTabSz="666750">
            <a:lnSpc>
              <a:spcPct val="90000"/>
            </a:lnSpc>
            <a:spcBef>
              <a:spcPct val="0"/>
            </a:spcBef>
            <a:spcAft>
              <a:spcPct val="35000"/>
            </a:spcAft>
            <a:buNone/>
          </a:pPr>
          <a:r>
            <a:rPr lang="fi-FI" sz="900" kern="1200" dirty="0"/>
            <a:t>Joel Tulp</a:t>
          </a:r>
        </a:p>
        <a:p>
          <a:pPr marL="0" lvl="0" indent="0" algn="ctr" defTabSz="666750">
            <a:lnSpc>
              <a:spcPct val="90000"/>
            </a:lnSpc>
            <a:spcBef>
              <a:spcPct val="0"/>
            </a:spcBef>
            <a:spcAft>
              <a:spcPct val="35000"/>
            </a:spcAft>
            <a:buNone/>
          </a:pPr>
          <a:r>
            <a:rPr lang="fi-FI" sz="900" kern="1200" dirty="0"/>
            <a:t>Tim Watson</a:t>
          </a:r>
        </a:p>
        <a:p>
          <a:pPr marL="0" lvl="0" indent="0" algn="ctr" defTabSz="666750">
            <a:lnSpc>
              <a:spcPct val="90000"/>
            </a:lnSpc>
            <a:spcBef>
              <a:spcPct val="0"/>
            </a:spcBef>
            <a:spcAft>
              <a:spcPct val="35000"/>
            </a:spcAft>
            <a:buNone/>
          </a:pPr>
          <a:endParaRPr lang="fi-FI" sz="1500" kern="1200" dirty="0"/>
        </a:p>
      </dsp:txBody>
      <dsp:txXfrm>
        <a:off x="8797186" y="2060697"/>
        <a:ext cx="1446108" cy="9781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7CF297-BC59-4686-B349-40C319889B79}">
      <dsp:nvSpPr>
        <dsp:cNvPr id="0" name=""/>
        <dsp:cNvSpPr/>
      </dsp:nvSpPr>
      <dsp:spPr>
        <a:xfrm>
          <a:off x="4" y="0"/>
          <a:ext cx="9422964" cy="4811730"/>
        </a:xfrm>
        <a:prstGeom prst="rightArrow">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50ADEEF-E97F-4E9E-A709-013EA05A1DA4}">
      <dsp:nvSpPr>
        <dsp:cNvPr id="0" name=""/>
        <dsp:cNvSpPr/>
      </dsp:nvSpPr>
      <dsp:spPr>
        <a:xfrm>
          <a:off x="805" y="1443519"/>
          <a:ext cx="1290597" cy="1924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Tarveselvitys</a:t>
          </a:r>
        </a:p>
      </dsp:txBody>
      <dsp:txXfrm>
        <a:off x="63807" y="1506521"/>
        <a:ext cx="1164593" cy="1798688"/>
      </dsp:txXfrm>
    </dsp:sp>
    <dsp:sp modelId="{A18921D3-F1E7-450F-86D8-50197DDCE33C}">
      <dsp:nvSpPr>
        <dsp:cNvPr id="0" name=""/>
        <dsp:cNvSpPr/>
      </dsp:nvSpPr>
      <dsp:spPr>
        <a:xfrm>
          <a:off x="1355932" y="1443519"/>
          <a:ext cx="1290597" cy="1924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Hankesuunnittelu</a:t>
          </a:r>
        </a:p>
      </dsp:txBody>
      <dsp:txXfrm>
        <a:off x="1418934" y="1506521"/>
        <a:ext cx="1164593" cy="1798688"/>
      </dsp:txXfrm>
    </dsp:sp>
    <dsp:sp modelId="{4557E369-5EAD-42CF-AB7A-8F48E45562CA}">
      <dsp:nvSpPr>
        <dsp:cNvPr id="0" name=""/>
        <dsp:cNvSpPr/>
      </dsp:nvSpPr>
      <dsp:spPr>
        <a:xfrm>
          <a:off x="2711059" y="1443519"/>
          <a:ext cx="1290597" cy="1924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Suunnittelu</a:t>
          </a:r>
        </a:p>
      </dsp:txBody>
      <dsp:txXfrm>
        <a:off x="2774061" y="1506521"/>
        <a:ext cx="1164593" cy="1798688"/>
      </dsp:txXfrm>
    </dsp:sp>
    <dsp:sp modelId="{B744F52D-B067-4FFD-8E23-D8DE556DEC2D}">
      <dsp:nvSpPr>
        <dsp:cNvPr id="0" name=""/>
        <dsp:cNvSpPr/>
      </dsp:nvSpPr>
      <dsp:spPr>
        <a:xfrm>
          <a:off x="4066185" y="1443519"/>
          <a:ext cx="1290597" cy="1924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Rakentamisen valmistelu</a:t>
          </a:r>
        </a:p>
      </dsp:txBody>
      <dsp:txXfrm>
        <a:off x="4129187" y="1506521"/>
        <a:ext cx="1164593" cy="1798688"/>
      </dsp:txXfrm>
    </dsp:sp>
    <dsp:sp modelId="{6C9C0020-EC20-495E-A079-57C789E645AA}">
      <dsp:nvSpPr>
        <dsp:cNvPr id="0" name=""/>
        <dsp:cNvSpPr/>
      </dsp:nvSpPr>
      <dsp:spPr>
        <a:xfrm>
          <a:off x="5421312" y="1443519"/>
          <a:ext cx="1290597" cy="1924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Rakentaminen</a:t>
          </a:r>
        </a:p>
      </dsp:txBody>
      <dsp:txXfrm>
        <a:off x="5484314" y="1506521"/>
        <a:ext cx="1164593" cy="1798688"/>
      </dsp:txXfrm>
    </dsp:sp>
    <dsp:sp modelId="{A327323F-459E-4955-9848-1C87854167BF}">
      <dsp:nvSpPr>
        <dsp:cNvPr id="0" name=""/>
        <dsp:cNvSpPr/>
      </dsp:nvSpPr>
      <dsp:spPr>
        <a:xfrm>
          <a:off x="6776439" y="1443519"/>
          <a:ext cx="1290597" cy="1924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Takuuaika</a:t>
          </a:r>
        </a:p>
      </dsp:txBody>
      <dsp:txXfrm>
        <a:off x="6839441" y="1506521"/>
        <a:ext cx="1164593" cy="1798688"/>
      </dsp:txXfrm>
    </dsp:sp>
    <dsp:sp modelId="{A3F006C1-EC4F-4D7A-A2A9-325E5D86CF47}">
      <dsp:nvSpPr>
        <dsp:cNvPr id="0" name=""/>
        <dsp:cNvSpPr/>
      </dsp:nvSpPr>
      <dsp:spPr>
        <a:xfrm>
          <a:off x="8131566" y="1443519"/>
          <a:ext cx="1290597" cy="1924692"/>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fi-FI" sz="1100" kern="1200" dirty="0"/>
            <a:t>Vastuuaika</a:t>
          </a:r>
        </a:p>
      </dsp:txBody>
      <dsp:txXfrm>
        <a:off x="8194568" y="1506521"/>
        <a:ext cx="1164593" cy="1798688"/>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a:extLst>
              <a:ext uri="{FF2B5EF4-FFF2-40B4-BE49-F238E27FC236}">
                <a16:creationId xmlns:a16="http://schemas.microsoft.com/office/drawing/2014/main" id="{8DDD393C-277C-9FE7-A81D-324698FB8FC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a:extLst>
              <a:ext uri="{FF2B5EF4-FFF2-40B4-BE49-F238E27FC236}">
                <a16:creationId xmlns:a16="http://schemas.microsoft.com/office/drawing/2014/main" id="{A100E075-0C19-54F0-5AAD-4DDD3690859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3614714-4FC4-F042-BD66-A01BF49D0963}" type="datetimeFigureOut">
              <a:rPr lang="fi-FI" smtClean="0"/>
              <a:t>5.10.2024</a:t>
            </a:fld>
            <a:endParaRPr lang="fi-FI"/>
          </a:p>
        </p:txBody>
      </p:sp>
      <p:sp>
        <p:nvSpPr>
          <p:cNvPr id="4" name="Alatunnisteen paikkamerkki 3">
            <a:extLst>
              <a:ext uri="{FF2B5EF4-FFF2-40B4-BE49-F238E27FC236}">
                <a16:creationId xmlns:a16="http://schemas.microsoft.com/office/drawing/2014/main" id="{8B7C0477-2077-A887-75FA-68106945688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a:extLst>
              <a:ext uri="{FF2B5EF4-FFF2-40B4-BE49-F238E27FC236}">
                <a16:creationId xmlns:a16="http://schemas.microsoft.com/office/drawing/2014/main" id="{E759079B-C4B9-5D48-95C3-2F9400A4280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8FBA8C-1B2B-EF41-98D3-E65B818EF0B0}" type="slidenum">
              <a:rPr lang="fi-FI" smtClean="0"/>
              <a:t>‹#›</a:t>
            </a:fld>
            <a:endParaRPr lang="fi-FI"/>
          </a:p>
        </p:txBody>
      </p:sp>
    </p:spTree>
    <p:extLst>
      <p:ext uri="{BB962C8B-B14F-4D97-AF65-F5344CB8AC3E}">
        <p14:creationId xmlns:p14="http://schemas.microsoft.com/office/powerpoint/2010/main" val="2262393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defRPr>
            </a:lvl1pPr>
          </a:lstStyle>
          <a:p>
            <a:pPr>
              <a:defRPr/>
            </a:pPr>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defRPr>
            </a:lvl1pPr>
          </a:lstStyle>
          <a:p>
            <a:pPr>
              <a:defRPr/>
            </a:pPr>
            <a:fld id="{512C489E-FF7D-4177-B146-B2E9FEF3D8EC}" type="datetimeFigureOut">
              <a:rPr lang="fi-FI"/>
              <a:pPr>
                <a:defRPr/>
              </a:pPr>
              <a:t>5.10.2024</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fi-FI" noProof="0"/>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noProof="0"/>
              <a:t>Muokkaa tekstin perustyylejä napsauttamalla</a:t>
            </a:r>
          </a:p>
          <a:p>
            <a:pPr lvl="1"/>
            <a:r>
              <a:rPr lang="fi-FI" noProof="0"/>
              <a:t>toinen taso</a:t>
            </a:r>
          </a:p>
          <a:p>
            <a:pPr lvl="2"/>
            <a:r>
              <a:rPr lang="fi-FI" noProof="0"/>
              <a:t>kolmas taso</a:t>
            </a:r>
          </a:p>
          <a:p>
            <a:pPr lvl="3"/>
            <a:r>
              <a:rPr lang="fi-FI" noProof="0"/>
              <a:t>neljäs taso</a:t>
            </a:r>
          </a:p>
          <a:p>
            <a:pPr lvl="4"/>
            <a:r>
              <a:rPr lang="fi-FI" noProof="0"/>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defRPr>
            </a:lvl1pPr>
          </a:lstStyle>
          <a:p>
            <a:pPr>
              <a:defRPr/>
            </a:pPr>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defRPr>
            </a:lvl1pPr>
          </a:lstStyle>
          <a:p>
            <a:pPr>
              <a:defRPr/>
            </a:pPr>
            <a:fld id="{BBDCEC39-C71C-4583-B984-6E01124873C3}" type="slidenum">
              <a:rPr lang="fi-FI"/>
              <a:pPr>
                <a:defRPr/>
              </a:pPr>
              <a:t>‹#›</a:t>
            </a:fld>
            <a:endParaRPr lang="fi-FI"/>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fi-FI" sz="1200"/>
              <a:t>Osmo-Eerik Kittilä poistettu laatikosta, ma 30.9.2023 asti </a:t>
            </a:r>
          </a:p>
          <a:p>
            <a:endParaRPr lang="fi-FI"/>
          </a:p>
        </p:txBody>
      </p:sp>
      <p:sp>
        <p:nvSpPr>
          <p:cNvPr id="4" name="Dian numeron paikkamerkki 3"/>
          <p:cNvSpPr>
            <a:spLocks noGrp="1"/>
          </p:cNvSpPr>
          <p:nvPr>
            <p:ph type="sldNum" sz="quarter" idx="5"/>
          </p:nvPr>
        </p:nvSpPr>
        <p:spPr/>
        <p:txBody>
          <a:bodyPr/>
          <a:lstStyle/>
          <a:p>
            <a:pPr>
              <a:defRPr/>
            </a:pPr>
            <a:fld id="{BBDCEC39-C71C-4583-B984-6E01124873C3}" type="slidenum">
              <a:rPr lang="fi-FI" smtClean="0"/>
              <a:pPr>
                <a:defRPr/>
              </a:pPr>
              <a:t>2</a:t>
            </a:fld>
            <a:endParaRPr lang="fi-FI"/>
          </a:p>
        </p:txBody>
      </p:sp>
    </p:spTree>
    <p:extLst>
      <p:ext uri="{BB962C8B-B14F-4D97-AF65-F5344CB8AC3E}">
        <p14:creationId xmlns:p14="http://schemas.microsoft.com/office/powerpoint/2010/main" val="18311211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latin typeface="+mj-lt"/>
              </a:defRPr>
            </a:lvl1pPr>
          </a:lstStyle>
          <a:p>
            <a:r>
              <a:rPr lang="fi-FI"/>
              <a:t>Muokkaa ots. perustyyl. napsautt.</a:t>
            </a:r>
            <a:endParaRPr lang="fi-FI" dirty="0"/>
          </a:p>
        </p:txBody>
      </p:sp>
      <p:sp>
        <p:nvSpPr>
          <p:cNvPr id="3" name="Päivämäärän paikkamerkki 3"/>
          <p:cNvSpPr>
            <a:spLocks noGrp="1"/>
          </p:cNvSpPr>
          <p:nvPr>
            <p:ph type="dt" sz="half" idx="10"/>
          </p:nvPr>
        </p:nvSpPr>
        <p:spPr/>
        <p:txBody>
          <a:bodyPr/>
          <a:lstStyle>
            <a:lvl1pPr>
              <a:defRPr/>
            </a:lvl1pPr>
          </a:lstStyle>
          <a:p>
            <a:pPr>
              <a:defRPr/>
            </a:pPr>
            <a:fld id="{66588CAA-21D0-4796-86AE-FC1C95EB5E3A}" type="datetime1">
              <a:rPr lang="fi-FI"/>
              <a:pPr>
                <a:defRPr/>
              </a:pPr>
              <a:t>5.10.2024</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13BBD159-040D-46BD-BFE1-F19287237241}" type="slidenum">
              <a:rPr lang="fi-FI"/>
              <a:pPr>
                <a:defRPr/>
              </a:pPr>
              <a:t>‹#›</a:t>
            </a:fld>
            <a:endParaRPr lang="fi-FI" dirty="0"/>
          </a:p>
        </p:txBody>
      </p:sp>
    </p:spTree>
    <p:extLst>
      <p:ext uri="{BB962C8B-B14F-4D97-AF65-F5344CB8AC3E}">
        <p14:creationId xmlns:p14="http://schemas.microsoft.com/office/powerpoint/2010/main" val="28449829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935804"/>
            <a:ext cx="5364000" cy="4241795"/>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fi-FI"/>
              <a:t>Muokkaa tekstin perustyylejä napsauttamalla</a:t>
            </a:r>
          </a:p>
        </p:txBody>
      </p:sp>
      <p:sp>
        <p:nvSpPr>
          <p:cNvPr id="7" name="Päivämäärän paikkamerkki 3"/>
          <p:cNvSpPr>
            <a:spLocks noGrp="1"/>
          </p:cNvSpPr>
          <p:nvPr>
            <p:ph type="dt" sz="half" idx="15"/>
          </p:nvPr>
        </p:nvSpPr>
        <p:spPr/>
        <p:txBody>
          <a:bodyPr/>
          <a:lstStyle>
            <a:lvl1pPr>
              <a:defRPr/>
            </a:lvl1pPr>
          </a:lstStyle>
          <a:p>
            <a:pPr>
              <a:defRPr/>
            </a:pPr>
            <a:fld id="{109EEEC3-62B7-4782-B4F9-3665B00B3F8F}" type="datetime1">
              <a:rPr lang="fi-FI"/>
              <a:pPr>
                <a:defRPr/>
              </a:pPr>
              <a:t>5.10.2024</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665D6553-F9A2-4D83-8205-91B5BB79F33D}" type="slidenum">
              <a:rPr lang="fi-FI"/>
              <a:pPr>
                <a:defRPr/>
              </a:pPr>
              <a:t>‹#›</a:t>
            </a:fld>
            <a:endParaRPr lang="fi-FI" dirty="0"/>
          </a:p>
        </p:txBody>
      </p:sp>
    </p:spTree>
    <p:extLst>
      <p:ext uri="{BB962C8B-B14F-4D97-AF65-F5344CB8AC3E}">
        <p14:creationId xmlns:p14="http://schemas.microsoft.com/office/powerpoint/2010/main" val="1468808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a:t>Muokkaa ots. perustyyl. napsautt.</a:t>
            </a:r>
            <a:endParaRPr lang="fi-FI" dirty="0"/>
          </a:p>
        </p:txBody>
      </p:sp>
      <p:sp>
        <p:nvSpPr>
          <p:cNvPr id="3" name="Sisällön paikkamerkki 2"/>
          <p:cNvSpPr>
            <a:spLocks noGrp="1"/>
          </p:cNvSpPr>
          <p:nvPr>
            <p:ph sz="half" idx="1"/>
          </p:nvPr>
        </p:nvSpPr>
        <p:spPr>
          <a:xfrm>
            <a:off x="457200" y="1195200"/>
            <a:ext cx="6371618"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r>
              <a:rPr lang="fi-FI" noProof="0"/>
              <a:t>Lisää kuva napsauttamalla kuvaketta</a:t>
            </a:r>
          </a:p>
        </p:txBody>
      </p:sp>
      <p:sp>
        <p:nvSpPr>
          <p:cNvPr id="5" name="Päivämäärän paikkamerkki 3"/>
          <p:cNvSpPr>
            <a:spLocks noGrp="1"/>
          </p:cNvSpPr>
          <p:nvPr>
            <p:ph type="dt" sz="half" idx="14"/>
          </p:nvPr>
        </p:nvSpPr>
        <p:spPr/>
        <p:txBody>
          <a:bodyPr/>
          <a:lstStyle>
            <a:lvl1pPr>
              <a:defRPr/>
            </a:lvl1pPr>
          </a:lstStyle>
          <a:p>
            <a:pPr>
              <a:defRPr/>
            </a:pPr>
            <a:fld id="{89685131-8CC8-42D3-BF12-669725DCEF43}" type="datetime1">
              <a:rPr lang="fi-FI"/>
              <a:pPr>
                <a:defRPr/>
              </a:pPr>
              <a:t>5.10.2024</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4D2676B6-0E48-4452-8786-92EEBF8A1044}" type="slidenum">
              <a:rPr lang="fi-FI"/>
              <a:pPr>
                <a:defRPr/>
              </a:pPr>
              <a:t>‹#›</a:t>
            </a:fld>
            <a:endParaRPr lang="fi-FI" dirty="0"/>
          </a:p>
        </p:txBody>
      </p:sp>
    </p:spTree>
    <p:extLst>
      <p:ext uri="{BB962C8B-B14F-4D97-AF65-F5344CB8AC3E}">
        <p14:creationId xmlns:p14="http://schemas.microsoft.com/office/powerpoint/2010/main" val="7561678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so kuv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12192000"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4" name="Päivämäärän paikkamerkki 3"/>
          <p:cNvSpPr>
            <a:spLocks noGrp="1"/>
          </p:cNvSpPr>
          <p:nvPr>
            <p:ph type="dt" sz="half" idx="14"/>
          </p:nvPr>
        </p:nvSpPr>
        <p:spPr/>
        <p:txBody>
          <a:bodyPr/>
          <a:lstStyle>
            <a:lvl1pPr>
              <a:defRPr/>
            </a:lvl1pPr>
          </a:lstStyle>
          <a:p>
            <a:pPr>
              <a:defRPr/>
            </a:pPr>
            <a:fld id="{C6CB199D-8C68-4FBB-96E7-DE8F008957A3}" type="datetime1">
              <a:rPr lang="fi-FI"/>
              <a:pPr>
                <a:defRPr/>
              </a:pPr>
              <a:t>5.10.2024</a:t>
            </a:fld>
            <a:endParaRPr lang="fi-FI" dirty="0"/>
          </a:p>
        </p:txBody>
      </p:sp>
      <p:sp>
        <p:nvSpPr>
          <p:cNvPr id="5"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6"/>
          </p:nvPr>
        </p:nvSpPr>
        <p:spPr/>
        <p:txBody>
          <a:bodyPr/>
          <a:lstStyle>
            <a:lvl1pPr>
              <a:defRPr/>
            </a:lvl1pPr>
          </a:lstStyle>
          <a:p>
            <a:pPr>
              <a:defRPr/>
            </a:pPr>
            <a:fld id="{C63F5A2E-9DB1-47DB-A95A-195B55BD9F09}" type="slidenum">
              <a:rPr lang="fi-FI"/>
              <a:pPr>
                <a:defRPr/>
              </a:pPr>
              <a:t>‹#›</a:t>
            </a:fld>
            <a:endParaRPr lang="fi-FI" dirty="0"/>
          </a:p>
        </p:txBody>
      </p:sp>
    </p:spTree>
    <p:extLst>
      <p:ext uri="{BB962C8B-B14F-4D97-AF65-F5344CB8AC3E}">
        <p14:creationId xmlns:p14="http://schemas.microsoft.com/office/powerpoint/2010/main" val="42577671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olme kuvaa 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254000"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10" name="Picture Placeholder 7"/>
          <p:cNvSpPr>
            <a:spLocks noGrp="1"/>
          </p:cNvSpPr>
          <p:nvPr>
            <p:ph type="pic" sz="quarter" idx="14"/>
          </p:nvPr>
        </p:nvSpPr>
        <p:spPr>
          <a:xfrm>
            <a:off x="42587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5"/>
          </p:nvPr>
        </p:nvSpPr>
        <p:spPr>
          <a:xfrm>
            <a:off x="8271933" y="431800"/>
            <a:ext cx="3683000" cy="4943084"/>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6" name="Päivämäärän paikkamerkki 3"/>
          <p:cNvSpPr>
            <a:spLocks noGrp="1"/>
          </p:cNvSpPr>
          <p:nvPr>
            <p:ph type="dt" sz="half" idx="16"/>
          </p:nvPr>
        </p:nvSpPr>
        <p:spPr/>
        <p:txBody>
          <a:bodyPr/>
          <a:lstStyle>
            <a:lvl1pPr>
              <a:defRPr/>
            </a:lvl1pPr>
          </a:lstStyle>
          <a:p>
            <a:pPr>
              <a:defRPr/>
            </a:pPr>
            <a:fld id="{ADD8C5E6-52A7-46F9-9EF0-4327D059BE48}" type="datetime1">
              <a:rPr lang="fi-FI"/>
              <a:pPr>
                <a:defRPr/>
              </a:pPr>
              <a:t>5.10.2024</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8"/>
          </p:nvPr>
        </p:nvSpPr>
        <p:spPr/>
        <p:txBody>
          <a:bodyPr/>
          <a:lstStyle>
            <a:lvl1pPr>
              <a:defRPr/>
            </a:lvl1pPr>
          </a:lstStyle>
          <a:p>
            <a:pPr>
              <a:defRPr/>
            </a:pPr>
            <a:fld id="{64448A6E-C32A-4E41-AA62-9CB812B354C5}" type="slidenum">
              <a:rPr lang="fi-FI"/>
              <a:pPr>
                <a:defRPr/>
              </a:pPr>
              <a:t>‹#›</a:t>
            </a:fld>
            <a:endParaRPr lang="fi-FI" dirty="0"/>
          </a:p>
        </p:txBody>
      </p:sp>
    </p:spTree>
    <p:extLst>
      <p:ext uri="{BB962C8B-B14F-4D97-AF65-F5344CB8AC3E}">
        <p14:creationId xmlns:p14="http://schemas.microsoft.com/office/powerpoint/2010/main" val="11076777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olme kuvaa B">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dirty="0"/>
          </a:p>
        </p:txBody>
      </p:sp>
      <p:sp>
        <p:nvSpPr>
          <p:cNvPr id="9" name="Picture Placeholder 7"/>
          <p:cNvSpPr>
            <a:spLocks noGrp="1"/>
          </p:cNvSpPr>
          <p:nvPr>
            <p:ph type="pic" sz="quarter" idx="14"/>
          </p:nvPr>
        </p:nvSpPr>
        <p:spPr>
          <a:xfrm>
            <a:off x="8132324" y="0"/>
            <a:ext cx="4059676" cy="5428642"/>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5428642"/>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6" name="Päivämäärän paikkamerkki 3"/>
          <p:cNvSpPr>
            <a:spLocks noGrp="1"/>
          </p:cNvSpPr>
          <p:nvPr>
            <p:ph type="dt" sz="half" idx="16"/>
          </p:nvPr>
        </p:nvSpPr>
        <p:spPr/>
        <p:txBody>
          <a:bodyPr/>
          <a:lstStyle>
            <a:lvl1pPr>
              <a:defRPr/>
            </a:lvl1pPr>
          </a:lstStyle>
          <a:p>
            <a:pPr>
              <a:defRPr/>
            </a:pPr>
            <a:fld id="{6DCA2C85-5250-4654-B728-FA09279FE351}" type="datetime1">
              <a:rPr lang="fi-FI"/>
              <a:pPr>
                <a:defRPr/>
              </a:pPr>
              <a:t>5.10.2024</a:t>
            </a:fld>
            <a:endParaRPr lang="fi-FI" dirty="0"/>
          </a:p>
        </p:txBody>
      </p:sp>
      <p:sp>
        <p:nvSpPr>
          <p:cNvPr id="7" name="Alatunnisteen paikkamerkki 4"/>
          <p:cNvSpPr>
            <a:spLocks noGrp="1"/>
          </p:cNvSpPr>
          <p:nvPr>
            <p:ph type="ftr" sz="quarter" idx="17"/>
          </p:nvPr>
        </p:nvSpPr>
        <p:spPr/>
        <p:txBody>
          <a:bodyPr/>
          <a:lstStyle>
            <a:lvl1pPr>
              <a:defRPr/>
            </a:lvl1pPr>
          </a:lstStyle>
          <a:p>
            <a:pPr>
              <a:defRPr/>
            </a:pPr>
            <a:r>
              <a:rPr lang="fi-FI"/>
              <a:t>Etunimi Sukunimi</a:t>
            </a:r>
            <a:endParaRPr lang="fi-FI" dirty="0"/>
          </a:p>
        </p:txBody>
      </p:sp>
      <p:sp>
        <p:nvSpPr>
          <p:cNvPr id="10" name="Dian numeron paikkamerkki 5"/>
          <p:cNvSpPr>
            <a:spLocks noGrp="1"/>
          </p:cNvSpPr>
          <p:nvPr>
            <p:ph type="sldNum" sz="quarter" idx="18"/>
          </p:nvPr>
        </p:nvSpPr>
        <p:spPr/>
        <p:txBody>
          <a:bodyPr/>
          <a:lstStyle>
            <a:lvl1pPr>
              <a:defRPr/>
            </a:lvl1pPr>
          </a:lstStyle>
          <a:p>
            <a:pPr>
              <a:defRPr/>
            </a:pPr>
            <a:fld id="{CEC4643F-802F-4B12-90A0-D3D7B8A08A3B}" type="slidenum">
              <a:rPr lang="fi-FI"/>
              <a:pPr>
                <a:defRPr/>
              </a:pPr>
              <a:t>‹#›</a:t>
            </a:fld>
            <a:endParaRPr lang="fi-FI" dirty="0"/>
          </a:p>
        </p:txBody>
      </p:sp>
    </p:spTree>
    <p:extLst>
      <p:ext uri="{BB962C8B-B14F-4D97-AF65-F5344CB8AC3E}">
        <p14:creationId xmlns:p14="http://schemas.microsoft.com/office/powerpoint/2010/main" val="25678952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uusi kuvaa">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9" name="Picture Placeholder 7"/>
          <p:cNvSpPr>
            <a:spLocks noGrp="1"/>
          </p:cNvSpPr>
          <p:nvPr>
            <p:ph type="pic" sz="quarter" idx="14"/>
          </p:nvPr>
        </p:nvSpPr>
        <p:spPr>
          <a:xfrm>
            <a:off x="8132324" y="0"/>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1" name="Picture Placeholder 10"/>
          <p:cNvSpPr>
            <a:spLocks noGrp="1"/>
          </p:cNvSpPr>
          <p:nvPr>
            <p:ph type="pic" sz="quarter" idx="15"/>
          </p:nvPr>
        </p:nvSpPr>
        <p:spPr>
          <a:xfrm>
            <a:off x="4046537" y="0"/>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12" name="Picture Placeholder 7"/>
          <p:cNvSpPr>
            <a:spLocks noGrp="1"/>
          </p:cNvSpPr>
          <p:nvPr>
            <p:ph type="pic" sz="quarter" idx="16"/>
          </p:nvPr>
        </p:nvSpPr>
        <p:spPr>
          <a:xfrm>
            <a:off x="0" y="2714017"/>
            <a:ext cx="4046538"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3" name="Picture Placeholder 7"/>
          <p:cNvSpPr>
            <a:spLocks noGrp="1"/>
          </p:cNvSpPr>
          <p:nvPr>
            <p:ph type="pic" sz="quarter" idx="17"/>
          </p:nvPr>
        </p:nvSpPr>
        <p:spPr>
          <a:xfrm>
            <a:off x="8132324" y="2714017"/>
            <a:ext cx="4059676" cy="2714625"/>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14" name="Picture Placeholder 10"/>
          <p:cNvSpPr>
            <a:spLocks noGrp="1"/>
          </p:cNvSpPr>
          <p:nvPr>
            <p:ph type="pic" sz="quarter" idx="18"/>
          </p:nvPr>
        </p:nvSpPr>
        <p:spPr>
          <a:xfrm>
            <a:off x="4046537" y="2714017"/>
            <a:ext cx="4085785" cy="2714625"/>
          </a:xfrm>
          <a:solidFill>
            <a:schemeClr val="bg1">
              <a:lumMod val="85000"/>
            </a:schemeClr>
          </a:solidFill>
        </p:spPr>
        <p:txBody>
          <a:bodyPr rtlCol="0">
            <a:noAutofit/>
          </a:bodyPr>
          <a:lstStyle>
            <a:lvl1pPr marL="0" indent="0">
              <a:buNone/>
              <a:defRPr/>
            </a:lvl1pPr>
          </a:lstStyle>
          <a:p>
            <a:pPr lvl="0"/>
            <a:r>
              <a:rPr lang="fi-FI" noProof="0"/>
              <a:t>Lisää kuva napsauttamalla kuvaketta</a:t>
            </a:r>
            <a:endParaRPr lang="en-GB" noProof="0"/>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10" name="Päivämäärän paikkamerkki 3"/>
          <p:cNvSpPr>
            <a:spLocks noGrp="1"/>
          </p:cNvSpPr>
          <p:nvPr>
            <p:ph type="dt" sz="half" idx="19"/>
          </p:nvPr>
        </p:nvSpPr>
        <p:spPr/>
        <p:txBody>
          <a:bodyPr/>
          <a:lstStyle>
            <a:lvl1pPr>
              <a:defRPr/>
            </a:lvl1pPr>
          </a:lstStyle>
          <a:p>
            <a:pPr>
              <a:defRPr/>
            </a:pPr>
            <a:fld id="{D133AA73-0916-42A8-A40C-04F6418C01B1}" type="datetime1">
              <a:rPr lang="fi-FI"/>
              <a:pPr>
                <a:defRPr/>
              </a:pPr>
              <a:t>5.10.2024</a:t>
            </a:fld>
            <a:endParaRPr lang="fi-FI" dirty="0"/>
          </a:p>
        </p:txBody>
      </p:sp>
      <p:sp>
        <p:nvSpPr>
          <p:cNvPr id="15" name="Alatunnisteen paikkamerkki 4"/>
          <p:cNvSpPr>
            <a:spLocks noGrp="1"/>
          </p:cNvSpPr>
          <p:nvPr>
            <p:ph type="ftr" sz="quarter" idx="20"/>
          </p:nvPr>
        </p:nvSpPr>
        <p:spPr/>
        <p:txBody>
          <a:bodyPr/>
          <a:lstStyle>
            <a:lvl1pPr>
              <a:defRPr/>
            </a:lvl1pPr>
          </a:lstStyle>
          <a:p>
            <a:pPr>
              <a:defRPr/>
            </a:pPr>
            <a:r>
              <a:rPr lang="fi-FI"/>
              <a:t>Etunimi Sukunimi</a:t>
            </a:r>
            <a:endParaRPr lang="fi-FI" dirty="0"/>
          </a:p>
        </p:txBody>
      </p:sp>
      <p:sp>
        <p:nvSpPr>
          <p:cNvPr id="16" name="Dian numeron paikkamerkki 5"/>
          <p:cNvSpPr>
            <a:spLocks noGrp="1"/>
          </p:cNvSpPr>
          <p:nvPr>
            <p:ph type="sldNum" sz="quarter" idx="21"/>
          </p:nvPr>
        </p:nvSpPr>
        <p:spPr/>
        <p:txBody>
          <a:bodyPr/>
          <a:lstStyle>
            <a:lvl1pPr>
              <a:defRPr/>
            </a:lvl1pPr>
          </a:lstStyle>
          <a:p>
            <a:pPr>
              <a:defRPr/>
            </a:pPr>
            <a:fld id="{7251E387-67E6-4AD4-B66D-06EDF162E011}" type="slidenum">
              <a:rPr lang="fi-FI"/>
              <a:pPr>
                <a:defRPr/>
              </a:pPr>
              <a:t>‹#›</a:t>
            </a:fld>
            <a:endParaRPr lang="fi-FI" dirty="0"/>
          </a:p>
        </p:txBody>
      </p:sp>
    </p:spTree>
    <p:extLst>
      <p:ext uri="{BB962C8B-B14F-4D97-AF65-F5344CB8AC3E}">
        <p14:creationId xmlns:p14="http://schemas.microsoft.com/office/powerpoint/2010/main" val="14178183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uva aaltokuviolla">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0" y="5199063"/>
            <a:ext cx="12193588" cy="1646237"/>
          </a:xfrm>
          <a:custGeom>
            <a:avLst/>
            <a:gdLst>
              <a:gd name="T0" fmla="*/ 12193200 w 25400"/>
              <a:gd name="T1" fmla="*/ 87335 h 3411"/>
              <a:gd name="T2" fmla="*/ 11746276 w 25400"/>
              <a:gd name="T3" fmla="*/ 217131 h 3411"/>
              <a:gd name="T4" fmla="*/ 11704992 w 25400"/>
              <a:gd name="T5" fmla="*/ 217131 h 3411"/>
              <a:gd name="T6" fmla="*/ 10892272 w 25400"/>
              <a:gd name="T7" fmla="*/ 0 h 3411"/>
              <a:gd name="T8" fmla="*/ 10079552 w 25400"/>
              <a:gd name="T9" fmla="*/ 217131 h 3411"/>
              <a:gd name="T10" fmla="*/ 9266832 w 25400"/>
              <a:gd name="T11" fmla="*/ 0 h 3411"/>
              <a:gd name="T12" fmla="*/ 8454112 w 25400"/>
              <a:gd name="T13" fmla="*/ 217131 h 3411"/>
              <a:gd name="T14" fmla="*/ 7641872 w 25400"/>
              <a:gd name="T15" fmla="*/ 0 h 3411"/>
              <a:gd name="T16" fmla="*/ 6829152 w 25400"/>
              <a:gd name="T17" fmla="*/ 217131 h 3411"/>
              <a:gd name="T18" fmla="*/ 6016432 w 25400"/>
              <a:gd name="T19" fmla="*/ 0 h 3411"/>
              <a:gd name="T20" fmla="*/ 5203712 w 25400"/>
              <a:gd name="T21" fmla="*/ 217131 h 3411"/>
              <a:gd name="T22" fmla="*/ 4390992 w 25400"/>
              <a:gd name="T23" fmla="*/ 0 h 3411"/>
              <a:gd name="T24" fmla="*/ 3578272 w 25400"/>
              <a:gd name="T25" fmla="*/ 217131 h 3411"/>
              <a:gd name="T26" fmla="*/ 2765552 w 25400"/>
              <a:gd name="T27" fmla="*/ 0 h 3411"/>
              <a:gd name="T28" fmla="*/ 1952832 w 25400"/>
              <a:gd name="T29" fmla="*/ 217131 h 3411"/>
              <a:gd name="T30" fmla="*/ 1140592 w 25400"/>
              <a:gd name="T31" fmla="*/ 0 h 3411"/>
              <a:gd name="T32" fmla="*/ 327872 w 25400"/>
              <a:gd name="T33" fmla="*/ 217131 h 3411"/>
              <a:gd name="T34" fmla="*/ 0 w 25400"/>
              <a:gd name="T35" fmla="*/ 148614 h 3411"/>
              <a:gd name="T36" fmla="*/ 0 w 25400"/>
              <a:gd name="T37" fmla="*/ 1645854 h 3411"/>
              <a:gd name="T38" fmla="*/ 12193200 w 25400"/>
              <a:gd name="T39" fmla="*/ 1645854 h 3411"/>
              <a:gd name="T40" fmla="*/ 12193200 w 25400"/>
              <a:gd name="T41" fmla="*/ 87335 h 341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5400" h="3411">
                <a:moveTo>
                  <a:pt x="25400" y="181"/>
                </a:moveTo>
                <a:cubicBezTo>
                  <a:pt x="25156" y="306"/>
                  <a:pt x="24948" y="450"/>
                  <a:pt x="24469" y="450"/>
                </a:cubicBezTo>
                <a:lnTo>
                  <a:pt x="24383" y="450"/>
                </a:lnTo>
                <a:cubicBezTo>
                  <a:pt x="23537" y="450"/>
                  <a:pt x="23537" y="0"/>
                  <a:pt x="22690" y="0"/>
                </a:cubicBezTo>
                <a:cubicBezTo>
                  <a:pt x="21844" y="0"/>
                  <a:pt x="21844" y="450"/>
                  <a:pt x="20997" y="450"/>
                </a:cubicBezTo>
                <a:cubicBezTo>
                  <a:pt x="20151" y="450"/>
                  <a:pt x="20151" y="0"/>
                  <a:pt x="19304" y="0"/>
                </a:cubicBezTo>
                <a:cubicBezTo>
                  <a:pt x="18458" y="0"/>
                  <a:pt x="18458" y="450"/>
                  <a:pt x="17611" y="450"/>
                </a:cubicBezTo>
                <a:cubicBezTo>
                  <a:pt x="16765" y="450"/>
                  <a:pt x="16765" y="0"/>
                  <a:pt x="15919" y="0"/>
                </a:cubicBezTo>
                <a:cubicBezTo>
                  <a:pt x="15072" y="0"/>
                  <a:pt x="15072" y="450"/>
                  <a:pt x="14226" y="450"/>
                </a:cubicBezTo>
                <a:cubicBezTo>
                  <a:pt x="13379" y="450"/>
                  <a:pt x="13379" y="0"/>
                  <a:pt x="12533" y="0"/>
                </a:cubicBezTo>
                <a:cubicBezTo>
                  <a:pt x="11686" y="0"/>
                  <a:pt x="11686" y="450"/>
                  <a:pt x="10840" y="450"/>
                </a:cubicBezTo>
                <a:cubicBezTo>
                  <a:pt x="9993" y="450"/>
                  <a:pt x="9993" y="0"/>
                  <a:pt x="9147" y="0"/>
                </a:cubicBezTo>
                <a:cubicBezTo>
                  <a:pt x="8300" y="0"/>
                  <a:pt x="8300" y="450"/>
                  <a:pt x="7454" y="450"/>
                </a:cubicBezTo>
                <a:cubicBezTo>
                  <a:pt x="6607" y="450"/>
                  <a:pt x="6607" y="0"/>
                  <a:pt x="5761" y="0"/>
                </a:cubicBezTo>
                <a:cubicBezTo>
                  <a:pt x="4914" y="0"/>
                  <a:pt x="4914" y="450"/>
                  <a:pt x="4068" y="450"/>
                </a:cubicBezTo>
                <a:cubicBezTo>
                  <a:pt x="3223" y="450"/>
                  <a:pt x="3223" y="0"/>
                  <a:pt x="2376" y="0"/>
                </a:cubicBezTo>
                <a:cubicBezTo>
                  <a:pt x="1530" y="0"/>
                  <a:pt x="1530" y="450"/>
                  <a:pt x="683" y="450"/>
                </a:cubicBezTo>
                <a:cubicBezTo>
                  <a:pt x="367" y="450"/>
                  <a:pt x="168" y="387"/>
                  <a:pt x="0" y="308"/>
                </a:cubicBezTo>
                <a:lnTo>
                  <a:pt x="0" y="3411"/>
                </a:lnTo>
                <a:lnTo>
                  <a:pt x="25400" y="3411"/>
                </a:lnTo>
                <a:lnTo>
                  <a:pt x="25400" y="18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a:xfrm>
            <a:off x="457199" y="5486400"/>
            <a:ext cx="11235447" cy="670884"/>
          </a:xfrm>
        </p:spPr>
        <p:txBody>
          <a:bodyPr anchor="ctr"/>
          <a:lstStyle>
            <a:lvl1pPr algn="ctr">
              <a:defRPr sz="2600" b="0">
                <a:latin typeface="+mn-lt"/>
              </a:defRPr>
            </a:lvl1pPr>
          </a:lstStyle>
          <a:p>
            <a:r>
              <a:rPr lang="fi-FI"/>
              <a:t>Muokkaa ots. perustyyl. napsautt.</a:t>
            </a:r>
            <a:endParaRPr lang="fi-FI" dirty="0"/>
          </a:p>
        </p:txBody>
      </p:sp>
      <p:sp>
        <p:nvSpPr>
          <p:cNvPr id="16" name="Päivämäärän paikkamerkki 2"/>
          <p:cNvSpPr>
            <a:spLocks noGrp="1"/>
          </p:cNvSpPr>
          <p:nvPr>
            <p:ph type="dt" sz="half" idx="10"/>
          </p:nvPr>
        </p:nvSpPr>
        <p:spPr/>
        <p:txBody>
          <a:bodyPr/>
          <a:lstStyle>
            <a:lvl1pPr>
              <a:defRPr/>
            </a:lvl1pPr>
          </a:lstStyle>
          <a:p>
            <a:pPr>
              <a:defRPr/>
            </a:pPr>
            <a:fld id="{749E4EE9-E694-4450-9091-D4FAAF60F603}" type="datetime1">
              <a:rPr lang="fi-FI"/>
              <a:pPr>
                <a:defRPr/>
              </a:pPr>
              <a:t>5.10.2024</a:t>
            </a:fld>
            <a:endParaRPr lang="fi-FI"/>
          </a:p>
        </p:txBody>
      </p:sp>
      <p:sp>
        <p:nvSpPr>
          <p:cNvPr id="17" name="Alatunnisteen paikkamerkki 3"/>
          <p:cNvSpPr>
            <a:spLocks noGrp="1"/>
          </p:cNvSpPr>
          <p:nvPr>
            <p:ph type="ftr" sz="quarter" idx="11"/>
          </p:nvPr>
        </p:nvSpPr>
        <p:spPr/>
        <p:txBody>
          <a:bodyPr/>
          <a:lstStyle>
            <a:lvl1pPr>
              <a:defRPr/>
            </a:lvl1pPr>
          </a:lstStyle>
          <a:p>
            <a:pPr>
              <a:defRPr/>
            </a:pPr>
            <a:r>
              <a:rPr lang="fi-FI"/>
              <a:t>Etunimi Sukunimi</a:t>
            </a:r>
          </a:p>
        </p:txBody>
      </p:sp>
      <p:sp>
        <p:nvSpPr>
          <p:cNvPr id="18" name="Dian numeron paikkamerkki 4"/>
          <p:cNvSpPr>
            <a:spLocks noGrp="1"/>
          </p:cNvSpPr>
          <p:nvPr>
            <p:ph type="sldNum" sz="quarter" idx="12"/>
          </p:nvPr>
        </p:nvSpPr>
        <p:spPr/>
        <p:txBody>
          <a:bodyPr/>
          <a:lstStyle>
            <a:lvl1pPr>
              <a:defRPr/>
            </a:lvl1pPr>
          </a:lstStyle>
          <a:p>
            <a:pPr>
              <a:defRPr/>
            </a:pPr>
            <a:fld id="{771148AC-327B-4C23-8504-B91F3B935E9D}" type="slidenum">
              <a:rPr lang="fi-FI"/>
              <a:pPr>
                <a:defRPr/>
              </a:pPr>
              <a:t>‹#›</a:t>
            </a:fld>
            <a:endParaRPr lang="fi-FI"/>
          </a:p>
        </p:txBody>
      </p:sp>
      <p:pic>
        <p:nvPicPr>
          <p:cNvPr id="8" name="Kuva 7">
            <a:extLst>
              <a:ext uri="{FF2B5EF4-FFF2-40B4-BE49-F238E27FC236}">
                <a16:creationId xmlns:a16="http://schemas.microsoft.com/office/drawing/2014/main" id="{B13DB164-6A6B-66C6-AC34-1319319C8CF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5934215"/>
            <a:ext cx="779593" cy="593585"/>
          </a:xfrm>
          <a:prstGeom prst="rect">
            <a:avLst/>
          </a:prstGeom>
        </p:spPr>
      </p:pic>
    </p:spTree>
    <p:extLst>
      <p:ext uri="{BB962C8B-B14F-4D97-AF65-F5344CB8AC3E}">
        <p14:creationId xmlns:p14="http://schemas.microsoft.com/office/powerpoint/2010/main" val="1624234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Kuva aaltokuviolla B">
    <p:bg>
      <p:bgPr>
        <a:solidFill>
          <a:srgbClr val="D9D9D9"/>
        </a:solidFill>
        <a:effectLst/>
      </p:bgPr>
    </p:bg>
    <p:spTree>
      <p:nvGrpSpPr>
        <p:cNvPr id="1" name=""/>
        <p:cNvGrpSpPr/>
        <p:nvPr/>
      </p:nvGrpSpPr>
      <p:grpSpPr>
        <a:xfrm>
          <a:off x="0" y="0"/>
          <a:ext cx="0" cy="0"/>
          <a:chOff x="0" y="0"/>
          <a:chExt cx="0" cy="0"/>
        </a:xfrm>
      </p:grpSpPr>
      <p:sp>
        <p:nvSpPr>
          <p:cNvPr id="3"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a:xfrm>
            <a:off x="10408599" y="5457217"/>
            <a:ext cx="1420237" cy="670884"/>
          </a:xfrm>
        </p:spPr>
        <p:txBody>
          <a:bodyPr anchor="ctr"/>
          <a:lstStyle>
            <a:lvl1pPr algn="ctr">
              <a:defRPr sz="1400" b="0">
                <a:latin typeface="+mn-lt"/>
              </a:defRPr>
            </a:lvl1pPr>
          </a:lstStyle>
          <a:p>
            <a:r>
              <a:rPr lang="fi-FI"/>
              <a:t>Muokkaa ots. perustyyl. napsautt.</a:t>
            </a:r>
            <a:endParaRPr lang="fi-FI" dirty="0"/>
          </a:p>
        </p:txBody>
      </p:sp>
      <p:pic>
        <p:nvPicPr>
          <p:cNvPr id="5" name="Kuva 4">
            <a:extLst>
              <a:ext uri="{FF2B5EF4-FFF2-40B4-BE49-F238E27FC236}">
                <a16:creationId xmlns:a16="http://schemas.microsoft.com/office/drawing/2014/main" id="{7F5E685B-B81D-6843-B259-3441CF29550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39890805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uva">
    <p:spTree>
      <p:nvGrpSpPr>
        <p:cNvPr id="1" name=""/>
        <p:cNvGrpSpPr/>
        <p:nvPr/>
      </p:nvGrpSpPr>
      <p:grpSpPr>
        <a:xfrm>
          <a:off x="0" y="0"/>
          <a:ext cx="0" cy="0"/>
          <a:chOff x="0" y="0"/>
          <a:chExt cx="0" cy="0"/>
        </a:xfrm>
      </p:grpSpPr>
      <p:sp>
        <p:nvSpPr>
          <p:cNvPr id="6" name="Picture Placeholder 7"/>
          <p:cNvSpPr>
            <a:spLocks noGrp="1"/>
          </p:cNvSpPr>
          <p:nvPr>
            <p:ph type="pic" sz="quarter" idx="13"/>
          </p:nvPr>
        </p:nvSpPr>
        <p:spPr>
          <a:xfrm>
            <a:off x="0" y="0"/>
            <a:ext cx="12192000" cy="6858000"/>
          </a:xfrm>
          <a:solidFill>
            <a:schemeClr val="bg1">
              <a:lumMod val="85000"/>
            </a:schemeClr>
          </a:solidFill>
        </p:spPr>
        <p:txBody>
          <a:bodyPr rtlCol="0">
            <a:noAutofit/>
          </a:bodyPr>
          <a:lstStyle>
            <a:lvl1pPr marL="0" indent="0">
              <a:buFontTx/>
              <a:buNone/>
              <a:defRPr/>
            </a:lvl1pPr>
          </a:lstStyle>
          <a:p>
            <a:pPr lvl="0"/>
            <a:r>
              <a:rPr lang="fi-FI" noProof="0"/>
              <a:t>Lisää kuva napsauttamalla kuvaketta</a:t>
            </a:r>
            <a:endParaRPr lang="en-GB" noProof="0"/>
          </a:p>
        </p:txBody>
      </p:sp>
      <p:sp>
        <p:nvSpPr>
          <p:cNvPr id="2" name="Otsikko 1"/>
          <p:cNvSpPr>
            <a:spLocks noGrp="1"/>
          </p:cNvSpPr>
          <p:nvPr>
            <p:ph type="title"/>
          </p:nvPr>
        </p:nvSpPr>
        <p:spPr/>
        <p:txBody>
          <a:bodyPr/>
          <a:lstStyle/>
          <a:p>
            <a:r>
              <a:rPr lang="fi-FI"/>
              <a:t>Muokkaa ots. perustyyl. napsautt.</a:t>
            </a:r>
          </a:p>
        </p:txBody>
      </p:sp>
      <p:pic>
        <p:nvPicPr>
          <p:cNvPr id="7" name="Kuva 6">
            <a:extLst>
              <a:ext uri="{FF2B5EF4-FFF2-40B4-BE49-F238E27FC236}">
                <a16:creationId xmlns:a16="http://schemas.microsoft.com/office/drawing/2014/main" id="{77EF1527-B816-23FE-084C-706FA84D9C6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5934215"/>
            <a:ext cx="779593" cy="593585"/>
          </a:xfrm>
          <a:prstGeom prst="rect">
            <a:avLst/>
          </a:prstGeom>
        </p:spPr>
      </p:pic>
    </p:spTree>
    <p:extLst>
      <p:ext uri="{BB962C8B-B14F-4D97-AF65-F5344CB8AC3E}">
        <p14:creationId xmlns:p14="http://schemas.microsoft.com/office/powerpoint/2010/main" val="22359293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3"/>
          <p:cNvSpPr>
            <a:spLocks noGrp="1"/>
          </p:cNvSpPr>
          <p:nvPr>
            <p:ph type="dt" sz="half" idx="10"/>
          </p:nvPr>
        </p:nvSpPr>
        <p:spPr/>
        <p:txBody>
          <a:bodyPr/>
          <a:lstStyle>
            <a:lvl1pPr>
              <a:defRPr/>
            </a:lvl1pPr>
          </a:lstStyle>
          <a:p>
            <a:pPr>
              <a:defRPr/>
            </a:pPr>
            <a:fld id="{B812D037-DA9F-48B3-85D7-464C523EED0D}" type="datetime1">
              <a:rPr lang="fi-FI"/>
              <a:pPr>
                <a:defRPr/>
              </a:pPr>
              <a:t>5.10.2024</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60CB5853-FB40-498C-A98E-7B136FAADB9D}" type="slidenum">
              <a:rPr lang="fi-FI"/>
              <a:pPr>
                <a:defRPr/>
              </a:pPr>
              <a:t>‹#›</a:t>
            </a:fld>
            <a:endParaRPr lang="fi-FI" dirty="0"/>
          </a:p>
        </p:txBody>
      </p:sp>
    </p:spTree>
    <p:extLst>
      <p:ext uri="{BB962C8B-B14F-4D97-AF65-F5344CB8AC3E}">
        <p14:creationId xmlns:p14="http://schemas.microsoft.com/office/powerpoint/2010/main" val="2842238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Väliotsikko kupari">
    <p:bg>
      <p:bgPr>
        <a:solidFill>
          <a:srgbClr val="0001BE"/>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E123630A-64A2-40BC-A74A-F4C2EA659FBB}" type="datetime1">
              <a:rPr lang="fi-FI"/>
              <a:pPr>
                <a:defRPr/>
              </a:pPr>
              <a:t>5.10.2024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E0A39C56-655F-4720-A710-5CB8D0A9F390}" type="slidenum">
              <a:rPr lang="fi-FI"/>
              <a:pPr>
                <a:defRPr/>
              </a:pPr>
              <a:t>‹#›</a:t>
            </a:fld>
            <a:endParaRPr lang="fi-FI"/>
          </a:p>
        </p:txBody>
      </p:sp>
      <p:pic>
        <p:nvPicPr>
          <p:cNvPr id="8" name="Kuva 7">
            <a:extLst>
              <a:ext uri="{FF2B5EF4-FFF2-40B4-BE49-F238E27FC236}">
                <a16:creationId xmlns:a16="http://schemas.microsoft.com/office/drawing/2014/main" id="{13C12441-1803-38DC-3001-3F9D1252E8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95320167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483D2F1E-8F4A-4FDD-BEC6-0759DF057F2F}" type="datetime1">
              <a:rPr lang="fi-FI"/>
              <a:pPr>
                <a:defRPr/>
              </a:pPr>
              <a:t>5.10.2024</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4215B13C-5A8E-4AD7-96DC-06AF4380B73D}" type="slidenum">
              <a:rPr lang="fi-FI"/>
              <a:pPr>
                <a:defRPr/>
              </a:pPr>
              <a:t>‹#›</a:t>
            </a:fld>
            <a:endParaRPr lang="fi-FI" dirty="0"/>
          </a:p>
        </p:txBody>
      </p:sp>
    </p:spTree>
    <p:extLst>
      <p:ext uri="{BB962C8B-B14F-4D97-AF65-F5344CB8AC3E}">
        <p14:creationId xmlns:p14="http://schemas.microsoft.com/office/powerpoint/2010/main" val="15006160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chemeClr val="accent1"/>
          </a:solidFill>
          <a:ln>
            <a:noFill/>
          </a:ln>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7" name="Kuva 6">
            <a:extLst>
              <a:ext uri="{FF2B5EF4-FFF2-40B4-BE49-F238E27FC236}">
                <a16:creationId xmlns:a16="http://schemas.microsoft.com/office/drawing/2014/main" id="{24568F91-2516-1B45-AD90-6DCB57C94D7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19316377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rgbClr val="0001BE"/>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chemeClr val="accent3"/>
          </a:solidFill>
          <a:ln>
            <a:noFill/>
          </a:ln>
        </p:spPr>
        <p:txBody>
          <a:bodyPr/>
          <a:lstStyle/>
          <a:p>
            <a:endParaRPr lang="fi-FI">
              <a:solidFill>
                <a:schemeClr val="tx1"/>
              </a:solidFill>
            </a:endParaRPr>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chemeClr val="tx1"/>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tx1"/>
                </a:solidFill>
                <a:latin typeface="+mj-lt"/>
              </a:defRPr>
            </a:lvl1pPr>
          </a:lstStyle>
          <a:p>
            <a:pPr lvl="0"/>
            <a:r>
              <a:rPr lang="fi-FI"/>
              <a:t>Muokkaa tekstin perustyylejä napsauttamalla</a:t>
            </a:r>
          </a:p>
        </p:txBody>
      </p:sp>
      <p:pic>
        <p:nvPicPr>
          <p:cNvPr id="6" name="Kuva 5">
            <a:extLst>
              <a:ext uri="{FF2B5EF4-FFF2-40B4-BE49-F238E27FC236}">
                <a16:creationId xmlns:a16="http://schemas.microsoft.com/office/drawing/2014/main" id="{7D67FCF0-182B-A053-3681-29297C092FF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5934215"/>
            <a:ext cx="779593" cy="593585"/>
          </a:xfrm>
          <a:prstGeom prst="rect">
            <a:avLst/>
          </a:prstGeom>
        </p:spPr>
      </p:pic>
    </p:spTree>
    <p:extLst>
      <p:ext uri="{BB962C8B-B14F-4D97-AF65-F5344CB8AC3E}">
        <p14:creationId xmlns:p14="http://schemas.microsoft.com/office/powerpoint/2010/main" val="7477763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chemeClr val="accent1"/>
          </a:solidFill>
          <a:ln>
            <a:noFill/>
          </a:ln>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6" name="Kuva 5">
            <a:extLst>
              <a:ext uri="{FF2B5EF4-FFF2-40B4-BE49-F238E27FC236}">
                <a16:creationId xmlns:a16="http://schemas.microsoft.com/office/drawing/2014/main" id="{40B8A9CF-54C1-9401-42E1-F93828539C11}"/>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5934215"/>
            <a:ext cx="779593" cy="593585"/>
          </a:xfrm>
          <a:prstGeom prst="rect">
            <a:avLst/>
          </a:prstGeom>
        </p:spPr>
      </p:pic>
    </p:spTree>
    <p:extLst>
      <p:ext uri="{BB962C8B-B14F-4D97-AF65-F5344CB8AC3E}">
        <p14:creationId xmlns:p14="http://schemas.microsoft.com/office/powerpoint/2010/main" val="116746818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rgbClr val="9FC9EB"/>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chemeClr val="accent1"/>
          </a:solidFill>
          <a:ln>
            <a:noFill/>
          </a:ln>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a:t>Muokkaa tekstin perustyylejä napsauttamalla</a:t>
            </a:r>
          </a:p>
        </p:txBody>
      </p:sp>
      <p:pic>
        <p:nvPicPr>
          <p:cNvPr id="7" name="Kuva 6">
            <a:extLst>
              <a:ext uri="{FF2B5EF4-FFF2-40B4-BE49-F238E27FC236}">
                <a16:creationId xmlns:a16="http://schemas.microsoft.com/office/drawing/2014/main" id="{A3026656-CE5E-AA4D-43AF-30618B9CEB2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5934215"/>
            <a:ext cx="779593" cy="593585"/>
          </a:xfrm>
          <a:prstGeom prst="rect">
            <a:avLst/>
          </a:prstGeom>
        </p:spPr>
      </p:pic>
    </p:spTree>
    <p:extLst>
      <p:ext uri="{BB962C8B-B14F-4D97-AF65-F5344CB8AC3E}">
        <p14:creationId xmlns:p14="http://schemas.microsoft.com/office/powerpoint/2010/main" val="20811897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chemeClr val="accent1"/>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chemeClr val="tx1"/>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tx1"/>
                </a:solidFill>
                <a:latin typeface="+mj-lt"/>
              </a:defRPr>
            </a:lvl1pPr>
          </a:lstStyle>
          <a:p>
            <a:pPr lvl="0"/>
            <a:r>
              <a:rPr lang="fi-FI"/>
              <a:t>Muokkaa tekstin perustyylejä napsauttamalla</a:t>
            </a:r>
          </a:p>
        </p:txBody>
      </p:sp>
      <p:pic>
        <p:nvPicPr>
          <p:cNvPr id="7" name="Kuva 6">
            <a:extLst>
              <a:ext uri="{FF2B5EF4-FFF2-40B4-BE49-F238E27FC236}">
                <a16:creationId xmlns:a16="http://schemas.microsoft.com/office/drawing/2014/main" id="{0379FB68-EB56-2A8C-C2D3-A05081F23C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5934215"/>
            <a:ext cx="779593" cy="593585"/>
          </a:xfrm>
          <a:prstGeom prst="rect">
            <a:avLst/>
          </a:prstGeom>
        </p:spPr>
      </p:pic>
    </p:spTree>
    <p:extLst>
      <p:ext uri="{BB962C8B-B14F-4D97-AF65-F5344CB8AC3E}">
        <p14:creationId xmlns:p14="http://schemas.microsoft.com/office/powerpoint/2010/main" val="152456198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chemeClr val="accent1"/>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chemeClr val="tx1"/>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tx1"/>
                </a:solidFill>
                <a:latin typeface="+mj-lt"/>
              </a:defRPr>
            </a:lvl1pPr>
          </a:lstStyle>
          <a:p>
            <a:pPr lvl="0"/>
            <a:r>
              <a:rPr lang="fi-FI"/>
              <a:t>Muokkaa tekstin perustyylejä napsauttamalla</a:t>
            </a:r>
          </a:p>
        </p:txBody>
      </p:sp>
      <p:pic>
        <p:nvPicPr>
          <p:cNvPr id="7" name="Kuva 6">
            <a:extLst>
              <a:ext uri="{FF2B5EF4-FFF2-40B4-BE49-F238E27FC236}">
                <a16:creationId xmlns:a16="http://schemas.microsoft.com/office/drawing/2014/main" id="{5C12DAD4-C12B-D488-227A-C25F3FE118F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5934215"/>
            <a:ext cx="779593" cy="593585"/>
          </a:xfrm>
          <a:prstGeom prst="rect">
            <a:avLst/>
          </a:prstGeom>
        </p:spPr>
      </p:pic>
    </p:spTree>
    <p:extLst>
      <p:ext uri="{BB962C8B-B14F-4D97-AF65-F5344CB8AC3E}">
        <p14:creationId xmlns:p14="http://schemas.microsoft.com/office/powerpoint/2010/main" val="54584133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FC4F00"/>
          </a:solidFill>
          <a:ln>
            <a:noFill/>
          </a:ln>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chemeClr val="bg1"/>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bg1"/>
                </a:solidFill>
                <a:latin typeface="+mj-lt"/>
              </a:defRPr>
            </a:lvl1pPr>
          </a:lstStyle>
          <a:p>
            <a:pPr lvl="0"/>
            <a:r>
              <a:rPr lang="fi-FI"/>
              <a:t>Muokkaa tekstin perustyylejä napsauttamalla</a:t>
            </a:r>
          </a:p>
        </p:txBody>
      </p:sp>
      <p:pic>
        <p:nvPicPr>
          <p:cNvPr id="6" name="Kuva 5">
            <a:extLst>
              <a:ext uri="{FF2B5EF4-FFF2-40B4-BE49-F238E27FC236}">
                <a16:creationId xmlns:a16="http://schemas.microsoft.com/office/drawing/2014/main" id="{0742B44B-DA02-86ED-ADF5-6F58479E5059}"/>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3143897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chemeClr val="accent3"/>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FC4F00"/>
          </a:solidFill>
          <a:ln>
            <a:noFill/>
          </a:ln>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chemeClr val="bg1"/>
                </a:solidFill>
                <a:latin typeface="+mj-lt"/>
              </a:defRPr>
            </a:lvl1pPr>
          </a:lstStyle>
          <a:p>
            <a:r>
              <a:rPr lang="fi-FI"/>
              <a:t>Muokkaa ots. perustyyl. napsautt.</a:t>
            </a:r>
            <a:endParaRPr lang="fi-FI" dirty="0"/>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chemeClr val="bg1"/>
                </a:solidFill>
                <a:latin typeface="+mj-lt"/>
              </a:defRPr>
            </a:lvl1pPr>
          </a:lstStyle>
          <a:p>
            <a:pPr lvl="0"/>
            <a:r>
              <a:rPr lang="fi-FI"/>
              <a:t>Muokkaa tekstin perustyylejä napsauttamalla</a:t>
            </a:r>
          </a:p>
        </p:txBody>
      </p:sp>
      <p:pic>
        <p:nvPicPr>
          <p:cNvPr id="6" name="Kuva 5">
            <a:extLst>
              <a:ext uri="{FF2B5EF4-FFF2-40B4-BE49-F238E27FC236}">
                <a16:creationId xmlns:a16="http://schemas.microsoft.com/office/drawing/2014/main" id="{A1B5F4D0-AABA-F979-CFF8-FA8C1D38606C}"/>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32495594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0070C0"/>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3" name="Päivämäärän paikkamerkki 3"/>
          <p:cNvSpPr>
            <a:spLocks noGrp="1"/>
          </p:cNvSpPr>
          <p:nvPr>
            <p:ph type="dt" sz="half" idx="10"/>
          </p:nvPr>
        </p:nvSpPr>
        <p:spPr/>
        <p:txBody>
          <a:bodyPr/>
          <a:lstStyle>
            <a:lvl1pPr>
              <a:defRPr/>
            </a:lvl1pPr>
          </a:lstStyle>
          <a:p>
            <a:pPr>
              <a:defRPr/>
            </a:pPr>
            <a:fld id="{72E798EE-F0DD-49DC-A056-45DBAC11FE63}" type="datetime1">
              <a:rPr lang="fi-FI"/>
              <a:pPr>
                <a:defRPr/>
              </a:pPr>
              <a:t>5.10.2024</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696BC4A5-5D7B-468C-9250-4202C99D2FB2}" type="slidenum">
              <a:rPr lang="fi-FI"/>
              <a:pPr>
                <a:defRPr/>
              </a:pPr>
              <a:t>‹#›</a:t>
            </a:fld>
            <a:endParaRPr lang="fi-FI" dirty="0"/>
          </a:p>
        </p:txBody>
      </p:sp>
    </p:spTree>
    <p:extLst>
      <p:ext uri="{BB962C8B-B14F-4D97-AF65-F5344CB8AC3E}">
        <p14:creationId xmlns:p14="http://schemas.microsoft.com/office/powerpoint/2010/main" val="17660349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lvl1pPr>
          </a:lstStyle>
          <a:p>
            <a:pPr>
              <a:defRPr/>
            </a:pPr>
            <a:fld id="{50C25E1D-7876-438A-AB40-16B5D76A813B}" type="datetime1">
              <a:rPr lang="fi-FI"/>
              <a:pPr>
                <a:defRPr/>
              </a:pPr>
              <a:t>5.10.2024</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8B53CBEE-DE6E-4C67-8C14-4593D41303CA}" type="slidenum">
              <a:rPr lang="fi-FI"/>
              <a:pPr>
                <a:defRPr/>
              </a:pPr>
              <a:t>‹#›</a:t>
            </a:fld>
            <a:endParaRPr lang="fi-FI" dirty="0"/>
          </a:p>
        </p:txBody>
      </p:sp>
    </p:spTree>
    <p:extLst>
      <p:ext uri="{BB962C8B-B14F-4D97-AF65-F5344CB8AC3E}">
        <p14:creationId xmlns:p14="http://schemas.microsoft.com/office/powerpoint/2010/main" val="5346145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Väliotsikko">
    <p:bg>
      <p:bgPr>
        <a:solidFill>
          <a:srgbClr val="0070C0"/>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486383" y="457200"/>
            <a:ext cx="10661515" cy="5136204"/>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5" name="Päivämäärän paikkamerkki 3"/>
          <p:cNvSpPr>
            <a:spLocks noGrp="1"/>
          </p:cNvSpPr>
          <p:nvPr>
            <p:ph type="dt" sz="half" idx="10"/>
          </p:nvPr>
        </p:nvSpPr>
        <p:spPr/>
        <p:txBody>
          <a:bodyPr/>
          <a:lstStyle>
            <a:lvl1pPr>
              <a:defRPr smtClean="0">
                <a:solidFill>
                  <a:srgbClr val="FFFFFF"/>
                </a:solidFill>
              </a:defRPr>
            </a:lvl1pPr>
          </a:lstStyle>
          <a:p>
            <a:pPr>
              <a:defRPr/>
            </a:pPr>
            <a:fld id="{FD7FD240-F5F2-4065-B291-976E6B0DEB02}" type="datetime1">
              <a:rPr lang="fi-FI"/>
              <a:pPr>
                <a:defRPr/>
              </a:pPr>
              <a:t>5.10.2024</a:t>
            </a:fld>
            <a:endParaRPr lang="fi-FI"/>
          </a:p>
        </p:txBody>
      </p:sp>
      <p:sp>
        <p:nvSpPr>
          <p:cNvPr id="16" name="Alatunnisteen paikkamerkki 4"/>
          <p:cNvSpPr>
            <a:spLocks noGrp="1"/>
          </p:cNvSpPr>
          <p:nvPr>
            <p:ph type="ftr" sz="quarter" idx="11"/>
          </p:nvPr>
        </p:nvSpPr>
        <p:spPr/>
        <p:txBody>
          <a:bodyPr/>
          <a:lstStyle>
            <a:lvl1pPr>
              <a:defRPr smtClean="0">
                <a:solidFill>
                  <a:srgbClr val="FFFFFF"/>
                </a:solidFill>
              </a:defRPr>
            </a:lvl1pPr>
          </a:lstStyle>
          <a:p>
            <a:pPr>
              <a:defRPr/>
            </a:pPr>
            <a:r>
              <a:rPr lang="fi-FI"/>
              <a:t>Etunimi Sukunimi</a:t>
            </a:r>
          </a:p>
        </p:txBody>
      </p:sp>
      <p:sp>
        <p:nvSpPr>
          <p:cNvPr id="17" name="Dian numeron paikkamerkki 5"/>
          <p:cNvSpPr>
            <a:spLocks noGrp="1"/>
          </p:cNvSpPr>
          <p:nvPr>
            <p:ph type="sldNum" sz="quarter" idx="12"/>
          </p:nvPr>
        </p:nvSpPr>
        <p:spPr/>
        <p:txBody>
          <a:bodyPr/>
          <a:lstStyle>
            <a:lvl1pPr>
              <a:defRPr smtClean="0">
                <a:solidFill>
                  <a:srgbClr val="FFFFFF"/>
                </a:solidFill>
              </a:defRPr>
            </a:lvl1pPr>
          </a:lstStyle>
          <a:p>
            <a:pPr>
              <a:defRPr/>
            </a:pPr>
            <a:fld id="{40431581-D0E5-432D-87C7-FE8B8034D414}" type="slidenum">
              <a:rPr lang="fi-FI"/>
              <a:pPr>
                <a:defRPr/>
              </a:pPr>
              <a:t>‹#›</a:t>
            </a:fld>
            <a:endParaRPr lang="fi-FI"/>
          </a:p>
        </p:txBody>
      </p:sp>
      <p:pic>
        <p:nvPicPr>
          <p:cNvPr id="7" name="Kuva 6">
            <a:extLst>
              <a:ext uri="{FF2B5EF4-FFF2-40B4-BE49-F238E27FC236}">
                <a16:creationId xmlns:a16="http://schemas.microsoft.com/office/drawing/2014/main" id="{842A81AB-4DF5-4E43-889F-93E14232E70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369053107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Päivämäärän paikkamerkki 3"/>
          <p:cNvSpPr>
            <a:spLocks noGrp="1"/>
          </p:cNvSpPr>
          <p:nvPr>
            <p:ph type="dt" sz="half" idx="10"/>
          </p:nvPr>
        </p:nvSpPr>
        <p:spPr/>
        <p:txBody>
          <a:bodyPr/>
          <a:lstStyle>
            <a:lvl1pPr>
              <a:defRPr/>
            </a:lvl1pPr>
          </a:lstStyle>
          <a:p>
            <a:pPr>
              <a:defRPr/>
            </a:pPr>
            <a:fld id="{641B38B1-7688-4587-BA6B-473D59B9227D}" type="datetime1">
              <a:rPr lang="fi-FI"/>
              <a:pPr>
                <a:defRPr/>
              </a:pPr>
              <a:t>5.10.2024</a:t>
            </a:fld>
            <a:endParaRPr lang="fi-FI" dirty="0"/>
          </a:p>
        </p:txBody>
      </p:sp>
      <p:sp>
        <p:nvSpPr>
          <p:cNvPr id="5"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6" name="Dian numeron paikkamerkki 5"/>
          <p:cNvSpPr>
            <a:spLocks noGrp="1"/>
          </p:cNvSpPr>
          <p:nvPr>
            <p:ph type="sldNum" sz="quarter" idx="12"/>
          </p:nvPr>
        </p:nvSpPr>
        <p:spPr/>
        <p:txBody>
          <a:bodyPr/>
          <a:lstStyle>
            <a:lvl1pPr>
              <a:defRPr/>
            </a:lvl1pPr>
          </a:lstStyle>
          <a:p>
            <a:pPr>
              <a:defRPr/>
            </a:pPr>
            <a:fld id="{18FCE032-C666-4383-AB32-43DFC673841E}" type="slidenum">
              <a:rPr lang="fi-FI"/>
              <a:pPr>
                <a:defRPr/>
              </a:pPr>
              <a:t>‹#›</a:t>
            </a:fld>
            <a:endParaRPr lang="fi-FI" dirty="0"/>
          </a:p>
        </p:txBody>
      </p:sp>
    </p:spTree>
    <p:extLst>
      <p:ext uri="{BB962C8B-B14F-4D97-AF65-F5344CB8AC3E}">
        <p14:creationId xmlns:p14="http://schemas.microsoft.com/office/powerpoint/2010/main" val="178866415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5"/>
          <p:cNvSpPr>
            <a:spLocks noChangeAspect="1"/>
          </p:cNvSpPr>
          <p:nvPr/>
        </p:nvSpPr>
        <p:spPr bwMode="auto">
          <a:xfrm>
            <a:off x="11047413" y="0"/>
            <a:ext cx="1141412" cy="6858000"/>
          </a:xfrm>
          <a:custGeom>
            <a:avLst/>
            <a:gdLst>
              <a:gd name="T0" fmla="*/ 107499 w 2359"/>
              <a:gd name="T1" fmla="*/ 0 h 14300"/>
              <a:gd name="T2" fmla="*/ 0 w 2359"/>
              <a:gd name="T3" fmla="*/ 340023 h 14300"/>
              <a:gd name="T4" fmla="*/ 115731 w 2359"/>
              <a:gd name="T5" fmla="*/ 771645 h 14300"/>
              <a:gd name="T6" fmla="*/ 0 w 2359"/>
              <a:gd name="T7" fmla="*/ 1203267 h 14300"/>
              <a:gd name="T8" fmla="*/ 115731 w 2359"/>
              <a:gd name="T9" fmla="*/ 1634890 h 14300"/>
              <a:gd name="T10" fmla="*/ 0 w 2359"/>
              <a:gd name="T11" fmla="*/ 2066032 h 14300"/>
              <a:gd name="T12" fmla="*/ 115731 w 2359"/>
              <a:gd name="T13" fmla="*/ 2497655 h 14300"/>
              <a:gd name="T14" fmla="*/ 115731 w 2359"/>
              <a:gd name="T15" fmla="*/ 2519716 h 14300"/>
              <a:gd name="T16" fmla="*/ 0 w 2359"/>
              <a:gd name="T17" fmla="*/ 2951338 h 14300"/>
              <a:gd name="T18" fmla="*/ 115731 w 2359"/>
              <a:gd name="T19" fmla="*/ 3382481 h 14300"/>
              <a:gd name="T20" fmla="*/ 0 w 2359"/>
              <a:gd name="T21" fmla="*/ 3814103 h 14300"/>
              <a:gd name="T22" fmla="*/ 115731 w 2359"/>
              <a:gd name="T23" fmla="*/ 4245725 h 14300"/>
              <a:gd name="T24" fmla="*/ 0 w 2359"/>
              <a:gd name="T25" fmla="*/ 4676868 h 14300"/>
              <a:gd name="T26" fmla="*/ 115731 w 2359"/>
              <a:gd name="T27" fmla="*/ 5108491 h 14300"/>
              <a:gd name="T28" fmla="*/ 0 w 2359"/>
              <a:gd name="T29" fmla="*/ 5540113 h 14300"/>
              <a:gd name="T30" fmla="*/ 115731 w 2359"/>
              <a:gd name="T31" fmla="*/ 5971256 h 14300"/>
              <a:gd name="T32" fmla="*/ 0 w 2359"/>
              <a:gd name="T33" fmla="*/ 6402878 h 14300"/>
              <a:gd name="T34" fmla="*/ 115731 w 2359"/>
              <a:gd name="T35" fmla="*/ 6834501 h 14300"/>
              <a:gd name="T36" fmla="*/ 115247 w 2359"/>
              <a:gd name="T37" fmla="*/ 6858000 h 14300"/>
              <a:gd name="T38" fmla="*/ 1142297 w 2359"/>
              <a:gd name="T39" fmla="*/ 6858000 h 14300"/>
              <a:gd name="T40" fmla="*/ 1142297 w 2359"/>
              <a:gd name="T41" fmla="*/ 0 h 14300"/>
              <a:gd name="T42" fmla="*/ 107499 w 2359"/>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359"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359" y="14300"/>
                </a:lnTo>
                <a:lnTo>
                  <a:pt x="2359" y="0"/>
                </a:lnTo>
                <a:lnTo>
                  <a:pt x="222" y="0"/>
                </a:lnTo>
                <a:close/>
              </a:path>
            </a:pathLst>
          </a:custGeom>
          <a:solidFill>
            <a:srgbClr val="0070C0"/>
          </a:solidFill>
          <a:ln>
            <a:noFill/>
          </a:ln>
        </p:spPr>
        <p:txBody>
          <a:bodyPr/>
          <a:lstStyle/>
          <a:p>
            <a:endParaRPr lang="fi-FI"/>
          </a:p>
        </p:txBody>
      </p:sp>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idx="1"/>
          </p:nvPr>
        </p:nvSpPr>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5" name="Päivämäärän paikkamerkki 3"/>
          <p:cNvSpPr>
            <a:spLocks noGrp="1"/>
          </p:cNvSpPr>
          <p:nvPr>
            <p:ph type="dt" sz="half" idx="10"/>
          </p:nvPr>
        </p:nvSpPr>
        <p:spPr/>
        <p:txBody>
          <a:bodyPr/>
          <a:lstStyle>
            <a:lvl1pPr>
              <a:defRPr/>
            </a:lvl1pPr>
          </a:lstStyle>
          <a:p>
            <a:pPr>
              <a:defRPr/>
            </a:pPr>
            <a:fld id="{CF671858-FD61-4CD6-8274-EB6C656654E6}" type="datetime1">
              <a:rPr lang="fi-FI"/>
              <a:pPr>
                <a:defRPr/>
              </a:pPr>
              <a:t>5.10.2024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smtClean="0">
                <a:solidFill>
                  <a:schemeClr val="bg1"/>
                </a:solidFill>
              </a:defRPr>
            </a:lvl1pPr>
          </a:lstStyle>
          <a:p>
            <a:pPr>
              <a:defRPr/>
            </a:pPr>
            <a:fld id="{B8534733-7658-4A12-8D93-D5839EB190E0}" type="slidenum">
              <a:rPr lang="fi-FI"/>
              <a:pPr>
                <a:defRPr/>
              </a:pPr>
              <a:t>‹#›</a:t>
            </a:fld>
            <a:endParaRPr lang="fi-FI"/>
          </a:p>
        </p:txBody>
      </p:sp>
    </p:spTree>
    <p:extLst>
      <p:ext uri="{BB962C8B-B14F-4D97-AF65-F5344CB8AC3E}">
        <p14:creationId xmlns:p14="http://schemas.microsoft.com/office/powerpoint/2010/main" val="13678949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C71ECB51-5EE0-479C-80A5-077A6508AF78}" type="datetime1">
              <a:rPr lang="fi-FI"/>
              <a:pPr>
                <a:defRPr/>
              </a:pPr>
              <a:t>5.10.2024</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2BB0A1E1-2CBA-4810-A350-6DC05ECC8C28}" type="slidenum">
              <a:rPr lang="fi-FI"/>
              <a:pPr>
                <a:defRPr/>
              </a:pPr>
              <a:t>‹#›</a:t>
            </a:fld>
            <a:endParaRPr lang="fi-FI" dirty="0"/>
          </a:p>
        </p:txBody>
      </p:sp>
    </p:spTree>
    <p:extLst>
      <p:ext uri="{BB962C8B-B14F-4D97-AF65-F5344CB8AC3E}">
        <p14:creationId xmlns:p14="http://schemas.microsoft.com/office/powerpoint/2010/main" val="35915881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Vertailu">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Sisällön paikkamerkki 2"/>
          <p:cNvSpPr>
            <a:spLocks noGrp="1"/>
          </p:cNvSpPr>
          <p:nvPr>
            <p:ph sz="half" idx="1"/>
          </p:nvPr>
        </p:nvSpPr>
        <p:spPr>
          <a:xfrm>
            <a:off x="457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4" name="Sisällön paikkamerkki 3"/>
          <p:cNvSpPr>
            <a:spLocks noGrp="1"/>
          </p:cNvSpPr>
          <p:nvPr>
            <p:ph sz="half" idx="2"/>
          </p:nvPr>
        </p:nvSpPr>
        <p:spPr>
          <a:xfrm>
            <a:off x="6172200" y="1935804"/>
            <a:ext cx="5364000" cy="4241795"/>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Tekstin paikkamerkki 9"/>
          <p:cNvSpPr>
            <a:spLocks noGrp="1"/>
          </p:cNvSpPr>
          <p:nvPr>
            <p:ph type="body" sz="quarter" idx="13"/>
          </p:nvPr>
        </p:nvSpPr>
        <p:spPr>
          <a:xfrm>
            <a:off x="4572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11" name="Tekstin paikkamerkki 9"/>
          <p:cNvSpPr>
            <a:spLocks noGrp="1"/>
          </p:cNvSpPr>
          <p:nvPr>
            <p:ph type="body" sz="quarter" idx="14"/>
          </p:nvPr>
        </p:nvSpPr>
        <p:spPr>
          <a:xfrm>
            <a:off x="6174000" y="1555784"/>
            <a:ext cx="5364163" cy="409203"/>
          </a:xfrm>
        </p:spPr>
        <p:txBody>
          <a:bodyPr/>
          <a:lstStyle>
            <a:lvl1pPr marL="0" indent="0">
              <a:buNone/>
              <a:defRPr>
                <a:latin typeface="Arial Black" panose="020B0A04020102020204" pitchFamily="34" charset="0"/>
              </a:defRPr>
            </a:lvl1pPr>
          </a:lstStyle>
          <a:p>
            <a:pPr lvl="0"/>
            <a:r>
              <a:rPr lang="en-US"/>
              <a:t>Click to edit Master text styles</a:t>
            </a:r>
          </a:p>
        </p:txBody>
      </p:sp>
      <p:sp>
        <p:nvSpPr>
          <p:cNvPr id="7" name="Päivämäärän paikkamerkki 3"/>
          <p:cNvSpPr>
            <a:spLocks noGrp="1"/>
          </p:cNvSpPr>
          <p:nvPr>
            <p:ph type="dt" sz="half" idx="15"/>
          </p:nvPr>
        </p:nvSpPr>
        <p:spPr/>
        <p:txBody>
          <a:bodyPr/>
          <a:lstStyle>
            <a:lvl1pPr>
              <a:defRPr/>
            </a:lvl1pPr>
          </a:lstStyle>
          <a:p>
            <a:pPr>
              <a:defRPr/>
            </a:pPr>
            <a:fld id="{234C09A9-0E7A-4466-B369-8F854751BF14}" type="datetime1">
              <a:rPr lang="fi-FI"/>
              <a:pPr>
                <a:defRPr/>
              </a:pPr>
              <a:t>5.10.2024</a:t>
            </a:fld>
            <a:endParaRPr lang="fi-FI" dirty="0"/>
          </a:p>
        </p:txBody>
      </p:sp>
      <p:sp>
        <p:nvSpPr>
          <p:cNvPr id="8" name="Alatunnisteen paikkamerkki 4"/>
          <p:cNvSpPr>
            <a:spLocks noGrp="1"/>
          </p:cNvSpPr>
          <p:nvPr>
            <p:ph type="ftr" sz="quarter" idx="16"/>
          </p:nvPr>
        </p:nvSpPr>
        <p:spPr/>
        <p:txBody>
          <a:bodyPr/>
          <a:lstStyle>
            <a:lvl1pPr>
              <a:defRPr/>
            </a:lvl1pPr>
          </a:lstStyle>
          <a:p>
            <a:pPr>
              <a:defRPr/>
            </a:pPr>
            <a:r>
              <a:rPr lang="fi-FI"/>
              <a:t>Etunimi Sukunimi</a:t>
            </a:r>
            <a:endParaRPr lang="fi-FI" dirty="0"/>
          </a:p>
        </p:txBody>
      </p:sp>
      <p:sp>
        <p:nvSpPr>
          <p:cNvPr id="9" name="Dian numeron paikkamerkki 5"/>
          <p:cNvSpPr>
            <a:spLocks noGrp="1"/>
          </p:cNvSpPr>
          <p:nvPr>
            <p:ph type="sldNum" sz="quarter" idx="17"/>
          </p:nvPr>
        </p:nvSpPr>
        <p:spPr/>
        <p:txBody>
          <a:bodyPr/>
          <a:lstStyle>
            <a:lvl1pPr>
              <a:defRPr/>
            </a:lvl1pPr>
          </a:lstStyle>
          <a:p>
            <a:pPr>
              <a:defRPr/>
            </a:pPr>
            <a:fld id="{34E8D0A4-1FEE-4C61-A921-1CB1998DECE1}" type="slidenum">
              <a:rPr lang="fi-FI"/>
              <a:pPr>
                <a:defRPr/>
              </a:pPr>
              <a:t>‹#›</a:t>
            </a:fld>
            <a:endParaRPr lang="fi-FI" dirty="0"/>
          </a:p>
        </p:txBody>
      </p:sp>
    </p:spTree>
    <p:extLst>
      <p:ext uri="{BB962C8B-B14F-4D97-AF65-F5344CB8AC3E}">
        <p14:creationId xmlns:p14="http://schemas.microsoft.com/office/powerpoint/2010/main" val="2852675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isältö ja kuva">
    <p:spTree>
      <p:nvGrpSpPr>
        <p:cNvPr id="1" name=""/>
        <p:cNvGrpSpPr/>
        <p:nvPr/>
      </p:nvGrpSpPr>
      <p:grpSpPr>
        <a:xfrm>
          <a:off x="0" y="0"/>
          <a:ext cx="0" cy="0"/>
          <a:chOff x="0" y="0"/>
          <a:chExt cx="0" cy="0"/>
        </a:xfrm>
      </p:grpSpPr>
      <p:sp>
        <p:nvSpPr>
          <p:cNvPr id="2" name="Otsikko 1"/>
          <p:cNvSpPr>
            <a:spLocks noGrp="1"/>
          </p:cNvSpPr>
          <p:nvPr>
            <p:ph type="title"/>
          </p:nvPr>
        </p:nvSpPr>
        <p:spPr>
          <a:xfrm>
            <a:off x="457200" y="408562"/>
            <a:ext cx="6371618" cy="787615"/>
          </a:xfrm>
        </p:spPr>
        <p:txBody>
          <a:bodyPr/>
          <a:lstStyle/>
          <a:p>
            <a:r>
              <a:rPr lang="fi-FI" dirty="0"/>
              <a:t>Muokkaa </a:t>
            </a:r>
            <a:r>
              <a:rPr lang="fi-FI" dirty="0" err="1"/>
              <a:t>perustyyl</a:t>
            </a:r>
            <a:r>
              <a:rPr lang="fi-FI" dirty="0"/>
              <a:t>. </a:t>
            </a:r>
            <a:r>
              <a:rPr lang="fi-FI" dirty="0" err="1"/>
              <a:t>napsautt</a:t>
            </a:r>
            <a:r>
              <a:rPr lang="fi-FI" dirty="0"/>
              <a:t>.</a:t>
            </a:r>
          </a:p>
        </p:txBody>
      </p:sp>
      <p:sp>
        <p:nvSpPr>
          <p:cNvPr id="3" name="Sisällön paikkamerkki 2"/>
          <p:cNvSpPr>
            <a:spLocks noGrp="1"/>
          </p:cNvSpPr>
          <p:nvPr>
            <p:ph sz="half" idx="1"/>
          </p:nvPr>
        </p:nvSpPr>
        <p:spPr>
          <a:xfrm>
            <a:off x="457200" y="1195200"/>
            <a:ext cx="6371618" cy="4982400"/>
          </a:xfrm>
        </p:spPr>
        <p:txBody>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10" name="Kuvan paikkamerkki 9"/>
          <p:cNvSpPr>
            <a:spLocks noGrp="1"/>
          </p:cNvSpPr>
          <p:nvPr>
            <p:ph type="pic" sz="quarter" idx="13"/>
          </p:nvPr>
        </p:nvSpPr>
        <p:spPr>
          <a:xfrm>
            <a:off x="7131050" y="0"/>
            <a:ext cx="5060950" cy="6858000"/>
          </a:xfrm>
          <a:solidFill>
            <a:schemeClr val="bg1">
              <a:lumMod val="85000"/>
            </a:schemeClr>
          </a:solidFill>
        </p:spPr>
        <p:txBody>
          <a:bodyPr rtlCol="0">
            <a:noAutofit/>
          </a:bodyPr>
          <a:lstStyle>
            <a:lvl1pPr marL="0" indent="0" algn="r">
              <a:buNone/>
              <a:defRPr/>
            </a:lvl1pPr>
          </a:lstStyle>
          <a:p>
            <a:pPr lvl="0"/>
            <a:endParaRPr lang="fi-FI" noProof="0"/>
          </a:p>
        </p:txBody>
      </p:sp>
      <p:sp>
        <p:nvSpPr>
          <p:cNvPr id="5" name="Päivämäärän paikkamerkki 3"/>
          <p:cNvSpPr>
            <a:spLocks noGrp="1"/>
          </p:cNvSpPr>
          <p:nvPr>
            <p:ph type="dt" sz="half" idx="14"/>
          </p:nvPr>
        </p:nvSpPr>
        <p:spPr/>
        <p:txBody>
          <a:bodyPr/>
          <a:lstStyle>
            <a:lvl1pPr>
              <a:defRPr/>
            </a:lvl1pPr>
          </a:lstStyle>
          <a:p>
            <a:pPr>
              <a:defRPr/>
            </a:pPr>
            <a:fld id="{360AEF4E-67A8-4750-AB1A-DEA680874E1A}" type="datetime1">
              <a:rPr lang="fi-FI"/>
              <a:pPr>
                <a:defRPr/>
              </a:pPr>
              <a:t>5.10.2024</a:t>
            </a:fld>
            <a:endParaRPr lang="fi-FI" dirty="0"/>
          </a:p>
        </p:txBody>
      </p:sp>
      <p:sp>
        <p:nvSpPr>
          <p:cNvPr id="6" name="Alatunnisteen paikkamerkki 4"/>
          <p:cNvSpPr>
            <a:spLocks noGrp="1"/>
          </p:cNvSpPr>
          <p:nvPr>
            <p:ph type="ftr" sz="quarter" idx="15"/>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6"/>
          </p:nvPr>
        </p:nvSpPr>
        <p:spPr/>
        <p:txBody>
          <a:bodyPr/>
          <a:lstStyle>
            <a:lvl1pPr>
              <a:defRPr/>
            </a:lvl1pPr>
          </a:lstStyle>
          <a:p>
            <a:pPr>
              <a:defRPr/>
            </a:pPr>
            <a:fld id="{D548D4CD-36E3-40D7-A7BA-C5D2FB29EEE9}" type="slidenum">
              <a:rPr lang="fi-FI"/>
              <a:pPr>
                <a:defRPr/>
              </a:pPr>
              <a:t>‹#›</a:t>
            </a:fld>
            <a:endParaRPr lang="fi-FI" dirty="0"/>
          </a:p>
        </p:txBody>
      </p:sp>
    </p:spTree>
    <p:extLst>
      <p:ext uri="{BB962C8B-B14F-4D97-AF65-F5344CB8AC3E}">
        <p14:creationId xmlns:p14="http://schemas.microsoft.com/office/powerpoint/2010/main" val="15915538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 napsautt.</a:t>
            </a:r>
          </a:p>
        </p:txBody>
      </p:sp>
      <p:sp>
        <p:nvSpPr>
          <p:cNvPr id="3" name="Päivämäärän paikkamerkki 3"/>
          <p:cNvSpPr>
            <a:spLocks noGrp="1"/>
          </p:cNvSpPr>
          <p:nvPr>
            <p:ph type="dt" sz="half" idx="10"/>
          </p:nvPr>
        </p:nvSpPr>
        <p:spPr/>
        <p:txBody>
          <a:bodyPr/>
          <a:lstStyle>
            <a:lvl1pPr>
              <a:defRPr/>
            </a:lvl1pPr>
          </a:lstStyle>
          <a:p>
            <a:pPr>
              <a:defRPr/>
            </a:pPr>
            <a:fld id="{4FBD416A-D668-4C30-83D7-869FDF30B414}" type="datetime1">
              <a:rPr lang="fi-FI"/>
              <a:pPr>
                <a:defRPr/>
              </a:pPr>
              <a:t>5.10.2024</a:t>
            </a:fld>
            <a:endParaRPr lang="fi-FI" dirty="0"/>
          </a:p>
        </p:txBody>
      </p:sp>
      <p:sp>
        <p:nvSpPr>
          <p:cNvPr id="4"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5" name="Dian numeron paikkamerkki 5"/>
          <p:cNvSpPr>
            <a:spLocks noGrp="1"/>
          </p:cNvSpPr>
          <p:nvPr>
            <p:ph type="sldNum" sz="quarter" idx="12"/>
          </p:nvPr>
        </p:nvSpPr>
        <p:spPr/>
        <p:txBody>
          <a:bodyPr/>
          <a:lstStyle>
            <a:lvl1pPr>
              <a:defRPr/>
            </a:lvl1pPr>
          </a:lstStyle>
          <a:p>
            <a:pPr>
              <a:defRPr/>
            </a:pPr>
            <a:fld id="{D4C1BF8A-3D2B-4CA0-99A5-1C05F0DD91AB}" type="slidenum">
              <a:rPr lang="fi-FI"/>
              <a:pPr>
                <a:defRPr/>
              </a:pPr>
              <a:t>‹#›</a:t>
            </a:fld>
            <a:endParaRPr lang="fi-FI" dirty="0"/>
          </a:p>
        </p:txBody>
      </p:sp>
    </p:spTree>
    <p:extLst>
      <p:ext uri="{BB962C8B-B14F-4D97-AF65-F5344CB8AC3E}">
        <p14:creationId xmlns:p14="http://schemas.microsoft.com/office/powerpoint/2010/main" val="75939083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sp>
        <p:nvSpPr>
          <p:cNvPr id="2" name="Päivämäärän paikkamerkki 3"/>
          <p:cNvSpPr>
            <a:spLocks noGrp="1"/>
          </p:cNvSpPr>
          <p:nvPr>
            <p:ph type="dt" sz="half" idx="10"/>
          </p:nvPr>
        </p:nvSpPr>
        <p:spPr/>
        <p:txBody>
          <a:bodyPr/>
          <a:lstStyle>
            <a:lvl1pPr>
              <a:defRPr/>
            </a:lvl1pPr>
          </a:lstStyle>
          <a:p>
            <a:pPr>
              <a:defRPr/>
            </a:pPr>
            <a:fld id="{0E1F16A1-E223-499D-B88D-B212E27EFDE8}" type="datetime1">
              <a:rPr lang="fi-FI"/>
              <a:pPr>
                <a:defRPr/>
              </a:pPr>
              <a:t>5.10.2024</a:t>
            </a:fld>
            <a:endParaRPr lang="fi-FI" dirty="0"/>
          </a:p>
        </p:txBody>
      </p:sp>
      <p:sp>
        <p:nvSpPr>
          <p:cNvPr id="3"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4" name="Dian numeron paikkamerkki 5"/>
          <p:cNvSpPr>
            <a:spLocks noGrp="1"/>
          </p:cNvSpPr>
          <p:nvPr>
            <p:ph type="sldNum" sz="quarter" idx="12"/>
          </p:nvPr>
        </p:nvSpPr>
        <p:spPr/>
        <p:txBody>
          <a:bodyPr/>
          <a:lstStyle>
            <a:lvl1pPr>
              <a:defRPr/>
            </a:lvl1pPr>
          </a:lstStyle>
          <a:p>
            <a:pPr>
              <a:defRPr/>
            </a:pPr>
            <a:fld id="{061B194F-5DE4-4261-B722-458BCCA231CF}" type="slidenum">
              <a:rPr lang="fi-FI"/>
              <a:pPr>
                <a:defRPr/>
              </a:pPr>
              <a:t>‹#›</a:t>
            </a:fld>
            <a:endParaRPr lang="fi-FI" dirty="0"/>
          </a:p>
        </p:txBody>
      </p:sp>
    </p:spTree>
    <p:extLst>
      <p:ext uri="{BB962C8B-B14F-4D97-AF65-F5344CB8AC3E}">
        <p14:creationId xmlns:p14="http://schemas.microsoft.com/office/powerpoint/2010/main" val="344522468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Kansi 1">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393238" cy="6858000"/>
          </a:xfrm>
          <a:custGeom>
            <a:avLst/>
            <a:gdLst>
              <a:gd name="T0" fmla="*/ 2504148 w 19559"/>
              <a:gd name="T1" fmla="*/ 6858000 h 14300"/>
              <a:gd name="T2" fmla="*/ 2712107 w 19559"/>
              <a:gd name="T3" fmla="*/ 6505508 h 14300"/>
              <a:gd name="T4" fmla="*/ 3439722 w 19559"/>
              <a:gd name="T5" fmla="*/ 6083957 h 14300"/>
              <a:gd name="T6" fmla="*/ 3861883 w 19559"/>
              <a:gd name="T7" fmla="*/ 5357393 h 14300"/>
              <a:gd name="T8" fmla="*/ 4589498 w 19559"/>
              <a:gd name="T9" fmla="*/ 4935842 h 14300"/>
              <a:gd name="T10" fmla="*/ 5011659 w 19559"/>
              <a:gd name="T11" fmla="*/ 4209277 h 14300"/>
              <a:gd name="T12" fmla="*/ 5739754 w 19559"/>
              <a:gd name="T13" fmla="*/ 3787726 h 14300"/>
              <a:gd name="T14" fmla="*/ 6161915 w 19559"/>
              <a:gd name="T15" fmla="*/ 3060682 h 14300"/>
              <a:gd name="T16" fmla="*/ 6889530 w 19559"/>
              <a:gd name="T17" fmla="*/ 2639131 h 14300"/>
              <a:gd name="T18" fmla="*/ 7311690 w 19559"/>
              <a:gd name="T19" fmla="*/ 1912567 h 14300"/>
              <a:gd name="T20" fmla="*/ 8039305 w 19559"/>
              <a:gd name="T21" fmla="*/ 1491016 h 14300"/>
              <a:gd name="T22" fmla="*/ 8461466 w 19559"/>
              <a:gd name="T23" fmla="*/ 764451 h 14300"/>
              <a:gd name="T24" fmla="*/ 9188601 w 19559"/>
              <a:gd name="T25" fmla="*/ 343380 h 14300"/>
              <a:gd name="T26" fmla="*/ 9393678 w 19559"/>
              <a:gd name="T27" fmla="*/ 0 h 14300"/>
              <a:gd name="T28" fmla="*/ 0 w 19559"/>
              <a:gd name="T29" fmla="*/ 0 h 14300"/>
              <a:gd name="T30" fmla="*/ 0 w 19559"/>
              <a:gd name="T31" fmla="*/ 6858000 h 14300"/>
              <a:gd name="T32" fmla="*/ 2504148 w 19559"/>
              <a:gd name="T33" fmla="*/ 685800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9559" h="14300">
                <a:moveTo>
                  <a:pt x="5214" y="14300"/>
                </a:moveTo>
                <a:cubicBezTo>
                  <a:pt x="5282" y="14078"/>
                  <a:pt x="5358" y="13854"/>
                  <a:pt x="5647" y="13565"/>
                </a:cubicBezTo>
                <a:cubicBezTo>
                  <a:pt x="6246" y="12966"/>
                  <a:pt x="6564" y="13285"/>
                  <a:pt x="7162" y="12686"/>
                </a:cubicBezTo>
                <a:cubicBezTo>
                  <a:pt x="7761" y="12087"/>
                  <a:pt x="7443" y="11769"/>
                  <a:pt x="8041" y="11171"/>
                </a:cubicBezTo>
                <a:cubicBezTo>
                  <a:pt x="8640" y="10572"/>
                  <a:pt x="8958" y="10890"/>
                  <a:pt x="9556" y="10292"/>
                </a:cubicBezTo>
                <a:cubicBezTo>
                  <a:pt x="10155" y="9693"/>
                  <a:pt x="9837" y="9375"/>
                  <a:pt x="10435" y="8777"/>
                </a:cubicBezTo>
                <a:cubicBezTo>
                  <a:pt x="11034" y="8178"/>
                  <a:pt x="11352" y="8496"/>
                  <a:pt x="11951" y="7898"/>
                </a:cubicBezTo>
                <a:cubicBezTo>
                  <a:pt x="12549" y="7299"/>
                  <a:pt x="12231" y="6981"/>
                  <a:pt x="12830" y="6382"/>
                </a:cubicBezTo>
                <a:cubicBezTo>
                  <a:pt x="13428" y="5784"/>
                  <a:pt x="13746" y="6102"/>
                  <a:pt x="14345" y="5503"/>
                </a:cubicBezTo>
                <a:cubicBezTo>
                  <a:pt x="14943" y="4905"/>
                  <a:pt x="14625" y="4587"/>
                  <a:pt x="15224" y="3988"/>
                </a:cubicBezTo>
                <a:cubicBezTo>
                  <a:pt x="15822" y="3390"/>
                  <a:pt x="16140" y="3708"/>
                  <a:pt x="16739" y="3109"/>
                </a:cubicBezTo>
                <a:cubicBezTo>
                  <a:pt x="17338" y="2511"/>
                  <a:pt x="17020" y="2192"/>
                  <a:pt x="17618" y="1594"/>
                </a:cubicBezTo>
                <a:cubicBezTo>
                  <a:pt x="18216" y="996"/>
                  <a:pt x="18534" y="1314"/>
                  <a:pt x="19132" y="716"/>
                </a:cubicBezTo>
                <a:cubicBezTo>
                  <a:pt x="19413" y="435"/>
                  <a:pt x="19492" y="216"/>
                  <a:pt x="19559" y="0"/>
                </a:cubicBezTo>
                <a:lnTo>
                  <a:pt x="0" y="0"/>
                </a:lnTo>
                <a:lnTo>
                  <a:pt x="0" y="14300"/>
                </a:lnTo>
                <a:lnTo>
                  <a:pt x="5214"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D7CB99F8-A8F6-0E8D-9F78-408CFB1E3DEE}"/>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1810338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Kansi 1 B">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2000" cy="6858000"/>
          </a:xfrm>
          <a:custGeom>
            <a:avLst/>
            <a:gdLst>
              <a:gd name="T0" fmla="*/ 5313600 w 25400"/>
              <a:gd name="T1" fmla="*/ 6858000 h 14300"/>
              <a:gd name="T2" fmla="*/ 5521440 w 25400"/>
              <a:gd name="T3" fmla="*/ 6505508 h 14300"/>
              <a:gd name="T4" fmla="*/ 6248640 w 25400"/>
              <a:gd name="T5" fmla="*/ 6083957 h 14300"/>
              <a:gd name="T6" fmla="*/ 6670560 w 25400"/>
              <a:gd name="T7" fmla="*/ 5357393 h 14300"/>
              <a:gd name="T8" fmla="*/ 7397760 w 25400"/>
              <a:gd name="T9" fmla="*/ 4935842 h 14300"/>
              <a:gd name="T10" fmla="*/ 7819680 w 25400"/>
              <a:gd name="T11" fmla="*/ 4209277 h 14300"/>
              <a:gd name="T12" fmla="*/ 8547360 w 25400"/>
              <a:gd name="T13" fmla="*/ 3787726 h 14300"/>
              <a:gd name="T14" fmla="*/ 8969280 w 25400"/>
              <a:gd name="T15" fmla="*/ 3060682 h 14300"/>
              <a:gd name="T16" fmla="*/ 9696480 w 25400"/>
              <a:gd name="T17" fmla="*/ 2639131 h 14300"/>
              <a:gd name="T18" fmla="*/ 10118400 w 25400"/>
              <a:gd name="T19" fmla="*/ 1912567 h 14300"/>
              <a:gd name="T20" fmla="*/ 10845600 w 25400"/>
              <a:gd name="T21" fmla="*/ 1491016 h 14300"/>
              <a:gd name="T22" fmla="*/ 11267520 w 25400"/>
              <a:gd name="T23" fmla="*/ 764451 h 14300"/>
              <a:gd name="T24" fmla="*/ 11994240 w 25400"/>
              <a:gd name="T25" fmla="*/ 343380 h 14300"/>
              <a:gd name="T26" fmla="*/ 12192000 w 25400"/>
              <a:gd name="T27" fmla="*/ 23020 h 14300"/>
              <a:gd name="T28" fmla="*/ 12192000 w 25400"/>
              <a:gd name="T29" fmla="*/ 0 h 14300"/>
              <a:gd name="T30" fmla="*/ 0 w 25400"/>
              <a:gd name="T31" fmla="*/ 0 h 14300"/>
              <a:gd name="T32" fmla="*/ 0 w 25400"/>
              <a:gd name="T33" fmla="*/ 6858000 h 14300"/>
              <a:gd name="T34" fmla="*/ 5313600 w 25400"/>
              <a:gd name="T35" fmla="*/ 6858000 h 1430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5400" h="14300">
                <a:moveTo>
                  <a:pt x="11070" y="14300"/>
                </a:moveTo>
                <a:cubicBezTo>
                  <a:pt x="11139" y="14078"/>
                  <a:pt x="11214" y="13854"/>
                  <a:pt x="11503" y="13565"/>
                </a:cubicBezTo>
                <a:cubicBezTo>
                  <a:pt x="12102" y="12966"/>
                  <a:pt x="12420" y="13285"/>
                  <a:pt x="13018" y="12686"/>
                </a:cubicBezTo>
                <a:cubicBezTo>
                  <a:pt x="13617" y="12087"/>
                  <a:pt x="13299" y="11769"/>
                  <a:pt x="13897" y="11171"/>
                </a:cubicBezTo>
                <a:cubicBezTo>
                  <a:pt x="14496" y="10572"/>
                  <a:pt x="14814" y="10890"/>
                  <a:pt x="15412" y="10292"/>
                </a:cubicBezTo>
                <a:cubicBezTo>
                  <a:pt x="16011" y="9693"/>
                  <a:pt x="15693" y="9375"/>
                  <a:pt x="16291" y="8777"/>
                </a:cubicBezTo>
                <a:cubicBezTo>
                  <a:pt x="16890" y="8178"/>
                  <a:pt x="17208" y="8496"/>
                  <a:pt x="17807" y="7898"/>
                </a:cubicBezTo>
                <a:cubicBezTo>
                  <a:pt x="18405" y="7299"/>
                  <a:pt x="18087" y="6981"/>
                  <a:pt x="18686" y="6382"/>
                </a:cubicBezTo>
                <a:cubicBezTo>
                  <a:pt x="19284" y="5784"/>
                  <a:pt x="19602" y="6102"/>
                  <a:pt x="20201" y="5503"/>
                </a:cubicBezTo>
                <a:cubicBezTo>
                  <a:pt x="20799" y="4905"/>
                  <a:pt x="20481" y="4587"/>
                  <a:pt x="21080" y="3988"/>
                </a:cubicBezTo>
                <a:cubicBezTo>
                  <a:pt x="21678" y="3390"/>
                  <a:pt x="21997" y="3708"/>
                  <a:pt x="22595" y="3109"/>
                </a:cubicBezTo>
                <a:cubicBezTo>
                  <a:pt x="23194" y="2511"/>
                  <a:pt x="22876" y="2192"/>
                  <a:pt x="23474" y="1594"/>
                </a:cubicBezTo>
                <a:cubicBezTo>
                  <a:pt x="24072" y="996"/>
                  <a:pt x="24390" y="1314"/>
                  <a:pt x="24988" y="716"/>
                </a:cubicBezTo>
                <a:cubicBezTo>
                  <a:pt x="25249" y="455"/>
                  <a:pt x="25336" y="248"/>
                  <a:pt x="25400" y="48"/>
                </a:cubicBezTo>
                <a:lnTo>
                  <a:pt x="25400" y="0"/>
                </a:lnTo>
                <a:lnTo>
                  <a:pt x="0" y="0"/>
                </a:lnTo>
                <a:lnTo>
                  <a:pt x="0" y="14300"/>
                </a:lnTo>
                <a:lnTo>
                  <a:pt x="11070" y="1430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3AA1421E-2DF6-DE9F-436D-BA7CA5AE53B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36007564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B">
    <p:spTree>
      <p:nvGrpSpPr>
        <p:cNvPr id="1" name=""/>
        <p:cNvGrpSpPr/>
        <p:nvPr/>
      </p:nvGrpSpPr>
      <p:grpSpPr>
        <a:xfrm>
          <a:off x="0" y="0"/>
          <a:ext cx="0" cy="0"/>
          <a:chOff x="0" y="0"/>
          <a:chExt cx="0" cy="0"/>
        </a:xfrm>
      </p:grpSpPr>
      <p:sp>
        <p:nvSpPr>
          <p:cNvPr id="4" name="Freeform 9"/>
          <p:cNvSpPr>
            <a:spLocks noChangeAspect="1"/>
          </p:cNvSpPr>
          <p:nvPr/>
        </p:nvSpPr>
        <p:spPr bwMode="auto">
          <a:xfrm>
            <a:off x="11018838" y="0"/>
            <a:ext cx="1189037" cy="6858000"/>
          </a:xfrm>
          <a:custGeom>
            <a:avLst/>
            <a:gdLst>
              <a:gd name="T0" fmla="*/ 107277 w 2460"/>
              <a:gd name="T1" fmla="*/ 0 h 14300"/>
              <a:gd name="T2" fmla="*/ 0 w 2460"/>
              <a:gd name="T3" fmla="*/ 340023 h 14300"/>
              <a:gd name="T4" fmla="*/ 115492 w 2460"/>
              <a:gd name="T5" fmla="*/ 771645 h 14300"/>
              <a:gd name="T6" fmla="*/ 0 w 2460"/>
              <a:gd name="T7" fmla="*/ 1203267 h 14300"/>
              <a:gd name="T8" fmla="*/ 115492 w 2460"/>
              <a:gd name="T9" fmla="*/ 1634890 h 14300"/>
              <a:gd name="T10" fmla="*/ 0 w 2460"/>
              <a:gd name="T11" fmla="*/ 2066032 h 14300"/>
              <a:gd name="T12" fmla="*/ 115492 w 2460"/>
              <a:gd name="T13" fmla="*/ 2497655 h 14300"/>
              <a:gd name="T14" fmla="*/ 115492 w 2460"/>
              <a:gd name="T15" fmla="*/ 2519716 h 14300"/>
              <a:gd name="T16" fmla="*/ 0 w 2460"/>
              <a:gd name="T17" fmla="*/ 2951338 h 14300"/>
              <a:gd name="T18" fmla="*/ 115492 w 2460"/>
              <a:gd name="T19" fmla="*/ 3382481 h 14300"/>
              <a:gd name="T20" fmla="*/ 0 w 2460"/>
              <a:gd name="T21" fmla="*/ 3814103 h 14300"/>
              <a:gd name="T22" fmla="*/ 115492 w 2460"/>
              <a:gd name="T23" fmla="*/ 4245725 h 14300"/>
              <a:gd name="T24" fmla="*/ 0 w 2460"/>
              <a:gd name="T25" fmla="*/ 4676868 h 14300"/>
              <a:gd name="T26" fmla="*/ 115492 w 2460"/>
              <a:gd name="T27" fmla="*/ 5108491 h 14300"/>
              <a:gd name="T28" fmla="*/ 0 w 2460"/>
              <a:gd name="T29" fmla="*/ 5540113 h 14300"/>
              <a:gd name="T30" fmla="*/ 115492 w 2460"/>
              <a:gd name="T31" fmla="*/ 5971256 h 14300"/>
              <a:gd name="T32" fmla="*/ 0 w 2460"/>
              <a:gd name="T33" fmla="*/ 6402878 h 14300"/>
              <a:gd name="T34" fmla="*/ 115492 w 2460"/>
              <a:gd name="T35" fmla="*/ 6834501 h 14300"/>
              <a:gd name="T36" fmla="*/ 115009 w 2460"/>
              <a:gd name="T37" fmla="*/ 6858000 h 14300"/>
              <a:gd name="T38" fmla="*/ 1188749 w 2460"/>
              <a:gd name="T39" fmla="*/ 6858000 h 14300"/>
              <a:gd name="T40" fmla="*/ 1188749 w 2460"/>
              <a:gd name="T41" fmla="*/ 0 h 14300"/>
              <a:gd name="T42" fmla="*/ 107277 w 2460"/>
              <a:gd name="T43" fmla="*/ 0 h 14300"/>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2460" h="14300">
                <a:moveTo>
                  <a:pt x="222" y="0"/>
                </a:moveTo>
                <a:cubicBezTo>
                  <a:pt x="167" y="272"/>
                  <a:pt x="0" y="334"/>
                  <a:pt x="0" y="709"/>
                </a:cubicBezTo>
                <a:cubicBezTo>
                  <a:pt x="0" y="1159"/>
                  <a:pt x="239" y="1159"/>
                  <a:pt x="239" y="1609"/>
                </a:cubicBezTo>
                <a:cubicBezTo>
                  <a:pt x="239" y="2059"/>
                  <a:pt x="0" y="2059"/>
                  <a:pt x="0" y="2509"/>
                </a:cubicBezTo>
                <a:cubicBezTo>
                  <a:pt x="0" y="2959"/>
                  <a:pt x="239" y="2959"/>
                  <a:pt x="239" y="3409"/>
                </a:cubicBezTo>
                <a:cubicBezTo>
                  <a:pt x="239" y="3858"/>
                  <a:pt x="0" y="3858"/>
                  <a:pt x="0" y="4308"/>
                </a:cubicBezTo>
                <a:cubicBezTo>
                  <a:pt x="0" y="4758"/>
                  <a:pt x="239" y="4758"/>
                  <a:pt x="239" y="5208"/>
                </a:cubicBezTo>
                <a:lnTo>
                  <a:pt x="239" y="5254"/>
                </a:lnTo>
                <a:cubicBezTo>
                  <a:pt x="239" y="5704"/>
                  <a:pt x="0" y="5704"/>
                  <a:pt x="0" y="6154"/>
                </a:cubicBezTo>
                <a:cubicBezTo>
                  <a:pt x="0" y="6603"/>
                  <a:pt x="239" y="6603"/>
                  <a:pt x="239" y="7053"/>
                </a:cubicBezTo>
                <a:cubicBezTo>
                  <a:pt x="239" y="7503"/>
                  <a:pt x="0" y="7503"/>
                  <a:pt x="0" y="7953"/>
                </a:cubicBezTo>
                <a:cubicBezTo>
                  <a:pt x="0" y="8403"/>
                  <a:pt x="239" y="8403"/>
                  <a:pt x="239" y="8853"/>
                </a:cubicBezTo>
                <a:cubicBezTo>
                  <a:pt x="239" y="9303"/>
                  <a:pt x="0" y="9303"/>
                  <a:pt x="0" y="9752"/>
                </a:cubicBezTo>
                <a:cubicBezTo>
                  <a:pt x="0" y="10202"/>
                  <a:pt x="239" y="10202"/>
                  <a:pt x="239" y="10652"/>
                </a:cubicBezTo>
                <a:cubicBezTo>
                  <a:pt x="239" y="11102"/>
                  <a:pt x="0" y="11102"/>
                  <a:pt x="0" y="11552"/>
                </a:cubicBezTo>
                <a:cubicBezTo>
                  <a:pt x="0" y="12002"/>
                  <a:pt x="239" y="12002"/>
                  <a:pt x="239" y="12451"/>
                </a:cubicBezTo>
                <a:cubicBezTo>
                  <a:pt x="239" y="12901"/>
                  <a:pt x="0" y="12901"/>
                  <a:pt x="0" y="13351"/>
                </a:cubicBezTo>
                <a:cubicBezTo>
                  <a:pt x="0" y="13801"/>
                  <a:pt x="239" y="13801"/>
                  <a:pt x="239" y="14251"/>
                </a:cubicBezTo>
                <a:cubicBezTo>
                  <a:pt x="239" y="14268"/>
                  <a:pt x="239" y="14284"/>
                  <a:pt x="238" y="14300"/>
                </a:cubicBezTo>
                <a:lnTo>
                  <a:pt x="2460" y="14300"/>
                </a:lnTo>
                <a:lnTo>
                  <a:pt x="2460" y="0"/>
                </a:lnTo>
                <a:lnTo>
                  <a:pt x="222" y="0"/>
                </a:lnTo>
                <a:close/>
              </a:path>
            </a:pathLst>
          </a:custGeom>
          <a:solidFill>
            <a:schemeClr val="accent3"/>
          </a:solidFill>
          <a:ln>
            <a:noFill/>
          </a:ln>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9DB31895-D1E5-4E0C-8A04-D5FB32E9D451}" type="datetime1">
              <a:rPr lang="fi-FI"/>
              <a:pPr>
                <a:defRPr/>
              </a:pPr>
              <a:t>5.10.2024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C8770D1A-D618-4555-B0FA-A86B969C6EAB}" type="slidenum">
              <a:rPr lang="fi-FI"/>
              <a:pPr>
                <a:defRPr/>
              </a:pPr>
              <a:t>‹#›</a:t>
            </a:fld>
            <a:endParaRPr lang="fi-FI"/>
          </a:p>
        </p:txBody>
      </p:sp>
    </p:spTree>
    <p:extLst>
      <p:ext uri="{BB962C8B-B14F-4D97-AF65-F5344CB8AC3E}">
        <p14:creationId xmlns:p14="http://schemas.microsoft.com/office/powerpoint/2010/main" val="107650032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Kansi 2">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12192000" cy="3887788"/>
          </a:xfrm>
          <a:custGeom>
            <a:avLst/>
            <a:gdLst>
              <a:gd name="T0" fmla="*/ 0 w 25400"/>
              <a:gd name="T1" fmla="*/ 3079742 h 8063"/>
              <a:gd name="T2" fmla="*/ 1219200 w 25400"/>
              <a:gd name="T3" fmla="*/ 3888500 h 8063"/>
              <a:gd name="T4" fmla="*/ 2438400 w 25400"/>
              <a:gd name="T5" fmla="*/ 3079742 h 8063"/>
              <a:gd name="T6" fmla="*/ 3657600 w 25400"/>
              <a:gd name="T7" fmla="*/ 3888500 h 8063"/>
              <a:gd name="T8" fmla="*/ 4876800 w 25400"/>
              <a:gd name="T9" fmla="*/ 3079742 h 8063"/>
              <a:gd name="T10" fmla="*/ 6096000 w 25400"/>
              <a:gd name="T11" fmla="*/ 3888500 h 8063"/>
              <a:gd name="T12" fmla="*/ 7315200 w 25400"/>
              <a:gd name="T13" fmla="*/ 3079742 h 8063"/>
              <a:gd name="T14" fmla="*/ 8534400 w 25400"/>
              <a:gd name="T15" fmla="*/ 3888500 h 8063"/>
              <a:gd name="T16" fmla="*/ 9753600 w 25400"/>
              <a:gd name="T17" fmla="*/ 3079742 h 8063"/>
              <a:gd name="T18" fmla="*/ 10972800 w 25400"/>
              <a:gd name="T19" fmla="*/ 3888500 h 8063"/>
              <a:gd name="T20" fmla="*/ 12192000 w 25400"/>
              <a:gd name="T21" fmla="*/ 3079742 h 8063"/>
              <a:gd name="T22" fmla="*/ 12192000 w 25400"/>
              <a:gd name="T23" fmla="*/ 0 h 8063"/>
              <a:gd name="T24" fmla="*/ 0 w 25400"/>
              <a:gd name="T25" fmla="*/ 0 h 8063"/>
              <a:gd name="T26" fmla="*/ 0 w 25400"/>
              <a:gd name="T27" fmla="*/ 3079742 h 80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8063">
                <a:moveTo>
                  <a:pt x="0" y="6386"/>
                </a:moveTo>
                <a:cubicBezTo>
                  <a:pt x="1140" y="6386"/>
                  <a:pt x="2118" y="7077"/>
                  <a:pt x="2540" y="8063"/>
                </a:cubicBezTo>
                <a:cubicBezTo>
                  <a:pt x="2962" y="7077"/>
                  <a:pt x="3940" y="6386"/>
                  <a:pt x="5080" y="6386"/>
                </a:cubicBezTo>
                <a:cubicBezTo>
                  <a:pt x="6220" y="6386"/>
                  <a:pt x="7198" y="7077"/>
                  <a:pt x="7620" y="8063"/>
                </a:cubicBezTo>
                <a:cubicBezTo>
                  <a:pt x="8042" y="7077"/>
                  <a:pt x="9020" y="6386"/>
                  <a:pt x="10160" y="6386"/>
                </a:cubicBezTo>
                <a:cubicBezTo>
                  <a:pt x="11300" y="6386"/>
                  <a:pt x="12278" y="7077"/>
                  <a:pt x="12700" y="8063"/>
                </a:cubicBezTo>
                <a:cubicBezTo>
                  <a:pt x="13122" y="7077"/>
                  <a:pt x="14100" y="6386"/>
                  <a:pt x="15240" y="6386"/>
                </a:cubicBezTo>
                <a:cubicBezTo>
                  <a:pt x="16380" y="6386"/>
                  <a:pt x="17358" y="7077"/>
                  <a:pt x="17780" y="8063"/>
                </a:cubicBezTo>
                <a:cubicBezTo>
                  <a:pt x="18202" y="7077"/>
                  <a:pt x="19180" y="6386"/>
                  <a:pt x="20320" y="6386"/>
                </a:cubicBezTo>
                <a:cubicBezTo>
                  <a:pt x="21460" y="6386"/>
                  <a:pt x="22438" y="7077"/>
                  <a:pt x="22860" y="8063"/>
                </a:cubicBezTo>
                <a:cubicBezTo>
                  <a:pt x="23282" y="7077"/>
                  <a:pt x="24260" y="6386"/>
                  <a:pt x="25400" y="6386"/>
                </a:cubicBezTo>
                <a:lnTo>
                  <a:pt x="25400" y="0"/>
                </a:lnTo>
                <a:lnTo>
                  <a:pt x="0" y="0"/>
                </a:lnTo>
                <a:lnTo>
                  <a:pt x="0" y="6386"/>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402480FA-9E97-B371-4FF9-E9FE668F9B7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025801"/>
            <a:ext cx="659307" cy="501999"/>
          </a:xfrm>
          <a:prstGeom prst="rect">
            <a:avLst/>
          </a:prstGeom>
        </p:spPr>
      </p:pic>
    </p:spTree>
    <p:extLst>
      <p:ext uri="{BB962C8B-B14F-4D97-AF65-F5344CB8AC3E}">
        <p14:creationId xmlns:p14="http://schemas.microsoft.com/office/powerpoint/2010/main" val="381598066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Kansi 2 B">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5572125"/>
          </a:xfrm>
          <a:custGeom>
            <a:avLst/>
            <a:gdLst>
              <a:gd name="T0" fmla="*/ 0 w 25400"/>
              <a:gd name="T1" fmla="*/ 4766642 h 11590"/>
              <a:gd name="T2" fmla="*/ 1219320 w 25400"/>
              <a:gd name="T3" fmla="*/ 5572461 h 11590"/>
              <a:gd name="T4" fmla="*/ 2438640 w 25400"/>
              <a:gd name="T5" fmla="*/ 4766642 h 11590"/>
              <a:gd name="T6" fmla="*/ 3657960 w 25400"/>
              <a:gd name="T7" fmla="*/ 5572461 h 11590"/>
              <a:gd name="T8" fmla="*/ 4877280 w 25400"/>
              <a:gd name="T9" fmla="*/ 4766642 h 11590"/>
              <a:gd name="T10" fmla="*/ 6096600 w 25400"/>
              <a:gd name="T11" fmla="*/ 5572461 h 11590"/>
              <a:gd name="T12" fmla="*/ 7315920 w 25400"/>
              <a:gd name="T13" fmla="*/ 4766642 h 11590"/>
              <a:gd name="T14" fmla="*/ 8535240 w 25400"/>
              <a:gd name="T15" fmla="*/ 5572461 h 11590"/>
              <a:gd name="T16" fmla="*/ 9754560 w 25400"/>
              <a:gd name="T17" fmla="*/ 4766642 h 11590"/>
              <a:gd name="T18" fmla="*/ 10973880 w 25400"/>
              <a:gd name="T19" fmla="*/ 5572461 h 11590"/>
              <a:gd name="T20" fmla="*/ 12193200 w 25400"/>
              <a:gd name="T21" fmla="*/ 4766642 h 11590"/>
              <a:gd name="T22" fmla="*/ 12193200 w 25400"/>
              <a:gd name="T23" fmla="*/ 0 h 11590"/>
              <a:gd name="T24" fmla="*/ 0 w 25400"/>
              <a:gd name="T25" fmla="*/ 0 h 11590"/>
              <a:gd name="T26" fmla="*/ 0 w 25400"/>
              <a:gd name="T27" fmla="*/ 4766642 h 1159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25400" h="11590">
                <a:moveTo>
                  <a:pt x="0" y="9914"/>
                </a:moveTo>
                <a:cubicBezTo>
                  <a:pt x="1140" y="9914"/>
                  <a:pt x="2118" y="10605"/>
                  <a:pt x="2540" y="11590"/>
                </a:cubicBezTo>
                <a:cubicBezTo>
                  <a:pt x="2962" y="10605"/>
                  <a:pt x="3940" y="9914"/>
                  <a:pt x="5080" y="9914"/>
                </a:cubicBezTo>
                <a:cubicBezTo>
                  <a:pt x="6220" y="9914"/>
                  <a:pt x="7198" y="10605"/>
                  <a:pt x="7620" y="11590"/>
                </a:cubicBezTo>
                <a:cubicBezTo>
                  <a:pt x="8042" y="10605"/>
                  <a:pt x="9020" y="9914"/>
                  <a:pt x="10160" y="9914"/>
                </a:cubicBezTo>
                <a:cubicBezTo>
                  <a:pt x="11300" y="9914"/>
                  <a:pt x="12278" y="10605"/>
                  <a:pt x="12700" y="11590"/>
                </a:cubicBezTo>
                <a:cubicBezTo>
                  <a:pt x="13122" y="10605"/>
                  <a:pt x="14100" y="9914"/>
                  <a:pt x="15240" y="9914"/>
                </a:cubicBezTo>
                <a:cubicBezTo>
                  <a:pt x="16380" y="9914"/>
                  <a:pt x="17358" y="10605"/>
                  <a:pt x="17780" y="11590"/>
                </a:cubicBezTo>
                <a:cubicBezTo>
                  <a:pt x="18202" y="10605"/>
                  <a:pt x="19180" y="9914"/>
                  <a:pt x="20320" y="9914"/>
                </a:cubicBezTo>
                <a:cubicBezTo>
                  <a:pt x="21460" y="9914"/>
                  <a:pt x="22438" y="10605"/>
                  <a:pt x="22860" y="11590"/>
                </a:cubicBezTo>
                <a:cubicBezTo>
                  <a:pt x="23282" y="10605"/>
                  <a:pt x="24260" y="9914"/>
                  <a:pt x="25400" y="9914"/>
                </a:cubicBezTo>
                <a:lnTo>
                  <a:pt x="25400" y="0"/>
                </a:lnTo>
                <a:lnTo>
                  <a:pt x="0" y="0"/>
                </a:lnTo>
                <a:lnTo>
                  <a:pt x="0" y="9914"/>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29A14A15-B920-2E1E-2778-D3CF9938D2FB}"/>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57200" y="6025801"/>
            <a:ext cx="659307" cy="501999"/>
          </a:xfrm>
          <a:prstGeom prst="rect">
            <a:avLst/>
          </a:prstGeom>
        </p:spPr>
      </p:pic>
    </p:spTree>
    <p:extLst>
      <p:ext uri="{BB962C8B-B14F-4D97-AF65-F5344CB8AC3E}">
        <p14:creationId xmlns:p14="http://schemas.microsoft.com/office/powerpoint/2010/main" val="137598163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Kansi 3">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7305675" cy="6858000"/>
          </a:xfrm>
          <a:custGeom>
            <a:avLst/>
            <a:gdLst>
              <a:gd name="T0" fmla="*/ 7305472 w 15203"/>
              <a:gd name="T1" fmla="*/ 6858000 h 14300"/>
              <a:gd name="T2" fmla="*/ 6736046 w 15203"/>
              <a:gd name="T3" fmla="*/ 6003388 h 14300"/>
              <a:gd name="T4" fmla="*/ 7305472 w 15203"/>
              <a:gd name="T5" fmla="*/ 5142061 h 14300"/>
              <a:gd name="T6" fmla="*/ 6736046 w 15203"/>
              <a:gd name="T7" fmla="*/ 4280735 h 14300"/>
              <a:gd name="T8" fmla="*/ 7305472 w 15203"/>
              <a:gd name="T9" fmla="*/ 3419888 h 14300"/>
              <a:gd name="T10" fmla="*/ 6736046 w 15203"/>
              <a:gd name="T11" fmla="*/ 2558562 h 14300"/>
              <a:gd name="T12" fmla="*/ 7305472 w 15203"/>
              <a:gd name="T13" fmla="*/ 1697715 h 14300"/>
              <a:gd name="T14" fmla="*/ 6736046 w 15203"/>
              <a:gd name="T15" fmla="*/ 836388 h 14300"/>
              <a:gd name="T16" fmla="*/ 7304991 w 15203"/>
              <a:gd name="T17" fmla="*/ 0 h 14300"/>
              <a:gd name="T18" fmla="*/ 0 w 15203"/>
              <a:gd name="T19" fmla="*/ 0 h 14300"/>
              <a:gd name="T20" fmla="*/ 0 w 15203"/>
              <a:gd name="T21" fmla="*/ 1568708 h 14300"/>
              <a:gd name="T22" fmla="*/ 0 w 15203"/>
              <a:gd name="T23" fmla="*/ 6858000 h 14300"/>
              <a:gd name="T24" fmla="*/ 7305472 w 15203"/>
              <a:gd name="T25" fmla="*/ 6858000 h 143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5203" h="14300">
                <a:moveTo>
                  <a:pt x="15203" y="14300"/>
                </a:moveTo>
                <a:cubicBezTo>
                  <a:pt x="15197" y="13500"/>
                  <a:pt x="14711" y="12814"/>
                  <a:pt x="14018" y="12518"/>
                </a:cubicBezTo>
                <a:cubicBezTo>
                  <a:pt x="14714" y="12219"/>
                  <a:pt x="15203" y="11528"/>
                  <a:pt x="15203" y="10722"/>
                </a:cubicBezTo>
                <a:cubicBezTo>
                  <a:pt x="15203" y="9916"/>
                  <a:pt x="14714" y="9225"/>
                  <a:pt x="14018" y="8926"/>
                </a:cubicBezTo>
                <a:cubicBezTo>
                  <a:pt x="14714" y="8628"/>
                  <a:pt x="15203" y="7937"/>
                  <a:pt x="15203" y="7131"/>
                </a:cubicBezTo>
                <a:cubicBezTo>
                  <a:pt x="15203" y="6325"/>
                  <a:pt x="14714" y="5634"/>
                  <a:pt x="14018" y="5335"/>
                </a:cubicBezTo>
                <a:cubicBezTo>
                  <a:pt x="14714" y="5037"/>
                  <a:pt x="15203" y="4345"/>
                  <a:pt x="15203" y="3540"/>
                </a:cubicBezTo>
                <a:cubicBezTo>
                  <a:pt x="15203" y="2734"/>
                  <a:pt x="14714" y="2042"/>
                  <a:pt x="14018" y="1744"/>
                </a:cubicBezTo>
                <a:cubicBezTo>
                  <a:pt x="14699" y="1452"/>
                  <a:pt x="15182" y="784"/>
                  <a:pt x="15202" y="0"/>
                </a:cubicBezTo>
                <a:lnTo>
                  <a:pt x="0" y="0"/>
                </a:lnTo>
                <a:lnTo>
                  <a:pt x="0" y="3271"/>
                </a:lnTo>
                <a:lnTo>
                  <a:pt x="0" y="14300"/>
                </a:lnTo>
                <a:lnTo>
                  <a:pt x="15203" y="1430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34A6BA0A-14D3-56F4-A185-9652EB1D72A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403823280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Kansi 3 B">
    <p:bg>
      <p:bgPr>
        <a:solidFill>
          <a:schemeClr val="accent3"/>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9678988" cy="6858000"/>
          </a:xfrm>
          <a:custGeom>
            <a:avLst/>
            <a:gdLst>
              <a:gd name="T0" fmla="*/ 0 w 20142"/>
              <a:gd name="T1" fmla="*/ 0 h 14300"/>
              <a:gd name="T2" fmla="*/ 0 w 20142"/>
              <a:gd name="T3" fmla="*/ 6858000 h 14300"/>
              <a:gd name="T4" fmla="*/ 9678540 w 20142"/>
              <a:gd name="T5" fmla="*/ 6858000 h 14300"/>
              <a:gd name="T6" fmla="*/ 9109582 w 20142"/>
              <a:gd name="T7" fmla="*/ 6003388 h 14300"/>
              <a:gd name="T8" fmla="*/ 9679021 w 20142"/>
              <a:gd name="T9" fmla="*/ 5142061 h 14300"/>
              <a:gd name="T10" fmla="*/ 9109582 w 20142"/>
              <a:gd name="T11" fmla="*/ 4280735 h 14300"/>
              <a:gd name="T12" fmla="*/ 9679021 w 20142"/>
              <a:gd name="T13" fmla="*/ 3419888 h 14300"/>
              <a:gd name="T14" fmla="*/ 9109582 w 20142"/>
              <a:gd name="T15" fmla="*/ 2558562 h 14300"/>
              <a:gd name="T16" fmla="*/ 9679021 w 20142"/>
              <a:gd name="T17" fmla="*/ 1697715 h 14300"/>
              <a:gd name="T18" fmla="*/ 9109582 w 20142"/>
              <a:gd name="T19" fmla="*/ 836388 h 14300"/>
              <a:gd name="T20" fmla="*/ 9678540 w 20142"/>
              <a:gd name="T21" fmla="*/ 0 h 14300"/>
              <a:gd name="T22" fmla="*/ 0 w 20142"/>
              <a:gd name="T23" fmla="*/ 0 h 1430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20142" h="14300">
                <a:moveTo>
                  <a:pt x="0" y="0"/>
                </a:moveTo>
                <a:lnTo>
                  <a:pt x="0" y="14300"/>
                </a:lnTo>
                <a:cubicBezTo>
                  <a:pt x="6714" y="14300"/>
                  <a:pt x="13428" y="14300"/>
                  <a:pt x="20141" y="14300"/>
                </a:cubicBezTo>
                <a:cubicBezTo>
                  <a:pt x="20136" y="13500"/>
                  <a:pt x="19649" y="12814"/>
                  <a:pt x="18957" y="12518"/>
                </a:cubicBezTo>
                <a:cubicBezTo>
                  <a:pt x="19653" y="12219"/>
                  <a:pt x="20142" y="11528"/>
                  <a:pt x="20142" y="10722"/>
                </a:cubicBezTo>
                <a:cubicBezTo>
                  <a:pt x="20142" y="9916"/>
                  <a:pt x="19653" y="9225"/>
                  <a:pt x="18957" y="8926"/>
                </a:cubicBezTo>
                <a:cubicBezTo>
                  <a:pt x="19653" y="8628"/>
                  <a:pt x="20142" y="7937"/>
                  <a:pt x="20142" y="7131"/>
                </a:cubicBezTo>
                <a:cubicBezTo>
                  <a:pt x="20142" y="6325"/>
                  <a:pt x="19653" y="5634"/>
                  <a:pt x="18957" y="5335"/>
                </a:cubicBezTo>
                <a:cubicBezTo>
                  <a:pt x="19653" y="5037"/>
                  <a:pt x="20142" y="4345"/>
                  <a:pt x="20142" y="3540"/>
                </a:cubicBezTo>
                <a:cubicBezTo>
                  <a:pt x="20142" y="2734"/>
                  <a:pt x="19653" y="2042"/>
                  <a:pt x="18957" y="1744"/>
                </a:cubicBezTo>
                <a:cubicBezTo>
                  <a:pt x="19638" y="1452"/>
                  <a:pt x="20120" y="784"/>
                  <a:pt x="20141" y="0"/>
                </a:cubicBezTo>
                <a:cubicBezTo>
                  <a:pt x="13427" y="0"/>
                  <a:pt x="6714" y="0"/>
                  <a:pt x="0" y="0"/>
                </a:cubicBez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7E987D5F-1735-C802-0801-AF0DE1CF047D}"/>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5136899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Kansi 4">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white">
          <a:xfrm>
            <a:off x="0" y="0"/>
            <a:ext cx="9815513" cy="6858000"/>
          </a:xfrm>
          <a:custGeom>
            <a:avLst/>
            <a:gdLst>
              <a:gd name="T0" fmla="*/ 0 w 20470"/>
              <a:gd name="T1" fmla="*/ 6858000 h 14293"/>
              <a:gd name="T2" fmla="*/ 2725435 w 20470"/>
              <a:gd name="T3" fmla="*/ 6858000 h 14293"/>
              <a:gd name="T4" fmla="*/ 2544187 w 20470"/>
              <a:gd name="T5" fmla="*/ 6485663 h 14293"/>
              <a:gd name="T6" fmla="*/ 2623782 w 20470"/>
              <a:gd name="T7" fmla="*/ 6066305 h 14293"/>
              <a:gd name="T8" fmla="*/ 3042379 w 20470"/>
              <a:gd name="T9" fmla="*/ 5987135 h 14293"/>
              <a:gd name="T10" fmla="*/ 3796141 w 20470"/>
              <a:gd name="T11" fmla="*/ 6355154 h 14293"/>
              <a:gd name="T12" fmla="*/ 4196038 w 20470"/>
              <a:gd name="T13" fmla="*/ 6269746 h 14293"/>
              <a:gd name="T14" fmla="*/ 4277552 w 20470"/>
              <a:gd name="T15" fmla="*/ 5859025 h 14293"/>
              <a:gd name="T16" fmla="*/ 3914576 w 20470"/>
              <a:gd name="T17" fmla="*/ 5114351 h 14293"/>
              <a:gd name="T18" fmla="*/ 3994172 w 20470"/>
              <a:gd name="T19" fmla="*/ 4694993 h 14293"/>
              <a:gd name="T20" fmla="*/ 4412768 w 20470"/>
              <a:gd name="T21" fmla="*/ 4615823 h 14293"/>
              <a:gd name="T22" fmla="*/ 5166530 w 20470"/>
              <a:gd name="T23" fmla="*/ 4983841 h 14293"/>
              <a:gd name="T24" fmla="*/ 5566427 w 20470"/>
              <a:gd name="T25" fmla="*/ 4898434 h 14293"/>
              <a:gd name="T26" fmla="*/ 5648420 w 20470"/>
              <a:gd name="T27" fmla="*/ 4487712 h 14293"/>
              <a:gd name="T28" fmla="*/ 5284965 w 20470"/>
              <a:gd name="T29" fmla="*/ 3743039 h 14293"/>
              <a:gd name="T30" fmla="*/ 5364561 w 20470"/>
              <a:gd name="T31" fmla="*/ 3323681 h 14293"/>
              <a:gd name="T32" fmla="*/ 5783158 w 20470"/>
              <a:gd name="T33" fmla="*/ 3244511 h 14293"/>
              <a:gd name="T34" fmla="*/ 6535961 w 20470"/>
              <a:gd name="T35" fmla="*/ 3613969 h 14293"/>
              <a:gd name="T36" fmla="*/ 6934419 w 20470"/>
              <a:gd name="T37" fmla="*/ 3530001 h 14293"/>
              <a:gd name="T38" fmla="*/ 7015932 w 20470"/>
              <a:gd name="T39" fmla="*/ 3118799 h 14293"/>
              <a:gd name="T40" fmla="*/ 6652957 w 20470"/>
              <a:gd name="T41" fmla="*/ 2374126 h 14293"/>
              <a:gd name="T42" fmla="*/ 6732073 w 20470"/>
              <a:gd name="T43" fmla="*/ 1955247 h 14293"/>
              <a:gd name="T44" fmla="*/ 7150670 w 20470"/>
              <a:gd name="T45" fmla="*/ 1876078 h 14293"/>
              <a:gd name="T46" fmla="*/ 7904911 w 20470"/>
              <a:gd name="T47" fmla="*/ 2243616 h 14293"/>
              <a:gd name="T48" fmla="*/ 8304808 w 20470"/>
              <a:gd name="T49" fmla="*/ 2158689 h 14293"/>
              <a:gd name="T50" fmla="*/ 8386322 w 20470"/>
              <a:gd name="T51" fmla="*/ 1747487 h 14293"/>
              <a:gd name="T52" fmla="*/ 8023346 w 20470"/>
              <a:gd name="T53" fmla="*/ 1002814 h 14293"/>
              <a:gd name="T54" fmla="*/ 8102942 w 20470"/>
              <a:gd name="T55" fmla="*/ 583935 h 14293"/>
              <a:gd name="T56" fmla="*/ 8521539 w 20470"/>
              <a:gd name="T57" fmla="*/ 504286 h 14293"/>
              <a:gd name="T58" fmla="*/ 9275780 w 20470"/>
              <a:gd name="T59" fmla="*/ 872304 h 14293"/>
              <a:gd name="T60" fmla="*/ 9675677 w 20470"/>
              <a:gd name="T61" fmla="*/ 786417 h 14293"/>
              <a:gd name="T62" fmla="*/ 9757190 w 20470"/>
              <a:gd name="T63" fmla="*/ 375695 h 14293"/>
              <a:gd name="T64" fmla="*/ 9574024 w 20470"/>
              <a:gd name="T65" fmla="*/ 0 h 14293"/>
              <a:gd name="T66" fmla="*/ 0 w 20470"/>
              <a:gd name="T67" fmla="*/ 0 h 14293"/>
              <a:gd name="T68" fmla="*/ 0 w 20470"/>
              <a:gd name="T69" fmla="*/ 6858000 h 142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20470" h="14293">
                <a:moveTo>
                  <a:pt x="0" y="14293"/>
                </a:moveTo>
                <a:lnTo>
                  <a:pt x="5684" y="14293"/>
                </a:lnTo>
                <a:cubicBezTo>
                  <a:pt x="5495" y="13905"/>
                  <a:pt x="5306" y="13517"/>
                  <a:pt x="5306" y="13517"/>
                </a:cubicBezTo>
                <a:cubicBezTo>
                  <a:pt x="5306" y="13517"/>
                  <a:pt x="5077" y="13038"/>
                  <a:pt x="5472" y="12643"/>
                </a:cubicBezTo>
                <a:cubicBezTo>
                  <a:pt x="5708" y="12407"/>
                  <a:pt x="6053" y="12349"/>
                  <a:pt x="6345" y="12478"/>
                </a:cubicBezTo>
                <a:cubicBezTo>
                  <a:pt x="6357" y="12483"/>
                  <a:pt x="7917" y="13245"/>
                  <a:pt x="7917" y="13245"/>
                </a:cubicBezTo>
                <a:cubicBezTo>
                  <a:pt x="7917" y="13245"/>
                  <a:pt x="8353" y="13466"/>
                  <a:pt x="8751" y="13067"/>
                </a:cubicBezTo>
                <a:cubicBezTo>
                  <a:pt x="8982" y="12837"/>
                  <a:pt x="9042" y="12503"/>
                  <a:pt x="8921" y="12211"/>
                </a:cubicBezTo>
                <a:cubicBezTo>
                  <a:pt x="8913" y="12193"/>
                  <a:pt x="8164" y="10659"/>
                  <a:pt x="8164" y="10659"/>
                </a:cubicBezTo>
                <a:cubicBezTo>
                  <a:pt x="8164" y="10659"/>
                  <a:pt x="7935" y="10180"/>
                  <a:pt x="8330" y="9785"/>
                </a:cubicBezTo>
                <a:cubicBezTo>
                  <a:pt x="8566" y="9549"/>
                  <a:pt x="8912" y="9491"/>
                  <a:pt x="9203" y="9620"/>
                </a:cubicBezTo>
                <a:cubicBezTo>
                  <a:pt x="9215" y="9625"/>
                  <a:pt x="10775" y="10387"/>
                  <a:pt x="10775" y="10387"/>
                </a:cubicBezTo>
                <a:cubicBezTo>
                  <a:pt x="10775" y="10387"/>
                  <a:pt x="11211" y="10608"/>
                  <a:pt x="11609" y="10209"/>
                </a:cubicBezTo>
                <a:cubicBezTo>
                  <a:pt x="11840" y="9979"/>
                  <a:pt x="11901" y="9645"/>
                  <a:pt x="11780" y="9353"/>
                </a:cubicBezTo>
                <a:cubicBezTo>
                  <a:pt x="11771" y="9335"/>
                  <a:pt x="11022" y="7801"/>
                  <a:pt x="11022" y="7801"/>
                </a:cubicBezTo>
                <a:cubicBezTo>
                  <a:pt x="11022" y="7801"/>
                  <a:pt x="10793" y="7322"/>
                  <a:pt x="11188" y="6927"/>
                </a:cubicBezTo>
                <a:cubicBezTo>
                  <a:pt x="11425" y="6691"/>
                  <a:pt x="11770" y="6633"/>
                  <a:pt x="12061" y="6762"/>
                </a:cubicBezTo>
                <a:cubicBezTo>
                  <a:pt x="12074" y="6767"/>
                  <a:pt x="13631" y="7532"/>
                  <a:pt x="13631" y="7532"/>
                </a:cubicBezTo>
                <a:cubicBezTo>
                  <a:pt x="13631" y="7532"/>
                  <a:pt x="14095" y="7723"/>
                  <a:pt x="14462" y="7357"/>
                </a:cubicBezTo>
                <a:cubicBezTo>
                  <a:pt x="14692" y="7127"/>
                  <a:pt x="14753" y="6793"/>
                  <a:pt x="14632" y="6500"/>
                </a:cubicBezTo>
                <a:cubicBezTo>
                  <a:pt x="14623" y="6483"/>
                  <a:pt x="13875" y="4948"/>
                  <a:pt x="13875" y="4948"/>
                </a:cubicBezTo>
                <a:cubicBezTo>
                  <a:pt x="13875" y="4948"/>
                  <a:pt x="13646" y="4470"/>
                  <a:pt x="14040" y="4075"/>
                </a:cubicBezTo>
                <a:cubicBezTo>
                  <a:pt x="14277" y="3838"/>
                  <a:pt x="14622" y="3781"/>
                  <a:pt x="14913" y="3910"/>
                </a:cubicBezTo>
                <a:cubicBezTo>
                  <a:pt x="14926" y="3915"/>
                  <a:pt x="16486" y="4676"/>
                  <a:pt x="16486" y="4676"/>
                </a:cubicBezTo>
                <a:cubicBezTo>
                  <a:pt x="16486" y="4676"/>
                  <a:pt x="16921" y="4897"/>
                  <a:pt x="17320" y="4499"/>
                </a:cubicBezTo>
                <a:cubicBezTo>
                  <a:pt x="17550" y="4268"/>
                  <a:pt x="17611" y="3935"/>
                  <a:pt x="17490" y="3642"/>
                </a:cubicBezTo>
                <a:cubicBezTo>
                  <a:pt x="17481" y="3624"/>
                  <a:pt x="16733" y="2090"/>
                  <a:pt x="16733" y="2090"/>
                </a:cubicBezTo>
                <a:cubicBezTo>
                  <a:pt x="16733" y="2090"/>
                  <a:pt x="16504" y="1611"/>
                  <a:pt x="16899" y="1217"/>
                </a:cubicBezTo>
                <a:cubicBezTo>
                  <a:pt x="17135" y="980"/>
                  <a:pt x="17480" y="922"/>
                  <a:pt x="17772" y="1051"/>
                </a:cubicBezTo>
                <a:cubicBezTo>
                  <a:pt x="17784" y="1056"/>
                  <a:pt x="19345" y="1818"/>
                  <a:pt x="19345" y="1818"/>
                </a:cubicBezTo>
                <a:cubicBezTo>
                  <a:pt x="19345" y="1818"/>
                  <a:pt x="19807" y="2012"/>
                  <a:pt x="20179" y="1639"/>
                </a:cubicBezTo>
                <a:cubicBezTo>
                  <a:pt x="20409" y="1409"/>
                  <a:pt x="20470" y="1075"/>
                  <a:pt x="20349" y="783"/>
                </a:cubicBezTo>
                <a:cubicBezTo>
                  <a:pt x="20345" y="774"/>
                  <a:pt x="20156" y="386"/>
                  <a:pt x="19967" y="0"/>
                </a:cubicBezTo>
                <a:lnTo>
                  <a:pt x="0" y="0"/>
                </a:lnTo>
                <a:lnTo>
                  <a:pt x="0" y="1429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D72B3679-7CA5-689C-BA41-778759943DC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28570073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Kansi 4 B">
    <p:bg>
      <p:bgPr>
        <a:solidFill>
          <a:schemeClr val="accent3"/>
        </a:solidFill>
        <a:effectLst/>
      </p:bgPr>
    </p:bg>
    <p:spTree>
      <p:nvGrpSpPr>
        <p:cNvPr id="1" name=""/>
        <p:cNvGrpSpPr/>
        <p:nvPr/>
      </p:nvGrpSpPr>
      <p:grpSpPr>
        <a:xfrm>
          <a:off x="0" y="0"/>
          <a:ext cx="0" cy="0"/>
          <a:chOff x="0" y="0"/>
          <a:chExt cx="0" cy="0"/>
        </a:xfrm>
      </p:grpSpPr>
      <p:sp>
        <p:nvSpPr>
          <p:cNvPr id="4" name="Freeform 18"/>
          <p:cNvSpPr>
            <a:spLocks/>
          </p:cNvSpPr>
          <p:nvPr/>
        </p:nvSpPr>
        <p:spPr bwMode="auto">
          <a:xfrm>
            <a:off x="0" y="0"/>
            <a:ext cx="12193588" cy="6858000"/>
          </a:xfrm>
          <a:custGeom>
            <a:avLst/>
            <a:gdLst>
              <a:gd name="T0" fmla="*/ 0 w 25400"/>
              <a:gd name="T1" fmla="*/ 6858000 h 14293"/>
              <a:gd name="T2" fmla="*/ 5607912 w 25400"/>
              <a:gd name="T3" fmla="*/ 6858000 h 14293"/>
              <a:gd name="T4" fmla="*/ 5425974 w 25400"/>
              <a:gd name="T5" fmla="*/ 6485663 h 14293"/>
              <a:gd name="T6" fmla="*/ 5505662 w 25400"/>
              <a:gd name="T7" fmla="*/ 6066305 h 14293"/>
              <a:gd name="T8" fmla="*/ 5924743 w 25400"/>
              <a:gd name="T9" fmla="*/ 5987135 h 14293"/>
              <a:gd name="T10" fmla="*/ 6679377 w 25400"/>
              <a:gd name="T11" fmla="*/ 6355154 h 14293"/>
              <a:gd name="T12" fmla="*/ 7079737 w 25400"/>
              <a:gd name="T13" fmla="*/ 6269746 h 14293"/>
              <a:gd name="T14" fmla="*/ 7161825 w 25400"/>
              <a:gd name="T15" fmla="*/ 5859025 h 14293"/>
              <a:gd name="T16" fmla="*/ 6797949 w 25400"/>
              <a:gd name="T17" fmla="*/ 5114351 h 14293"/>
              <a:gd name="T18" fmla="*/ 6877637 w 25400"/>
              <a:gd name="T19" fmla="*/ 4694993 h 14293"/>
              <a:gd name="T20" fmla="*/ 7296718 w 25400"/>
              <a:gd name="T21" fmla="*/ 4615823 h 14293"/>
              <a:gd name="T22" fmla="*/ 8051832 w 25400"/>
              <a:gd name="T23" fmla="*/ 4983841 h 14293"/>
              <a:gd name="T24" fmla="*/ 8452192 w 25400"/>
              <a:gd name="T25" fmla="*/ 4898434 h 14293"/>
              <a:gd name="T26" fmla="*/ 8533800 w 25400"/>
              <a:gd name="T27" fmla="*/ 4487712 h 14293"/>
              <a:gd name="T28" fmla="*/ 8170404 w 25400"/>
              <a:gd name="T29" fmla="*/ 3743039 h 14293"/>
              <a:gd name="T30" fmla="*/ 8249612 w 25400"/>
              <a:gd name="T31" fmla="*/ 3323681 h 14293"/>
              <a:gd name="T32" fmla="*/ 8668693 w 25400"/>
              <a:gd name="T33" fmla="*/ 3244511 h 14293"/>
              <a:gd name="T34" fmla="*/ 9422367 w 25400"/>
              <a:gd name="T35" fmla="*/ 3613969 h 14293"/>
              <a:gd name="T36" fmla="*/ 9821287 w 25400"/>
              <a:gd name="T37" fmla="*/ 3530001 h 14293"/>
              <a:gd name="T38" fmla="*/ 9902895 w 25400"/>
              <a:gd name="T39" fmla="*/ 3118799 h 14293"/>
              <a:gd name="T40" fmla="*/ 9539499 w 25400"/>
              <a:gd name="T41" fmla="*/ 2374126 h 14293"/>
              <a:gd name="T42" fmla="*/ 9619187 w 25400"/>
              <a:gd name="T43" fmla="*/ 1955247 h 14293"/>
              <a:gd name="T44" fmla="*/ 10038268 w 25400"/>
              <a:gd name="T45" fmla="*/ 1876078 h 14293"/>
              <a:gd name="T46" fmla="*/ 10792902 w 25400"/>
              <a:gd name="T47" fmla="*/ 2243616 h 14293"/>
              <a:gd name="T48" fmla="*/ 11193262 w 25400"/>
              <a:gd name="T49" fmla="*/ 2158689 h 14293"/>
              <a:gd name="T50" fmla="*/ 11274870 w 25400"/>
              <a:gd name="T51" fmla="*/ 1747487 h 14293"/>
              <a:gd name="T52" fmla="*/ 10911474 w 25400"/>
              <a:gd name="T53" fmla="*/ 1002814 h 14293"/>
              <a:gd name="T54" fmla="*/ 10991162 w 25400"/>
              <a:gd name="T55" fmla="*/ 583935 h 14293"/>
              <a:gd name="T56" fmla="*/ 11410243 w 25400"/>
              <a:gd name="T57" fmla="*/ 504286 h 14293"/>
              <a:gd name="T58" fmla="*/ 12165357 w 25400"/>
              <a:gd name="T59" fmla="*/ 872304 h 14293"/>
              <a:gd name="T60" fmla="*/ 12193200 w 25400"/>
              <a:gd name="T61" fmla="*/ 881421 h 14293"/>
              <a:gd name="T62" fmla="*/ 12193200 w 25400"/>
              <a:gd name="T63" fmla="*/ 0 h 14293"/>
              <a:gd name="T64" fmla="*/ 0 w 25400"/>
              <a:gd name="T65" fmla="*/ 0 h 14293"/>
              <a:gd name="T66" fmla="*/ 0 w 25400"/>
              <a:gd name="T67" fmla="*/ 6858000 h 1429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5400" h="14293">
                <a:moveTo>
                  <a:pt x="0" y="14293"/>
                </a:moveTo>
                <a:lnTo>
                  <a:pt x="11682" y="14293"/>
                </a:lnTo>
                <a:cubicBezTo>
                  <a:pt x="11492" y="13905"/>
                  <a:pt x="11303" y="13517"/>
                  <a:pt x="11303" y="13517"/>
                </a:cubicBezTo>
                <a:cubicBezTo>
                  <a:pt x="11303" y="13517"/>
                  <a:pt x="11074" y="13038"/>
                  <a:pt x="11469" y="12643"/>
                </a:cubicBezTo>
                <a:cubicBezTo>
                  <a:pt x="11705" y="12407"/>
                  <a:pt x="12051" y="12349"/>
                  <a:pt x="12342" y="12478"/>
                </a:cubicBezTo>
                <a:cubicBezTo>
                  <a:pt x="12354" y="12483"/>
                  <a:pt x="13914" y="13245"/>
                  <a:pt x="13914" y="13245"/>
                </a:cubicBezTo>
                <a:cubicBezTo>
                  <a:pt x="13914" y="13245"/>
                  <a:pt x="14350" y="13466"/>
                  <a:pt x="14748" y="13067"/>
                </a:cubicBezTo>
                <a:cubicBezTo>
                  <a:pt x="14979" y="12837"/>
                  <a:pt x="15040" y="12503"/>
                  <a:pt x="14919" y="12211"/>
                </a:cubicBezTo>
                <a:cubicBezTo>
                  <a:pt x="14910" y="12193"/>
                  <a:pt x="14161" y="10659"/>
                  <a:pt x="14161" y="10659"/>
                </a:cubicBezTo>
                <a:cubicBezTo>
                  <a:pt x="14161" y="10659"/>
                  <a:pt x="13932" y="10180"/>
                  <a:pt x="14327" y="9785"/>
                </a:cubicBezTo>
                <a:cubicBezTo>
                  <a:pt x="14564" y="9549"/>
                  <a:pt x="14909" y="9491"/>
                  <a:pt x="15200" y="9620"/>
                </a:cubicBezTo>
                <a:cubicBezTo>
                  <a:pt x="15213" y="9625"/>
                  <a:pt x="16773" y="10387"/>
                  <a:pt x="16773" y="10387"/>
                </a:cubicBezTo>
                <a:cubicBezTo>
                  <a:pt x="16773" y="10387"/>
                  <a:pt x="17208" y="10608"/>
                  <a:pt x="17607" y="10209"/>
                </a:cubicBezTo>
                <a:cubicBezTo>
                  <a:pt x="17837" y="9979"/>
                  <a:pt x="17898" y="9645"/>
                  <a:pt x="17777" y="9353"/>
                </a:cubicBezTo>
                <a:cubicBezTo>
                  <a:pt x="17768" y="9335"/>
                  <a:pt x="17020" y="7801"/>
                  <a:pt x="17020" y="7801"/>
                </a:cubicBezTo>
                <a:cubicBezTo>
                  <a:pt x="17020" y="7801"/>
                  <a:pt x="16791" y="7322"/>
                  <a:pt x="17185" y="6927"/>
                </a:cubicBezTo>
                <a:cubicBezTo>
                  <a:pt x="17422" y="6691"/>
                  <a:pt x="17767" y="6633"/>
                  <a:pt x="18058" y="6762"/>
                </a:cubicBezTo>
                <a:cubicBezTo>
                  <a:pt x="18071" y="6767"/>
                  <a:pt x="19628" y="7532"/>
                  <a:pt x="19628" y="7532"/>
                </a:cubicBezTo>
                <a:cubicBezTo>
                  <a:pt x="19628" y="7532"/>
                  <a:pt x="20093" y="7723"/>
                  <a:pt x="20459" y="7357"/>
                </a:cubicBezTo>
                <a:cubicBezTo>
                  <a:pt x="20689" y="7127"/>
                  <a:pt x="20750" y="6793"/>
                  <a:pt x="20629" y="6500"/>
                </a:cubicBezTo>
                <a:cubicBezTo>
                  <a:pt x="20620" y="6483"/>
                  <a:pt x="19872" y="4948"/>
                  <a:pt x="19872" y="4948"/>
                </a:cubicBezTo>
                <a:cubicBezTo>
                  <a:pt x="19872" y="4948"/>
                  <a:pt x="19643" y="4470"/>
                  <a:pt x="20038" y="4075"/>
                </a:cubicBezTo>
                <a:cubicBezTo>
                  <a:pt x="20274" y="3838"/>
                  <a:pt x="20619" y="3781"/>
                  <a:pt x="20911" y="3910"/>
                </a:cubicBezTo>
                <a:cubicBezTo>
                  <a:pt x="20923" y="3915"/>
                  <a:pt x="22483" y="4676"/>
                  <a:pt x="22483" y="4676"/>
                </a:cubicBezTo>
                <a:cubicBezTo>
                  <a:pt x="22483" y="4676"/>
                  <a:pt x="22919" y="4897"/>
                  <a:pt x="23317" y="4499"/>
                </a:cubicBezTo>
                <a:cubicBezTo>
                  <a:pt x="23547" y="4268"/>
                  <a:pt x="23608" y="3935"/>
                  <a:pt x="23487" y="3642"/>
                </a:cubicBezTo>
                <a:cubicBezTo>
                  <a:pt x="23479" y="3624"/>
                  <a:pt x="22730" y="2090"/>
                  <a:pt x="22730" y="2090"/>
                </a:cubicBezTo>
                <a:cubicBezTo>
                  <a:pt x="22730" y="2090"/>
                  <a:pt x="22501" y="1611"/>
                  <a:pt x="22896" y="1217"/>
                </a:cubicBezTo>
                <a:cubicBezTo>
                  <a:pt x="23132" y="980"/>
                  <a:pt x="23478" y="922"/>
                  <a:pt x="23769" y="1051"/>
                </a:cubicBezTo>
                <a:cubicBezTo>
                  <a:pt x="23781" y="1056"/>
                  <a:pt x="25342" y="1818"/>
                  <a:pt x="25342" y="1818"/>
                </a:cubicBezTo>
                <a:cubicBezTo>
                  <a:pt x="25342" y="1818"/>
                  <a:pt x="25363" y="1827"/>
                  <a:pt x="25400" y="1837"/>
                </a:cubicBezTo>
                <a:lnTo>
                  <a:pt x="25400" y="0"/>
                </a:lnTo>
                <a:lnTo>
                  <a:pt x="0" y="0"/>
                </a:lnTo>
                <a:lnTo>
                  <a:pt x="0" y="14293"/>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67070742-9556-211C-7C34-DA722DD8D83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40478223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Kansi 5">
    <p:bg>
      <p:bgPr>
        <a:solidFill>
          <a:schemeClr val="accent3"/>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7463" y="-17463"/>
            <a:ext cx="9726613" cy="6875463"/>
          </a:xfrm>
          <a:custGeom>
            <a:avLst/>
            <a:gdLst>
              <a:gd name="T0" fmla="*/ 12981 w 20233"/>
              <a:gd name="T1" fmla="*/ 6251 h 14300"/>
              <a:gd name="T2" fmla="*/ 12981 w 20233"/>
              <a:gd name="T3" fmla="*/ 6876000 h 14300"/>
              <a:gd name="T4" fmla="*/ 3610270 w 20233"/>
              <a:gd name="T5" fmla="*/ 6876000 h 14300"/>
              <a:gd name="T6" fmla="*/ 3608347 w 20233"/>
              <a:gd name="T7" fmla="*/ 6056169 h 14300"/>
              <a:gd name="T8" fmla="*/ 4484350 w 20233"/>
              <a:gd name="T9" fmla="*/ 6058573 h 14300"/>
              <a:gd name="T10" fmla="*/ 4481946 w 20233"/>
              <a:gd name="T11" fmla="*/ 5182004 h 14300"/>
              <a:gd name="T12" fmla="*/ 5358431 w 20233"/>
              <a:gd name="T13" fmla="*/ 5184408 h 14300"/>
              <a:gd name="T14" fmla="*/ 5356027 w 20233"/>
              <a:gd name="T15" fmla="*/ 4368424 h 14300"/>
              <a:gd name="T16" fmla="*/ 6232031 w 20233"/>
              <a:gd name="T17" fmla="*/ 4370828 h 14300"/>
              <a:gd name="T18" fmla="*/ 6229627 w 20233"/>
              <a:gd name="T19" fmla="*/ 3494258 h 14300"/>
              <a:gd name="T20" fmla="*/ 7106111 w 20233"/>
              <a:gd name="T21" fmla="*/ 3496662 h 14300"/>
              <a:gd name="T22" fmla="*/ 7103707 w 20233"/>
              <a:gd name="T23" fmla="*/ 2620573 h 14300"/>
              <a:gd name="T24" fmla="*/ 7980192 w 20233"/>
              <a:gd name="T25" fmla="*/ 2622978 h 14300"/>
              <a:gd name="T26" fmla="*/ 7977788 w 20233"/>
              <a:gd name="T27" fmla="*/ 1746408 h 14300"/>
              <a:gd name="T28" fmla="*/ 8853791 w 20233"/>
              <a:gd name="T29" fmla="*/ 1748812 h 14300"/>
              <a:gd name="T30" fmla="*/ 8851388 w 20233"/>
              <a:gd name="T31" fmla="*/ 872723 h 14300"/>
              <a:gd name="T32" fmla="*/ 9727872 w 20233"/>
              <a:gd name="T33" fmla="*/ 875127 h 14300"/>
              <a:gd name="T34" fmla="*/ 9725468 w 20233"/>
              <a:gd name="T35" fmla="*/ 0 h 14300"/>
              <a:gd name="T36" fmla="*/ 12981 w 20233"/>
              <a:gd name="T37" fmla="*/ 6251 h 143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0233" h="14300">
                <a:moveTo>
                  <a:pt x="27" y="13"/>
                </a:moveTo>
                <a:cubicBezTo>
                  <a:pt x="-68" y="4714"/>
                  <a:pt x="122" y="9599"/>
                  <a:pt x="27" y="14300"/>
                </a:cubicBezTo>
                <a:lnTo>
                  <a:pt x="7509" y="14300"/>
                </a:lnTo>
                <a:cubicBezTo>
                  <a:pt x="7508" y="13732"/>
                  <a:pt x="7506" y="13163"/>
                  <a:pt x="7505" y="12595"/>
                </a:cubicBezTo>
                <a:lnTo>
                  <a:pt x="9327" y="12600"/>
                </a:lnTo>
                <a:cubicBezTo>
                  <a:pt x="9325" y="11992"/>
                  <a:pt x="9324" y="11385"/>
                  <a:pt x="9322" y="10777"/>
                </a:cubicBezTo>
                <a:lnTo>
                  <a:pt x="11145" y="10782"/>
                </a:lnTo>
                <a:cubicBezTo>
                  <a:pt x="11143" y="10216"/>
                  <a:pt x="11142" y="9651"/>
                  <a:pt x="11140" y="9085"/>
                </a:cubicBezTo>
                <a:lnTo>
                  <a:pt x="12962" y="9090"/>
                </a:lnTo>
                <a:cubicBezTo>
                  <a:pt x="12960" y="8482"/>
                  <a:pt x="12959" y="7875"/>
                  <a:pt x="12957" y="7267"/>
                </a:cubicBezTo>
                <a:lnTo>
                  <a:pt x="14780" y="7272"/>
                </a:lnTo>
                <a:cubicBezTo>
                  <a:pt x="14778" y="6665"/>
                  <a:pt x="14777" y="6057"/>
                  <a:pt x="14775" y="5450"/>
                </a:cubicBezTo>
                <a:lnTo>
                  <a:pt x="16598" y="5455"/>
                </a:lnTo>
                <a:cubicBezTo>
                  <a:pt x="16596" y="4847"/>
                  <a:pt x="16595" y="4240"/>
                  <a:pt x="16593" y="3632"/>
                </a:cubicBezTo>
                <a:lnTo>
                  <a:pt x="18415" y="3637"/>
                </a:lnTo>
                <a:cubicBezTo>
                  <a:pt x="18413" y="3030"/>
                  <a:pt x="18412" y="2422"/>
                  <a:pt x="18410" y="1815"/>
                </a:cubicBezTo>
                <a:lnTo>
                  <a:pt x="20233" y="1820"/>
                </a:lnTo>
                <a:cubicBezTo>
                  <a:pt x="20231" y="1213"/>
                  <a:pt x="20230" y="607"/>
                  <a:pt x="20228" y="0"/>
                </a:cubicBezTo>
                <a:lnTo>
                  <a:pt x="27" y="13"/>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A394A487-2BDD-3966-3D2B-12740933628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38110334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Kansi 5 B">
    <p:bg>
      <p:bgPr>
        <a:solidFill>
          <a:schemeClr val="accent3"/>
        </a:solidFill>
        <a:effectLst/>
      </p:bgPr>
    </p:bg>
    <p:spTree>
      <p:nvGrpSpPr>
        <p:cNvPr id="1" name=""/>
        <p:cNvGrpSpPr/>
        <p:nvPr/>
      </p:nvGrpSpPr>
      <p:grpSpPr>
        <a:xfrm>
          <a:off x="0" y="0"/>
          <a:ext cx="0" cy="0"/>
          <a:chOff x="0" y="0"/>
          <a:chExt cx="0" cy="0"/>
        </a:xfrm>
      </p:grpSpPr>
      <p:sp>
        <p:nvSpPr>
          <p:cNvPr id="4" name="Freeform 5"/>
          <p:cNvSpPr>
            <a:spLocks/>
          </p:cNvSpPr>
          <p:nvPr/>
        </p:nvSpPr>
        <p:spPr bwMode="auto">
          <a:xfrm>
            <a:off x="0" y="0"/>
            <a:ext cx="12193588" cy="6858000"/>
          </a:xfrm>
          <a:custGeom>
            <a:avLst/>
            <a:gdLst>
              <a:gd name="T0" fmla="*/ 0 w 25400"/>
              <a:gd name="T1" fmla="*/ 0 h 14300"/>
              <a:gd name="T2" fmla="*/ 0 w 25400"/>
              <a:gd name="T3" fmla="*/ 6858000 h 14300"/>
              <a:gd name="T4" fmla="*/ 6962125 w 25400"/>
              <a:gd name="T5" fmla="*/ 6858000 h 14300"/>
              <a:gd name="T6" fmla="*/ 6959725 w 25400"/>
              <a:gd name="T7" fmla="*/ 6040315 h 14300"/>
              <a:gd name="T8" fmla="*/ 7834851 w 25400"/>
              <a:gd name="T9" fmla="*/ 6042713 h 14300"/>
              <a:gd name="T10" fmla="*/ 7832451 w 25400"/>
              <a:gd name="T11" fmla="*/ 5168438 h 14300"/>
              <a:gd name="T12" fmla="*/ 8707097 w 25400"/>
              <a:gd name="T13" fmla="*/ 5170836 h 14300"/>
              <a:gd name="T14" fmla="*/ 8704697 w 25400"/>
              <a:gd name="T15" fmla="*/ 4356988 h 14300"/>
              <a:gd name="T16" fmla="*/ 9579823 w 25400"/>
              <a:gd name="T17" fmla="*/ 4359386 h 14300"/>
              <a:gd name="T18" fmla="*/ 9577423 w 25400"/>
              <a:gd name="T19" fmla="*/ 3485111 h 14300"/>
              <a:gd name="T20" fmla="*/ 10452069 w 25400"/>
              <a:gd name="T21" fmla="*/ 3487509 h 14300"/>
              <a:gd name="T22" fmla="*/ 10449668 w 25400"/>
              <a:gd name="T23" fmla="*/ 2613713 h 14300"/>
              <a:gd name="T24" fmla="*/ 11324795 w 25400"/>
              <a:gd name="T25" fmla="*/ 2616111 h 14300"/>
              <a:gd name="T26" fmla="*/ 11322394 w 25400"/>
              <a:gd name="T27" fmla="*/ 1741836 h 14300"/>
              <a:gd name="T28" fmla="*/ 12193200 w 25400"/>
              <a:gd name="T29" fmla="*/ 1744234 h 14300"/>
              <a:gd name="T30" fmla="*/ 12193200 w 25400"/>
              <a:gd name="T31" fmla="*/ 0 h 14300"/>
              <a:gd name="T32" fmla="*/ 0 w 25400"/>
              <a:gd name="T33" fmla="*/ 0 h 143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5400" h="14300">
                <a:moveTo>
                  <a:pt x="0" y="0"/>
                </a:moveTo>
                <a:lnTo>
                  <a:pt x="0" y="14300"/>
                </a:lnTo>
                <a:lnTo>
                  <a:pt x="14503" y="14300"/>
                </a:lnTo>
                <a:lnTo>
                  <a:pt x="14498" y="12595"/>
                </a:lnTo>
                <a:lnTo>
                  <a:pt x="16321" y="12600"/>
                </a:lnTo>
                <a:lnTo>
                  <a:pt x="16316" y="10777"/>
                </a:lnTo>
                <a:lnTo>
                  <a:pt x="18138" y="10782"/>
                </a:lnTo>
                <a:lnTo>
                  <a:pt x="18133" y="9085"/>
                </a:lnTo>
                <a:lnTo>
                  <a:pt x="19956" y="9090"/>
                </a:lnTo>
                <a:lnTo>
                  <a:pt x="19951" y="7267"/>
                </a:lnTo>
                <a:lnTo>
                  <a:pt x="21773" y="7272"/>
                </a:lnTo>
                <a:lnTo>
                  <a:pt x="21768" y="5450"/>
                </a:lnTo>
                <a:lnTo>
                  <a:pt x="23591" y="5455"/>
                </a:lnTo>
                <a:lnTo>
                  <a:pt x="23586" y="3632"/>
                </a:lnTo>
                <a:lnTo>
                  <a:pt x="25400" y="3637"/>
                </a:lnTo>
                <a:lnTo>
                  <a:pt x="25400" y="0"/>
                </a:lnTo>
                <a:lnTo>
                  <a:pt x="0" y="0"/>
                </a:lnTo>
                <a:close/>
              </a:path>
            </a:pathLst>
          </a:custGeom>
          <a:solidFill>
            <a:srgbClr val="0001BE"/>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ctrTitle"/>
          </p:nvPr>
        </p:nvSpPr>
        <p:spPr>
          <a:xfrm>
            <a:off x="408563" y="457200"/>
            <a:ext cx="10739336" cy="2071991"/>
          </a:xfrm>
        </p:spPr>
        <p:txBody>
          <a:bodyPr/>
          <a:lstStyle>
            <a:lvl1pPr algn="l">
              <a:lnSpc>
                <a:spcPct val="85000"/>
              </a:lnSpc>
              <a:defRPr sz="7000">
                <a:solidFill>
                  <a:srgbClr val="FFFFFF"/>
                </a:solidFill>
                <a:latin typeface="+mj-lt"/>
              </a:defRPr>
            </a:lvl1pPr>
          </a:lstStyle>
          <a:p>
            <a:r>
              <a:rPr lang="fi-FI" dirty="0"/>
              <a:t>Muokkaa </a:t>
            </a:r>
            <a:r>
              <a:rPr lang="fi-FI" dirty="0" err="1"/>
              <a:t>perustyyl</a:t>
            </a:r>
            <a:r>
              <a:rPr lang="fi-FI" dirty="0"/>
              <a:t>. </a:t>
            </a:r>
            <a:r>
              <a:rPr lang="fi-FI" dirty="0" err="1"/>
              <a:t>napsautt</a:t>
            </a:r>
            <a:r>
              <a:rPr lang="fi-FI" dirty="0"/>
              <a:t>.</a:t>
            </a:r>
          </a:p>
        </p:txBody>
      </p:sp>
      <p:sp>
        <p:nvSpPr>
          <p:cNvPr id="12" name="Tekstin paikkamerkki 11"/>
          <p:cNvSpPr>
            <a:spLocks noGrp="1"/>
          </p:cNvSpPr>
          <p:nvPr>
            <p:ph type="body" sz="quarter" idx="13"/>
          </p:nvPr>
        </p:nvSpPr>
        <p:spPr>
          <a:xfrm>
            <a:off x="447472" y="2665378"/>
            <a:ext cx="10709478" cy="972000"/>
          </a:xfrm>
        </p:spPr>
        <p:txBody>
          <a:bodyPr/>
          <a:lstStyle>
            <a:lvl1pPr marL="0" indent="0">
              <a:buNone/>
              <a:defRPr b="1">
                <a:solidFill>
                  <a:srgbClr val="FFFFFF"/>
                </a:solidFill>
                <a:latin typeface="+mj-lt"/>
              </a:defRPr>
            </a:lvl1pPr>
          </a:lstStyle>
          <a:p>
            <a:pPr lvl="0"/>
            <a:r>
              <a:rPr lang="fi-FI" dirty="0"/>
              <a:t>Muokkaa tekstin perustyylejä napsauttamalla</a:t>
            </a:r>
          </a:p>
        </p:txBody>
      </p:sp>
      <p:pic>
        <p:nvPicPr>
          <p:cNvPr id="6" name="Kuva 5">
            <a:extLst>
              <a:ext uri="{FF2B5EF4-FFF2-40B4-BE49-F238E27FC236}">
                <a16:creationId xmlns:a16="http://schemas.microsoft.com/office/drawing/2014/main" id="{7DDDB73B-932A-409A-FCD0-C86B1881F2E8}"/>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496997" y="5934215"/>
            <a:ext cx="779592" cy="593585"/>
          </a:xfrm>
          <a:prstGeom prst="rect">
            <a:avLst/>
          </a:prstGeom>
        </p:spPr>
      </p:pic>
    </p:spTree>
    <p:extLst>
      <p:ext uri="{BB962C8B-B14F-4D97-AF65-F5344CB8AC3E}">
        <p14:creationId xmlns:p14="http://schemas.microsoft.com/office/powerpoint/2010/main" val="19827974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Otsikko ja sisältö C">
    <p:spTree>
      <p:nvGrpSpPr>
        <p:cNvPr id="1" name=""/>
        <p:cNvGrpSpPr/>
        <p:nvPr/>
      </p:nvGrpSpPr>
      <p:grpSpPr>
        <a:xfrm>
          <a:off x="0" y="0"/>
          <a:ext cx="0" cy="0"/>
          <a:chOff x="0" y="0"/>
          <a:chExt cx="0" cy="0"/>
        </a:xfrm>
      </p:grpSpPr>
      <p:sp>
        <p:nvSpPr>
          <p:cNvPr id="4" name="Freeform 9"/>
          <p:cNvSpPr>
            <a:spLocks noChangeAspect="1"/>
          </p:cNvSpPr>
          <p:nvPr/>
        </p:nvSpPr>
        <p:spPr bwMode="auto">
          <a:xfrm>
            <a:off x="11077575" y="0"/>
            <a:ext cx="1112838" cy="6858000"/>
          </a:xfrm>
          <a:custGeom>
            <a:avLst/>
            <a:gdLst>
              <a:gd name="T0" fmla="*/ 30426 w 2304"/>
              <a:gd name="T1" fmla="*/ 0 h 14300"/>
              <a:gd name="T2" fmla="*/ 18352 w 2304"/>
              <a:gd name="T3" fmla="*/ 11990 h 14300"/>
              <a:gd name="T4" fmla="*/ 286395 w 2304"/>
              <a:gd name="T5" fmla="*/ 276718 h 14300"/>
              <a:gd name="T6" fmla="*/ 18352 w 2304"/>
              <a:gd name="T7" fmla="*/ 540967 h 14300"/>
              <a:gd name="T8" fmla="*/ 268042 w 2304"/>
              <a:gd name="T9" fmla="*/ 787951 h 14300"/>
              <a:gd name="T10" fmla="*/ 0 w 2304"/>
              <a:gd name="T11" fmla="*/ 1052199 h 14300"/>
              <a:gd name="T12" fmla="*/ 268042 w 2304"/>
              <a:gd name="T13" fmla="*/ 1316928 h 14300"/>
              <a:gd name="T14" fmla="*/ 0 w 2304"/>
              <a:gd name="T15" fmla="*/ 1581656 h 14300"/>
              <a:gd name="T16" fmla="*/ 268042 w 2304"/>
              <a:gd name="T17" fmla="*/ 1846385 h 14300"/>
              <a:gd name="T18" fmla="*/ 0 w 2304"/>
              <a:gd name="T19" fmla="*/ 2111113 h 14300"/>
              <a:gd name="T20" fmla="*/ 268042 w 2304"/>
              <a:gd name="T21" fmla="*/ 2375841 h 14300"/>
              <a:gd name="T22" fmla="*/ 0 w 2304"/>
              <a:gd name="T23" fmla="*/ 2640570 h 14300"/>
              <a:gd name="T24" fmla="*/ 268042 w 2304"/>
              <a:gd name="T25" fmla="*/ 2905298 h 14300"/>
              <a:gd name="T26" fmla="*/ 0 w 2304"/>
              <a:gd name="T27" fmla="*/ 3170027 h 14300"/>
              <a:gd name="T28" fmla="*/ 281082 w 2304"/>
              <a:gd name="T29" fmla="*/ 3447704 h 14300"/>
              <a:gd name="T30" fmla="*/ 18352 w 2304"/>
              <a:gd name="T31" fmla="*/ 3706677 h 14300"/>
              <a:gd name="T32" fmla="*/ 286395 w 2304"/>
              <a:gd name="T33" fmla="*/ 3971405 h 14300"/>
              <a:gd name="T34" fmla="*/ 18352 w 2304"/>
              <a:gd name="T35" fmla="*/ 4236134 h 14300"/>
              <a:gd name="T36" fmla="*/ 286395 w 2304"/>
              <a:gd name="T37" fmla="*/ 4500862 h 14300"/>
              <a:gd name="T38" fmla="*/ 18352 w 2304"/>
              <a:gd name="T39" fmla="*/ 4765591 h 14300"/>
              <a:gd name="T40" fmla="*/ 286395 w 2304"/>
              <a:gd name="T41" fmla="*/ 5030319 h 14300"/>
              <a:gd name="T42" fmla="*/ 18352 w 2304"/>
              <a:gd name="T43" fmla="*/ 5295047 h 14300"/>
              <a:gd name="T44" fmla="*/ 268042 w 2304"/>
              <a:gd name="T45" fmla="*/ 5541552 h 14300"/>
              <a:gd name="T46" fmla="*/ 0 w 2304"/>
              <a:gd name="T47" fmla="*/ 5806280 h 14300"/>
              <a:gd name="T48" fmla="*/ 268042 w 2304"/>
              <a:gd name="T49" fmla="*/ 6071009 h 14300"/>
              <a:gd name="T50" fmla="*/ 0 w 2304"/>
              <a:gd name="T51" fmla="*/ 6335737 h 14300"/>
              <a:gd name="T52" fmla="*/ 268042 w 2304"/>
              <a:gd name="T53" fmla="*/ 6600465 h 14300"/>
              <a:gd name="T54" fmla="*/ 7244 w 2304"/>
              <a:gd name="T55" fmla="*/ 6858000 h 14300"/>
              <a:gd name="T56" fmla="*/ 1112737 w 2304"/>
              <a:gd name="T57" fmla="*/ 6858000 h 14300"/>
              <a:gd name="T58" fmla="*/ 1112737 w 2304"/>
              <a:gd name="T59" fmla="*/ 0 h 14300"/>
              <a:gd name="T60" fmla="*/ 30426 w 2304"/>
              <a:gd name="T61" fmla="*/ 0 h 14300"/>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304" h="14300">
                <a:moveTo>
                  <a:pt x="63" y="0"/>
                </a:moveTo>
                <a:lnTo>
                  <a:pt x="38" y="25"/>
                </a:lnTo>
                <a:lnTo>
                  <a:pt x="593" y="577"/>
                </a:lnTo>
                <a:lnTo>
                  <a:pt x="38" y="1128"/>
                </a:lnTo>
                <a:lnTo>
                  <a:pt x="555" y="1643"/>
                </a:lnTo>
                <a:lnTo>
                  <a:pt x="0" y="2194"/>
                </a:lnTo>
                <a:lnTo>
                  <a:pt x="555" y="2746"/>
                </a:lnTo>
                <a:lnTo>
                  <a:pt x="0" y="3298"/>
                </a:lnTo>
                <a:lnTo>
                  <a:pt x="555" y="3850"/>
                </a:lnTo>
                <a:lnTo>
                  <a:pt x="0" y="4402"/>
                </a:lnTo>
                <a:lnTo>
                  <a:pt x="555" y="4954"/>
                </a:lnTo>
                <a:lnTo>
                  <a:pt x="0" y="5506"/>
                </a:lnTo>
                <a:lnTo>
                  <a:pt x="555" y="6058"/>
                </a:lnTo>
                <a:lnTo>
                  <a:pt x="0" y="6610"/>
                </a:lnTo>
                <a:lnTo>
                  <a:pt x="582" y="7189"/>
                </a:lnTo>
                <a:lnTo>
                  <a:pt x="38" y="7729"/>
                </a:lnTo>
                <a:lnTo>
                  <a:pt x="593" y="8281"/>
                </a:lnTo>
                <a:lnTo>
                  <a:pt x="38" y="8833"/>
                </a:lnTo>
                <a:lnTo>
                  <a:pt x="593" y="9385"/>
                </a:lnTo>
                <a:lnTo>
                  <a:pt x="38" y="9937"/>
                </a:lnTo>
                <a:lnTo>
                  <a:pt x="593" y="10489"/>
                </a:lnTo>
                <a:lnTo>
                  <a:pt x="38" y="11041"/>
                </a:lnTo>
                <a:lnTo>
                  <a:pt x="555" y="11555"/>
                </a:lnTo>
                <a:lnTo>
                  <a:pt x="0" y="12107"/>
                </a:lnTo>
                <a:lnTo>
                  <a:pt x="555" y="12659"/>
                </a:lnTo>
                <a:lnTo>
                  <a:pt x="0" y="13211"/>
                </a:lnTo>
                <a:lnTo>
                  <a:pt x="555" y="13763"/>
                </a:lnTo>
                <a:lnTo>
                  <a:pt x="15" y="14300"/>
                </a:lnTo>
                <a:lnTo>
                  <a:pt x="2304" y="14300"/>
                </a:lnTo>
                <a:cubicBezTo>
                  <a:pt x="2304" y="9533"/>
                  <a:pt x="2304" y="4767"/>
                  <a:pt x="2304" y="0"/>
                </a:cubicBezTo>
                <a:lnTo>
                  <a:pt x="63" y="0"/>
                </a:lnTo>
                <a:close/>
              </a:path>
            </a:pathLst>
          </a:custGeom>
          <a:solidFill>
            <a:srgbClr val="0000B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CA478826-B553-4ACB-BB2E-F4F493153112}" type="datetime1">
              <a:rPr lang="fi-FI"/>
              <a:pPr>
                <a:defRPr/>
              </a:pPr>
              <a:t>5.10.2024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7360EF15-A13F-46ED-A126-49E804ED0577}" type="slidenum">
              <a:rPr lang="fi-FI"/>
              <a:pPr>
                <a:defRPr/>
              </a:pPr>
              <a:t>‹#›</a:t>
            </a:fld>
            <a:endParaRPr lang="fi-FI"/>
          </a:p>
        </p:txBody>
      </p:sp>
    </p:spTree>
    <p:extLst>
      <p:ext uri="{BB962C8B-B14F-4D97-AF65-F5344CB8AC3E}">
        <p14:creationId xmlns:p14="http://schemas.microsoft.com/office/powerpoint/2010/main" val="17038948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Otsikko ja sisältö D">
    <p:spTree>
      <p:nvGrpSpPr>
        <p:cNvPr id="1" name=""/>
        <p:cNvGrpSpPr/>
        <p:nvPr/>
      </p:nvGrpSpPr>
      <p:grpSpPr>
        <a:xfrm>
          <a:off x="0" y="0"/>
          <a:ext cx="0" cy="0"/>
          <a:chOff x="0" y="0"/>
          <a:chExt cx="0" cy="0"/>
        </a:xfrm>
      </p:grpSpPr>
      <p:sp>
        <p:nvSpPr>
          <p:cNvPr id="4" name="Freeform 13"/>
          <p:cNvSpPr>
            <a:spLocks noChangeAspect="1"/>
          </p:cNvSpPr>
          <p:nvPr/>
        </p:nvSpPr>
        <p:spPr bwMode="auto">
          <a:xfrm>
            <a:off x="10964863" y="0"/>
            <a:ext cx="1228725" cy="6858000"/>
          </a:xfrm>
          <a:custGeom>
            <a:avLst/>
            <a:gdLst>
              <a:gd name="T0" fmla="*/ 0 w 2539"/>
              <a:gd name="T1" fmla="*/ 4225103 h 14300"/>
              <a:gd name="T2" fmla="*/ 0 w 2539"/>
              <a:gd name="T3" fmla="*/ 4225103 h 14300"/>
              <a:gd name="T4" fmla="*/ 174239 w 2539"/>
              <a:gd name="T5" fmla="*/ 4488393 h 14300"/>
              <a:gd name="T6" fmla="*/ 0 w 2539"/>
              <a:gd name="T7" fmla="*/ 4751683 h 14300"/>
              <a:gd name="T8" fmla="*/ 0 w 2539"/>
              <a:gd name="T9" fmla="*/ 4752642 h 14300"/>
              <a:gd name="T10" fmla="*/ 0 w 2539"/>
              <a:gd name="T11" fmla="*/ 4753122 h 14300"/>
              <a:gd name="T12" fmla="*/ 174239 w 2539"/>
              <a:gd name="T13" fmla="*/ 5016411 h 14300"/>
              <a:gd name="T14" fmla="*/ 0 w 2539"/>
              <a:gd name="T15" fmla="*/ 5279701 h 14300"/>
              <a:gd name="T16" fmla="*/ 0 w 2539"/>
              <a:gd name="T17" fmla="*/ 5279701 h 14300"/>
              <a:gd name="T18" fmla="*/ 0 w 2539"/>
              <a:gd name="T19" fmla="*/ 5281140 h 14300"/>
              <a:gd name="T20" fmla="*/ 175691 w 2539"/>
              <a:gd name="T21" fmla="*/ 5544909 h 14300"/>
              <a:gd name="T22" fmla="*/ 0 w 2539"/>
              <a:gd name="T23" fmla="*/ 5809158 h 14300"/>
              <a:gd name="T24" fmla="*/ 175691 w 2539"/>
              <a:gd name="T25" fmla="*/ 6072927 h 14300"/>
              <a:gd name="T26" fmla="*/ 0 w 2539"/>
              <a:gd name="T27" fmla="*/ 6337176 h 14300"/>
              <a:gd name="T28" fmla="*/ 175691 w 2539"/>
              <a:gd name="T29" fmla="*/ 6600945 h 14300"/>
              <a:gd name="T30" fmla="*/ 0 w 2539"/>
              <a:gd name="T31" fmla="*/ 6858000 h 14300"/>
              <a:gd name="T32" fmla="*/ 1228866 w 2539"/>
              <a:gd name="T33" fmla="*/ 6858000 h 14300"/>
              <a:gd name="T34" fmla="*/ 1228866 w 2539"/>
              <a:gd name="T35" fmla="*/ 0 h 14300"/>
              <a:gd name="T36" fmla="*/ 0 w 2539"/>
              <a:gd name="T37" fmla="*/ 0 h 14300"/>
              <a:gd name="T38" fmla="*/ 175691 w 2539"/>
              <a:gd name="T39" fmla="*/ 264249 h 14300"/>
              <a:gd name="T40" fmla="*/ 0 w 2539"/>
              <a:gd name="T41" fmla="*/ 528018 h 14300"/>
              <a:gd name="T42" fmla="*/ 175691 w 2539"/>
              <a:gd name="T43" fmla="*/ 791787 h 14300"/>
              <a:gd name="T44" fmla="*/ 0 w 2539"/>
              <a:gd name="T45" fmla="*/ 1056036 h 14300"/>
              <a:gd name="T46" fmla="*/ 175691 w 2539"/>
              <a:gd name="T47" fmla="*/ 1319805 h 14300"/>
              <a:gd name="T48" fmla="*/ 0 w 2539"/>
              <a:gd name="T49" fmla="*/ 1584054 h 14300"/>
              <a:gd name="T50" fmla="*/ 175691 w 2539"/>
              <a:gd name="T51" fmla="*/ 1847823 h 14300"/>
              <a:gd name="T52" fmla="*/ 0 w 2539"/>
              <a:gd name="T53" fmla="*/ 2112072 h 14300"/>
              <a:gd name="T54" fmla="*/ 175691 w 2539"/>
              <a:gd name="T55" fmla="*/ 2375841 h 14300"/>
              <a:gd name="T56" fmla="*/ 0 w 2539"/>
              <a:gd name="T57" fmla="*/ 2640090 h 14300"/>
              <a:gd name="T58" fmla="*/ 175691 w 2539"/>
              <a:gd name="T59" fmla="*/ 2903859 h 14300"/>
              <a:gd name="T60" fmla="*/ 0 w 2539"/>
              <a:gd name="T61" fmla="*/ 3168108 h 14300"/>
              <a:gd name="T62" fmla="*/ 175691 w 2539"/>
              <a:gd name="T63" fmla="*/ 3431877 h 14300"/>
              <a:gd name="T64" fmla="*/ 0 w 2539"/>
              <a:gd name="T65" fmla="*/ 3695647 h 14300"/>
              <a:gd name="T66" fmla="*/ 175691 w 2539"/>
              <a:gd name="T67" fmla="*/ 3959896 h 14300"/>
              <a:gd name="T68" fmla="*/ 0 w 2539"/>
              <a:gd name="T69" fmla="*/ 4223665 h 14300"/>
              <a:gd name="T70" fmla="*/ 0 w 2539"/>
              <a:gd name="T71" fmla="*/ 4225103 h 143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2539" h="14300">
                <a:moveTo>
                  <a:pt x="0" y="8810"/>
                </a:moveTo>
                <a:lnTo>
                  <a:pt x="0" y="8810"/>
                </a:lnTo>
                <a:cubicBezTo>
                  <a:pt x="0" y="9056"/>
                  <a:pt x="148" y="9267"/>
                  <a:pt x="360" y="9359"/>
                </a:cubicBezTo>
                <a:cubicBezTo>
                  <a:pt x="148" y="9451"/>
                  <a:pt x="0" y="9662"/>
                  <a:pt x="0" y="9908"/>
                </a:cubicBezTo>
                <a:lnTo>
                  <a:pt x="0" y="9910"/>
                </a:lnTo>
                <a:lnTo>
                  <a:pt x="0" y="9911"/>
                </a:lnTo>
                <a:cubicBezTo>
                  <a:pt x="0" y="10157"/>
                  <a:pt x="148" y="10368"/>
                  <a:pt x="360" y="10460"/>
                </a:cubicBezTo>
                <a:cubicBezTo>
                  <a:pt x="148" y="10552"/>
                  <a:pt x="0" y="10763"/>
                  <a:pt x="0" y="11009"/>
                </a:cubicBezTo>
                <a:lnTo>
                  <a:pt x="0" y="11012"/>
                </a:lnTo>
                <a:cubicBezTo>
                  <a:pt x="0" y="11259"/>
                  <a:pt x="150" y="11471"/>
                  <a:pt x="363" y="11562"/>
                </a:cubicBezTo>
                <a:cubicBezTo>
                  <a:pt x="150" y="11654"/>
                  <a:pt x="0" y="11866"/>
                  <a:pt x="0" y="12113"/>
                </a:cubicBezTo>
                <a:cubicBezTo>
                  <a:pt x="0" y="12360"/>
                  <a:pt x="150" y="12572"/>
                  <a:pt x="363" y="12663"/>
                </a:cubicBezTo>
                <a:cubicBezTo>
                  <a:pt x="150" y="12755"/>
                  <a:pt x="0" y="12967"/>
                  <a:pt x="0" y="13214"/>
                </a:cubicBezTo>
                <a:cubicBezTo>
                  <a:pt x="0" y="13461"/>
                  <a:pt x="150" y="13673"/>
                  <a:pt x="363" y="13764"/>
                </a:cubicBezTo>
                <a:cubicBezTo>
                  <a:pt x="154" y="13854"/>
                  <a:pt x="6" y="14059"/>
                  <a:pt x="0" y="14300"/>
                </a:cubicBezTo>
                <a:lnTo>
                  <a:pt x="2539" y="14300"/>
                </a:lnTo>
                <a:cubicBezTo>
                  <a:pt x="2539" y="9533"/>
                  <a:pt x="2539" y="4767"/>
                  <a:pt x="2539" y="0"/>
                </a:cubicBezTo>
                <a:lnTo>
                  <a:pt x="0" y="0"/>
                </a:lnTo>
                <a:cubicBezTo>
                  <a:pt x="0" y="247"/>
                  <a:pt x="150" y="459"/>
                  <a:pt x="363" y="551"/>
                </a:cubicBezTo>
                <a:cubicBezTo>
                  <a:pt x="150" y="642"/>
                  <a:pt x="0" y="854"/>
                  <a:pt x="0" y="1101"/>
                </a:cubicBezTo>
                <a:cubicBezTo>
                  <a:pt x="0" y="1348"/>
                  <a:pt x="150" y="1560"/>
                  <a:pt x="363" y="1651"/>
                </a:cubicBezTo>
                <a:cubicBezTo>
                  <a:pt x="150" y="1743"/>
                  <a:pt x="0" y="1955"/>
                  <a:pt x="0" y="2202"/>
                </a:cubicBezTo>
                <a:cubicBezTo>
                  <a:pt x="0" y="2449"/>
                  <a:pt x="150" y="2661"/>
                  <a:pt x="363" y="2752"/>
                </a:cubicBezTo>
                <a:cubicBezTo>
                  <a:pt x="150" y="2844"/>
                  <a:pt x="0" y="3056"/>
                  <a:pt x="0" y="3303"/>
                </a:cubicBezTo>
                <a:cubicBezTo>
                  <a:pt x="0" y="3550"/>
                  <a:pt x="150" y="3762"/>
                  <a:pt x="363" y="3853"/>
                </a:cubicBezTo>
                <a:cubicBezTo>
                  <a:pt x="150" y="3945"/>
                  <a:pt x="0" y="4157"/>
                  <a:pt x="0" y="4404"/>
                </a:cubicBezTo>
                <a:cubicBezTo>
                  <a:pt x="0" y="4651"/>
                  <a:pt x="150" y="4863"/>
                  <a:pt x="363" y="4954"/>
                </a:cubicBezTo>
                <a:cubicBezTo>
                  <a:pt x="150" y="5046"/>
                  <a:pt x="0" y="5258"/>
                  <a:pt x="0" y="5505"/>
                </a:cubicBezTo>
                <a:cubicBezTo>
                  <a:pt x="0" y="5752"/>
                  <a:pt x="150" y="5964"/>
                  <a:pt x="363" y="6055"/>
                </a:cubicBezTo>
                <a:cubicBezTo>
                  <a:pt x="150" y="6147"/>
                  <a:pt x="0" y="6359"/>
                  <a:pt x="0" y="6606"/>
                </a:cubicBezTo>
                <a:cubicBezTo>
                  <a:pt x="0" y="6853"/>
                  <a:pt x="150" y="7065"/>
                  <a:pt x="363" y="7156"/>
                </a:cubicBezTo>
                <a:cubicBezTo>
                  <a:pt x="150" y="7247"/>
                  <a:pt x="0" y="7459"/>
                  <a:pt x="0" y="7706"/>
                </a:cubicBezTo>
                <a:cubicBezTo>
                  <a:pt x="0" y="7954"/>
                  <a:pt x="150" y="8165"/>
                  <a:pt x="363" y="8257"/>
                </a:cubicBezTo>
                <a:cubicBezTo>
                  <a:pt x="150" y="8348"/>
                  <a:pt x="0" y="8560"/>
                  <a:pt x="0" y="8807"/>
                </a:cubicBezTo>
                <a:lnTo>
                  <a:pt x="0" y="8810"/>
                </a:lnTo>
                <a:close/>
              </a:path>
            </a:pathLst>
          </a:custGeom>
          <a:solidFill>
            <a:srgbClr val="FC4F00"/>
          </a:solidFill>
          <a:ln>
            <a:noFill/>
          </a:ln>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546DC16C-AD58-4B82-B61F-3C4F610F5015}" type="datetime1">
              <a:rPr lang="fi-FI"/>
              <a:pPr>
                <a:defRPr/>
              </a:pPr>
              <a:t>5.10.2024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1AE05BE9-4658-48DD-9A9B-957C4720502C}" type="slidenum">
              <a:rPr lang="fi-FI"/>
              <a:pPr>
                <a:defRPr/>
              </a:pPr>
              <a:t>‹#›</a:t>
            </a:fld>
            <a:endParaRPr lang="fi-FI"/>
          </a:p>
        </p:txBody>
      </p:sp>
    </p:spTree>
    <p:extLst>
      <p:ext uri="{BB962C8B-B14F-4D97-AF65-F5344CB8AC3E}">
        <p14:creationId xmlns:p14="http://schemas.microsoft.com/office/powerpoint/2010/main" val="8551252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Otsikko ja sisältö  F">
    <p:bg>
      <p:bgPr>
        <a:solidFill>
          <a:srgbClr val="FFFFFF"/>
        </a:solidFill>
        <a:effectLst/>
      </p:bgPr>
    </p:bg>
    <p:spTree>
      <p:nvGrpSpPr>
        <p:cNvPr id="1" name=""/>
        <p:cNvGrpSpPr/>
        <p:nvPr/>
      </p:nvGrpSpPr>
      <p:grpSpPr>
        <a:xfrm>
          <a:off x="0" y="0"/>
          <a:ext cx="0" cy="0"/>
          <a:chOff x="0" y="0"/>
          <a:chExt cx="0" cy="0"/>
        </a:xfrm>
      </p:grpSpPr>
      <p:sp>
        <p:nvSpPr>
          <p:cNvPr id="4" name="Freeform 5"/>
          <p:cNvSpPr>
            <a:spLocks noChangeAspect="1"/>
          </p:cNvSpPr>
          <p:nvPr/>
        </p:nvSpPr>
        <p:spPr bwMode="auto">
          <a:xfrm>
            <a:off x="10887075" y="0"/>
            <a:ext cx="1304925" cy="6858000"/>
          </a:xfrm>
          <a:custGeom>
            <a:avLst/>
            <a:gdLst>
              <a:gd name="T0" fmla="*/ 0 w 2700"/>
              <a:gd name="T1" fmla="*/ 16306 h 14300"/>
              <a:gd name="T2" fmla="*/ 212647 w 2700"/>
              <a:gd name="T3" fmla="*/ 144354 h 14300"/>
              <a:gd name="T4" fmla="*/ 212647 w 2700"/>
              <a:gd name="T5" fmla="*/ 290626 h 14300"/>
              <a:gd name="T6" fmla="*/ 0 w 2700"/>
              <a:gd name="T7" fmla="*/ 418674 h 14300"/>
              <a:gd name="T8" fmla="*/ 212647 w 2700"/>
              <a:gd name="T9" fmla="*/ 546722 h 14300"/>
              <a:gd name="T10" fmla="*/ 212647 w 2700"/>
              <a:gd name="T11" fmla="*/ 692994 h 14300"/>
              <a:gd name="T12" fmla="*/ 0 w 2700"/>
              <a:gd name="T13" fmla="*/ 820083 h 14300"/>
              <a:gd name="T14" fmla="*/ 212647 w 2700"/>
              <a:gd name="T15" fmla="*/ 948130 h 14300"/>
              <a:gd name="T16" fmla="*/ 212647 w 2700"/>
              <a:gd name="T17" fmla="*/ 1094403 h 14300"/>
              <a:gd name="T18" fmla="*/ 0 w 2700"/>
              <a:gd name="T19" fmla="*/ 1221971 h 14300"/>
              <a:gd name="T20" fmla="*/ 212647 w 2700"/>
              <a:gd name="T21" fmla="*/ 1350019 h 14300"/>
              <a:gd name="T22" fmla="*/ 212647 w 2700"/>
              <a:gd name="T23" fmla="*/ 1496291 h 14300"/>
              <a:gd name="T24" fmla="*/ 0 w 2700"/>
              <a:gd name="T25" fmla="*/ 1624339 h 14300"/>
              <a:gd name="T26" fmla="*/ 212647 w 2700"/>
              <a:gd name="T27" fmla="*/ 1752387 h 14300"/>
              <a:gd name="T28" fmla="*/ 212647 w 2700"/>
              <a:gd name="T29" fmla="*/ 1898659 h 14300"/>
              <a:gd name="T30" fmla="*/ 0 w 2700"/>
              <a:gd name="T31" fmla="*/ 2026707 h 14300"/>
              <a:gd name="T32" fmla="*/ 212647 w 2700"/>
              <a:gd name="T33" fmla="*/ 2154755 h 14300"/>
              <a:gd name="T34" fmla="*/ 212647 w 2700"/>
              <a:gd name="T35" fmla="*/ 2301027 h 14300"/>
              <a:gd name="T36" fmla="*/ 0 w 2700"/>
              <a:gd name="T37" fmla="*/ 2429554 h 14300"/>
              <a:gd name="T38" fmla="*/ 212647 w 2700"/>
              <a:gd name="T39" fmla="*/ 2557602 h 14300"/>
              <a:gd name="T40" fmla="*/ 212647 w 2700"/>
              <a:gd name="T41" fmla="*/ 2703874 h 14300"/>
              <a:gd name="T42" fmla="*/ 0 w 2700"/>
              <a:gd name="T43" fmla="*/ 2831443 h 14300"/>
              <a:gd name="T44" fmla="*/ 212647 w 2700"/>
              <a:gd name="T45" fmla="*/ 2959970 h 14300"/>
              <a:gd name="T46" fmla="*/ 212647 w 2700"/>
              <a:gd name="T47" fmla="*/ 3105763 h 14300"/>
              <a:gd name="T48" fmla="*/ 0 w 2700"/>
              <a:gd name="T49" fmla="*/ 3232852 h 14300"/>
              <a:gd name="T50" fmla="*/ 212647 w 2700"/>
              <a:gd name="T51" fmla="*/ 3360900 h 14300"/>
              <a:gd name="T52" fmla="*/ 212647 w 2700"/>
              <a:gd name="T53" fmla="*/ 3507172 h 14300"/>
              <a:gd name="T54" fmla="*/ 0 w 2700"/>
              <a:gd name="T55" fmla="*/ 3635220 h 14300"/>
              <a:gd name="T56" fmla="*/ 212647 w 2700"/>
              <a:gd name="T57" fmla="*/ 3763268 h 14300"/>
              <a:gd name="T58" fmla="*/ 212647 w 2700"/>
              <a:gd name="T59" fmla="*/ 3909540 h 14300"/>
              <a:gd name="T60" fmla="*/ 0 w 2700"/>
              <a:gd name="T61" fmla="*/ 4037588 h 14300"/>
              <a:gd name="T62" fmla="*/ 212647 w 2700"/>
              <a:gd name="T63" fmla="*/ 4165636 h 14300"/>
              <a:gd name="T64" fmla="*/ 212647 w 2700"/>
              <a:gd name="T65" fmla="*/ 4311908 h 14300"/>
              <a:gd name="T66" fmla="*/ 0 w 2700"/>
              <a:gd name="T67" fmla="*/ 4439476 h 14300"/>
              <a:gd name="T68" fmla="*/ 212647 w 2700"/>
              <a:gd name="T69" fmla="*/ 4568003 h 14300"/>
              <a:gd name="T70" fmla="*/ 262425 w 2700"/>
              <a:gd name="T71" fmla="*/ 4655287 h 14300"/>
              <a:gd name="T72" fmla="*/ 44463 w 2700"/>
              <a:gd name="T73" fmla="*/ 4785733 h 14300"/>
              <a:gd name="T74" fmla="*/ 48812 w 2700"/>
              <a:gd name="T75" fmla="*/ 4928648 h 14300"/>
              <a:gd name="T76" fmla="*/ 262425 w 2700"/>
              <a:gd name="T77" fmla="*/ 5058135 h 14300"/>
              <a:gd name="T78" fmla="*/ 46396 w 2700"/>
              <a:gd name="T79" fmla="*/ 5187621 h 14300"/>
              <a:gd name="T80" fmla="*/ 48812 w 2700"/>
              <a:gd name="T81" fmla="*/ 5331016 h 14300"/>
              <a:gd name="T82" fmla="*/ 262425 w 2700"/>
              <a:gd name="T83" fmla="*/ 5460023 h 14300"/>
              <a:gd name="T84" fmla="*/ 46396 w 2700"/>
              <a:gd name="T85" fmla="*/ 5589510 h 14300"/>
              <a:gd name="T86" fmla="*/ 48812 w 2700"/>
              <a:gd name="T87" fmla="*/ 5732425 h 14300"/>
              <a:gd name="T88" fmla="*/ 262425 w 2700"/>
              <a:gd name="T89" fmla="*/ 5861432 h 14300"/>
              <a:gd name="T90" fmla="*/ 46396 w 2700"/>
              <a:gd name="T91" fmla="*/ 5991398 h 14300"/>
              <a:gd name="T92" fmla="*/ 48812 w 2700"/>
              <a:gd name="T93" fmla="*/ 6134793 h 14300"/>
              <a:gd name="T94" fmla="*/ 262425 w 2700"/>
              <a:gd name="T95" fmla="*/ 6263800 h 14300"/>
              <a:gd name="T96" fmla="*/ 46396 w 2700"/>
              <a:gd name="T97" fmla="*/ 6393287 h 14300"/>
              <a:gd name="T98" fmla="*/ 48812 w 2700"/>
              <a:gd name="T99" fmla="*/ 6537161 h 14300"/>
              <a:gd name="T100" fmla="*/ 262425 w 2700"/>
              <a:gd name="T101" fmla="*/ 6666168 h 14300"/>
              <a:gd name="T102" fmla="*/ 46396 w 2700"/>
              <a:gd name="T103" fmla="*/ 6795655 h 14300"/>
              <a:gd name="T104" fmla="*/ 1304878 w 2700"/>
              <a:gd name="T105" fmla="*/ 6858000 h 14300"/>
              <a:gd name="T106" fmla="*/ 1450 w 2700"/>
              <a:gd name="T107" fmla="*/ 0 h 1430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2700" h="14300">
                <a:moveTo>
                  <a:pt x="3" y="0"/>
                </a:moveTo>
                <a:cubicBezTo>
                  <a:pt x="1" y="11"/>
                  <a:pt x="0" y="22"/>
                  <a:pt x="0" y="34"/>
                </a:cubicBezTo>
                <a:cubicBezTo>
                  <a:pt x="0" y="102"/>
                  <a:pt x="40" y="159"/>
                  <a:pt x="101" y="185"/>
                </a:cubicBezTo>
                <a:cubicBezTo>
                  <a:pt x="105" y="186"/>
                  <a:pt x="440" y="301"/>
                  <a:pt x="440" y="301"/>
                </a:cubicBezTo>
                <a:cubicBezTo>
                  <a:pt x="440" y="301"/>
                  <a:pt x="543" y="338"/>
                  <a:pt x="543" y="454"/>
                </a:cubicBezTo>
                <a:cubicBezTo>
                  <a:pt x="543" y="523"/>
                  <a:pt x="501" y="582"/>
                  <a:pt x="440" y="606"/>
                </a:cubicBezTo>
                <a:cubicBezTo>
                  <a:pt x="437" y="607"/>
                  <a:pt x="96" y="724"/>
                  <a:pt x="96" y="724"/>
                </a:cubicBezTo>
                <a:cubicBezTo>
                  <a:pt x="96" y="724"/>
                  <a:pt x="0" y="756"/>
                  <a:pt x="0" y="873"/>
                </a:cubicBezTo>
                <a:cubicBezTo>
                  <a:pt x="0" y="940"/>
                  <a:pt x="40" y="998"/>
                  <a:pt x="101" y="1023"/>
                </a:cubicBezTo>
                <a:cubicBezTo>
                  <a:pt x="105" y="1025"/>
                  <a:pt x="440" y="1140"/>
                  <a:pt x="440" y="1140"/>
                </a:cubicBezTo>
                <a:cubicBezTo>
                  <a:pt x="440" y="1140"/>
                  <a:pt x="543" y="1177"/>
                  <a:pt x="543" y="1292"/>
                </a:cubicBezTo>
                <a:cubicBezTo>
                  <a:pt x="543" y="1362"/>
                  <a:pt x="501" y="1421"/>
                  <a:pt x="440" y="1445"/>
                </a:cubicBezTo>
                <a:cubicBezTo>
                  <a:pt x="437" y="1446"/>
                  <a:pt x="96" y="1562"/>
                  <a:pt x="96" y="1562"/>
                </a:cubicBezTo>
                <a:cubicBezTo>
                  <a:pt x="96" y="1562"/>
                  <a:pt x="0" y="1602"/>
                  <a:pt x="0" y="1710"/>
                </a:cubicBezTo>
                <a:cubicBezTo>
                  <a:pt x="0" y="1777"/>
                  <a:pt x="40" y="1835"/>
                  <a:pt x="101" y="1860"/>
                </a:cubicBezTo>
                <a:cubicBezTo>
                  <a:pt x="105" y="1862"/>
                  <a:pt x="440" y="1977"/>
                  <a:pt x="440" y="1977"/>
                </a:cubicBezTo>
                <a:cubicBezTo>
                  <a:pt x="440" y="1977"/>
                  <a:pt x="543" y="2013"/>
                  <a:pt x="543" y="2129"/>
                </a:cubicBezTo>
                <a:cubicBezTo>
                  <a:pt x="543" y="2199"/>
                  <a:pt x="501" y="2258"/>
                  <a:pt x="440" y="2282"/>
                </a:cubicBezTo>
                <a:cubicBezTo>
                  <a:pt x="437" y="2283"/>
                  <a:pt x="96" y="2400"/>
                  <a:pt x="96" y="2400"/>
                </a:cubicBezTo>
                <a:cubicBezTo>
                  <a:pt x="96" y="2400"/>
                  <a:pt x="0" y="2431"/>
                  <a:pt x="0" y="2548"/>
                </a:cubicBezTo>
                <a:cubicBezTo>
                  <a:pt x="0" y="2616"/>
                  <a:pt x="40" y="2674"/>
                  <a:pt x="101" y="2699"/>
                </a:cubicBezTo>
                <a:cubicBezTo>
                  <a:pt x="105" y="2700"/>
                  <a:pt x="440" y="2815"/>
                  <a:pt x="440" y="2815"/>
                </a:cubicBezTo>
                <a:cubicBezTo>
                  <a:pt x="440" y="2815"/>
                  <a:pt x="543" y="2852"/>
                  <a:pt x="543" y="2968"/>
                </a:cubicBezTo>
                <a:cubicBezTo>
                  <a:pt x="543" y="3037"/>
                  <a:pt x="501" y="3096"/>
                  <a:pt x="440" y="3120"/>
                </a:cubicBezTo>
                <a:cubicBezTo>
                  <a:pt x="437" y="3121"/>
                  <a:pt x="96" y="3239"/>
                  <a:pt x="96" y="3239"/>
                </a:cubicBezTo>
                <a:cubicBezTo>
                  <a:pt x="96" y="3239"/>
                  <a:pt x="0" y="3278"/>
                  <a:pt x="0" y="3387"/>
                </a:cubicBezTo>
                <a:cubicBezTo>
                  <a:pt x="0" y="3455"/>
                  <a:pt x="40" y="3513"/>
                  <a:pt x="101" y="3538"/>
                </a:cubicBezTo>
                <a:cubicBezTo>
                  <a:pt x="105" y="3539"/>
                  <a:pt x="440" y="3654"/>
                  <a:pt x="440" y="3654"/>
                </a:cubicBezTo>
                <a:cubicBezTo>
                  <a:pt x="440" y="3654"/>
                  <a:pt x="543" y="3691"/>
                  <a:pt x="543" y="3807"/>
                </a:cubicBezTo>
                <a:cubicBezTo>
                  <a:pt x="543" y="3876"/>
                  <a:pt x="501" y="3935"/>
                  <a:pt x="440" y="3959"/>
                </a:cubicBezTo>
                <a:cubicBezTo>
                  <a:pt x="437" y="3960"/>
                  <a:pt x="96" y="4077"/>
                  <a:pt x="96" y="4077"/>
                </a:cubicBezTo>
                <a:cubicBezTo>
                  <a:pt x="96" y="4077"/>
                  <a:pt x="0" y="4109"/>
                  <a:pt x="0" y="4226"/>
                </a:cubicBezTo>
                <a:cubicBezTo>
                  <a:pt x="0" y="4293"/>
                  <a:pt x="40" y="4351"/>
                  <a:pt x="101" y="4377"/>
                </a:cubicBezTo>
                <a:cubicBezTo>
                  <a:pt x="105" y="4378"/>
                  <a:pt x="440" y="4493"/>
                  <a:pt x="440" y="4493"/>
                </a:cubicBezTo>
                <a:cubicBezTo>
                  <a:pt x="440" y="4493"/>
                  <a:pt x="543" y="4530"/>
                  <a:pt x="543" y="4646"/>
                </a:cubicBezTo>
                <a:cubicBezTo>
                  <a:pt x="543" y="4715"/>
                  <a:pt x="501" y="4774"/>
                  <a:pt x="440" y="4798"/>
                </a:cubicBezTo>
                <a:cubicBezTo>
                  <a:pt x="437" y="4799"/>
                  <a:pt x="92" y="4918"/>
                  <a:pt x="92" y="4918"/>
                </a:cubicBezTo>
                <a:cubicBezTo>
                  <a:pt x="92" y="4918"/>
                  <a:pt x="0" y="4949"/>
                  <a:pt x="0" y="5066"/>
                </a:cubicBezTo>
                <a:cubicBezTo>
                  <a:pt x="0" y="5133"/>
                  <a:pt x="40" y="5191"/>
                  <a:pt x="101" y="5216"/>
                </a:cubicBezTo>
                <a:cubicBezTo>
                  <a:pt x="105" y="5218"/>
                  <a:pt x="440" y="5333"/>
                  <a:pt x="440" y="5333"/>
                </a:cubicBezTo>
                <a:cubicBezTo>
                  <a:pt x="440" y="5333"/>
                  <a:pt x="543" y="5370"/>
                  <a:pt x="543" y="5485"/>
                </a:cubicBezTo>
                <a:cubicBezTo>
                  <a:pt x="543" y="5555"/>
                  <a:pt x="501" y="5614"/>
                  <a:pt x="440" y="5638"/>
                </a:cubicBezTo>
                <a:cubicBezTo>
                  <a:pt x="437" y="5639"/>
                  <a:pt x="96" y="5756"/>
                  <a:pt x="96" y="5756"/>
                </a:cubicBezTo>
                <a:cubicBezTo>
                  <a:pt x="96" y="5756"/>
                  <a:pt x="0" y="5787"/>
                  <a:pt x="0" y="5904"/>
                </a:cubicBezTo>
                <a:cubicBezTo>
                  <a:pt x="0" y="5972"/>
                  <a:pt x="40" y="6030"/>
                  <a:pt x="101" y="6055"/>
                </a:cubicBezTo>
                <a:cubicBezTo>
                  <a:pt x="105" y="6056"/>
                  <a:pt x="440" y="6172"/>
                  <a:pt x="440" y="6172"/>
                </a:cubicBezTo>
                <a:cubicBezTo>
                  <a:pt x="440" y="6172"/>
                  <a:pt x="543" y="6208"/>
                  <a:pt x="543" y="6324"/>
                </a:cubicBezTo>
                <a:cubicBezTo>
                  <a:pt x="543" y="6393"/>
                  <a:pt x="501" y="6453"/>
                  <a:pt x="440" y="6476"/>
                </a:cubicBezTo>
                <a:cubicBezTo>
                  <a:pt x="437" y="6477"/>
                  <a:pt x="96" y="6594"/>
                  <a:pt x="96" y="6594"/>
                </a:cubicBezTo>
                <a:cubicBezTo>
                  <a:pt x="96" y="6594"/>
                  <a:pt x="0" y="6634"/>
                  <a:pt x="0" y="6741"/>
                </a:cubicBezTo>
                <a:cubicBezTo>
                  <a:pt x="0" y="6809"/>
                  <a:pt x="40" y="6867"/>
                  <a:pt x="101" y="6892"/>
                </a:cubicBezTo>
                <a:cubicBezTo>
                  <a:pt x="105" y="6893"/>
                  <a:pt x="440" y="7008"/>
                  <a:pt x="440" y="7008"/>
                </a:cubicBezTo>
                <a:cubicBezTo>
                  <a:pt x="440" y="7008"/>
                  <a:pt x="543" y="7045"/>
                  <a:pt x="543" y="7161"/>
                </a:cubicBezTo>
                <a:cubicBezTo>
                  <a:pt x="543" y="7230"/>
                  <a:pt x="501" y="7289"/>
                  <a:pt x="440" y="7313"/>
                </a:cubicBezTo>
                <a:cubicBezTo>
                  <a:pt x="437" y="7314"/>
                  <a:pt x="96" y="7431"/>
                  <a:pt x="96" y="7431"/>
                </a:cubicBezTo>
                <a:cubicBezTo>
                  <a:pt x="96" y="7431"/>
                  <a:pt x="0" y="7463"/>
                  <a:pt x="0" y="7580"/>
                </a:cubicBezTo>
                <a:cubicBezTo>
                  <a:pt x="0" y="7647"/>
                  <a:pt x="40" y="7705"/>
                  <a:pt x="101" y="7731"/>
                </a:cubicBezTo>
                <a:cubicBezTo>
                  <a:pt x="105" y="7732"/>
                  <a:pt x="440" y="7847"/>
                  <a:pt x="440" y="7847"/>
                </a:cubicBezTo>
                <a:cubicBezTo>
                  <a:pt x="440" y="7847"/>
                  <a:pt x="543" y="7884"/>
                  <a:pt x="543" y="8000"/>
                </a:cubicBezTo>
                <a:cubicBezTo>
                  <a:pt x="543" y="8069"/>
                  <a:pt x="501" y="8128"/>
                  <a:pt x="440" y="8152"/>
                </a:cubicBezTo>
                <a:cubicBezTo>
                  <a:pt x="437" y="8153"/>
                  <a:pt x="96" y="8270"/>
                  <a:pt x="96" y="8270"/>
                </a:cubicBezTo>
                <a:cubicBezTo>
                  <a:pt x="96" y="8270"/>
                  <a:pt x="0" y="8310"/>
                  <a:pt x="0" y="8419"/>
                </a:cubicBezTo>
                <a:cubicBezTo>
                  <a:pt x="0" y="8486"/>
                  <a:pt x="40" y="8544"/>
                  <a:pt x="101" y="8569"/>
                </a:cubicBezTo>
                <a:cubicBezTo>
                  <a:pt x="105" y="8571"/>
                  <a:pt x="440" y="8686"/>
                  <a:pt x="440" y="8686"/>
                </a:cubicBezTo>
                <a:cubicBezTo>
                  <a:pt x="440" y="8686"/>
                  <a:pt x="543" y="8723"/>
                  <a:pt x="543" y="8839"/>
                </a:cubicBezTo>
                <a:cubicBezTo>
                  <a:pt x="543" y="8908"/>
                  <a:pt x="501" y="8967"/>
                  <a:pt x="440" y="8991"/>
                </a:cubicBezTo>
                <a:cubicBezTo>
                  <a:pt x="437" y="8992"/>
                  <a:pt x="96" y="9109"/>
                  <a:pt x="96" y="9109"/>
                </a:cubicBezTo>
                <a:cubicBezTo>
                  <a:pt x="96" y="9109"/>
                  <a:pt x="0" y="9141"/>
                  <a:pt x="0" y="9257"/>
                </a:cubicBezTo>
                <a:cubicBezTo>
                  <a:pt x="0" y="9325"/>
                  <a:pt x="40" y="9383"/>
                  <a:pt x="101" y="9408"/>
                </a:cubicBezTo>
                <a:cubicBezTo>
                  <a:pt x="105" y="9409"/>
                  <a:pt x="440" y="9525"/>
                  <a:pt x="440" y="9525"/>
                </a:cubicBezTo>
                <a:cubicBezTo>
                  <a:pt x="440" y="9525"/>
                  <a:pt x="543" y="9561"/>
                  <a:pt x="543" y="9677"/>
                </a:cubicBezTo>
                <a:lnTo>
                  <a:pt x="543" y="9707"/>
                </a:lnTo>
                <a:cubicBezTo>
                  <a:pt x="543" y="9776"/>
                  <a:pt x="501" y="9835"/>
                  <a:pt x="440" y="9859"/>
                </a:cubicBezTo>
                <a:cubicBezTo>
                  <a:pt x="437" y="9860"/>
                  <a:pt x="92" y="9979"/>
                  <a:pt x="92" y="9979"/>
                </a:cubicBezTo>
                <a:cubicBezTo>
                  <a:pt x="92" y="9979"/>
                  <a:pt x="0" y="10010"/>
                  <a:pt x="0" y="10127"/>
                </a:cubicBezTo>
                <a:cubicBezTo>
                  <a:pt x="0" y="10194"/>
                  <a:pt x="40" y="10252"/>
                  <a:pt x="101" y="10277"/>
                </a:cubicBezTo>
                <a:cubicBezTo>
                  <a:pt x="105" y="10279"/>
                  <a:pt x="440" y="10394"/>
                  <a:pt x="440" y="10394"/>
                </a:cubicBezTo>
                <a:cubicBezTo>
                  <a:pt x="440" y="10394"/>
                  <a:pt x="543" y="10431"/>
                  <a:pt x="543" y="10547"/>
                </a:cubicBezTo>
                <a:cubicBezTo>
                  <a:pt x="543" y="10616"/>
                  <a:pt x="501" y="10675"/>
                  <a:pt x="440" y="10699"/>
                </a:cubicBezTo>
                <a:cubicBezTo>
                  <a:pt x="437" y="10700"/>
                  <a:pt x="96" y="10817"/>
                  <a:pt x="96" y="10817"/>
                </a:cubicBezTo>
                <a:cubicBezTo>
                  <a:pt x="96" y="10817"/>
                  <a:pt x="0" y="10849"/>
                  <a:pt x="0" y="10965"/>
                </a:cubicBezTo>
                <a:cubicBezTo>
                  <a:pt x="0" y="11033"/>
                  <a:pt x="40" y="11091"/>
                  <a:pt x="101" y="11116"/>
                </a:cubicBezTo>
                <a:cubicBezTo>
                  <a:pt x="105" y="11117"/>
                  <a:pt x="440" y="11233"/>
                  <a:pt x="440" y="11233"/>
                </a:cubicBezTo>
                <a:cubicBezTo>
                  <a:pt x="440" y="11233"/>
                  <a:pt x="543" y="11269"/>
                  <a:pt x="543" y="11385"/>
                </a:cubicBezTo>
                <a:cubicBezTo>
                  <a:pt x="543" y="11455"/>
                  <a:pt x="501" y="11514"/>
                  <a:pt x="440" y="11538"/>
                </a:cubicBezTo>
                <a:cubicBezTo>
                  <a:pt x="437" y="11539"/>
                  <a:pt x="96" y="11655"/>
                  <a:pt x="96" y="11655"/>
                </a:cubicBezTo>
                <a:cubicBezTo>
                  <a:pt x="96" y="11655"/>
                  <a:pt x="0" y="11695"/>
                  <a:pt x="0" y="11802"/>
                </a:cubicBezTo>
                <a:cubicBezTo>
                  <a:pt x="0" y="11870"/>
                  <a:pt x="40" y="11928"/>
                  <a:pt x="101" y="11953"/>
                </a:cubicBezTo>
                <a:cubicBezTo>
                  <a:pt x="105" y="11954"/>
                  <a:pt x="440" y="12070"/>
                  <a:pt x="440" y="12070"/>
                </a:cubicBezTo>
                <a:cubicBezTo>
                  <a:pt x="440" y="12070"/>
                  <a:pt x="543" y="12106"/>
                  <a:pt x="543" y="12222"/>
                </a:cubicBezTo>
                <a:cubicBezTo>
                  <a:pt x="543" y="12291"/>
                  <a:pt x="501" y="12351"/>
                  <a:pt x="440" y="12374"/>
                </a:cubicBezTo>
                <a:cubicBezTo>
                  <a:pt x="437" y="12376"/>
                  <a:pt x="96" y="12493"/>
                  <a:pt x="96" y="12493"/>
                </a:cubicBezTo>
                <a:cubicBezTo>
                  <a:pt x="96" y="12493"/>
                  <a:pt x="0" y="12524"/>
                  <a:pt x="0" y="12641"/>
                </a:cubicBezTo>
                <a:cubicBezTo>
                  <a:pt x="0" y="12709"/>
                  <a:pt x="40" y="12767"/>
                  <a:pt x="101" y="12792"/>
                </a:cubicBezTo>
                <a:cubicBezTo>
                  <a:pt x="105" y="12793"/>
                  <a:pt x="440" y="12908"/>
                  <a:pt x="440" y="12908"/>
                </a:cubicBezTo>
                <a:cubicBezTo>
                  <a:pt x="440" y="12908"/>
                  <a:pt x="543" y="12945"/>
                  <a:pt x="543" y="13061"/>
                </a:cubicBezTo>
                <a:cubicBezTo>
                  <a:pt x="543" y="13130"/>
                  <a:pt x="501" y="13189"/>
                  <a:pt x="440" y="13213"/>
                </a:cubicBezTo>
                <a:cubicBezTo>
                  <a:pt x="437" y="13214"/>
                  <a:pt x="96" y="13331"/>
                  <a:pt x="96" y="13331"/>
                </a:cubicBezTo>
                <a:cubicBezTo>
                  <a:pt x="96" y="13331"/>
                  <a:pt x="0" y="13371"/>
                  <a:pt x="0" y="13480"/>
                </a:cubicBezTo>
                <a:cubicBezTo>
                  <a:pt x="0" y="13548"/>
                  <a:pt x="40" y="13605"/>
                  <a:pt x="101" y="13631"/>
                </a:cubicBezTo>
                <a:cubicBezTo>
                  <a:pt x="105" y="13632"/>
                  <a:pt x="440" y="13747"/>
                  <a:pt x="440" y="13747"/>
                </a:cubicBezTo>
                <a:cubicBezTo>
                  <a:pt x="440" y="13747"/>
                  <a:pt x="543" y="13784"/>
                  <a:pt x="543" y="13900"/>
                </a:cubicBezTo>
                <a:cubicBezTo>
                  <a:pt x="543" y="13969"/>
                  <a:pt x="501" y="14028"/>
                  <a:pt x="440" y="14052"/>
                </a:cubicBezTo>
                <a:cubicBezTo>
                  <a:pt x="437" y="14053"/>
                  <a:pt x="96" y="14170"/>
                  <a:pt x="96" y="14170"/>
                </a:cubicBezTo>
                <a:cubicBezTo>
                  <a:pt x="96" y="14170"/>
                  <a:pt x="10" y="14198"/>
                  <a:pt x="1" y="14300"/>
                </a:cubicBezTo>
                <a:lnTo>
                  <a:pt x="2700" y="14300"/>
                </a:lnTo>
                <a:lnTo>
                  <a:pt x="2700" y="0"/>
                </a:lnTo>
                <a:lnTo>
                  <a:pt x="3" y="0"/>
                </a:lnTo>
                <a:close/>
              </a:path>
            </a:pathLst>
          </a:custGeom>
          <a:solidFill>
            <a:srgbClr val="9FC9EB"/>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DB981229-02F5-4943-9D72-385C2FCD890A}" type="datetime1">
              <a:rPr lang="fi-FI"/>
              <a:pPr>
                <a:defRPr/>
              </a:pPr>
              <a:t>5.10.2024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BFE030BA-5EB9-462D-8F95-38BA790686AB}" type="slidenum">
              <a:rPr lang="fi-FI"/>
              <a:pPr>
                <a:defRPr/>
              </a:pPr>
              <a:t>‹#›</a:t>
            </a:fld>
            <a:endParaRPr lang="fi-FI"/>
          </a:p>
        </p:txBody>
      </p:sp>
    </p:spTree>
    <p:extLst>
      <p:ext uri="{BB962C8B-B14F-4D97-AF65-F5344CB8AC3E}">
        <p14:creationId xmlns:p14="http://schemas.microsoft.com/office/powerpoint/2010/main" val="13574441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Otsikko ja sisältö G">
    <p:spTree>
      <p:nvGrpSpPr>
        <p:cNvPr id="1" name=""/>
        <p:cNvGrpSpPr/>
        <p:nvPr/>
      </p:nvGrpSpPr>
      <p:grpSpPr>
        <a:xfrm>
          <a:off x="0" y="0"/>
          <a:ext cx="0" cy="0"/>
          <a:chOff x="0" y="0"/>
          <a:chExt cx="0" cy="0"/>
        </a:xfrm>
      </p:grpSpPr>
      <p:sp>
        <p:nvSpPr>
          <p:cNvPr id="4" name="Freeform 5"/>
          <p:cNvSpPr>
            <a:spLocks noChangeAspect="1"/>
          </p:cNvSpPr>
          <p:nvPr/>
        </p:nvSpPr>
        <p:spPr bwMode="auto">
          <a:xfrm>
            <a:off x="10902950" y="0"/>
            <a:ext cx="1290638" cy="6858000"/>
          </a:xfrm>
          <a:custGeom>
            <a:avLst/>
            <a:gdLst>
              <a:gd name="T0" fmla="*/ 175739 w 2658"/>
              <a:gd name="T1" fmla="*/ 0 h 14271"/>
              <a:gd name="T2" fmla="*/ 0 w 2658"/>
              <a:gd name="T3" fmla="*/ 263825 h 14271"/>
              <a:gd name="T4" fmla="*/ 175739 w 2658"/>
              <a:gd name="T5" fmla="*/ 527649 h 14271"/>
              <a:gd name="T6" fmla="*/ 0 w 2658"/>
              <a:gd name="T7" fmla="*/ 791474 h 14271"/>
              <a:gd name="T8" fmla="*/ 175739 w 2658"/>
              <a:gd name="T9" fmla="*/ 1055299 h 14271"/>
              <a:gd name="T10" fmla="*/ 0 w 2658"/>
              <a:gd name="T11" fmla="*/ 1319123 h 14271"/>
              <a:gd name="T12" fmla="*/ 175739 w 2658"/>
              <a:gd name="T13" fmla="*/ 1582468 h 14271"/>
              <a:gd name="T14" fmla="*/ 0 w 2658"/>
              <a:gd name="T15" fmla="*/ 1846292 h 14271"/>
              <a:gd name="T16" fmla="*/ 175739 w 2658"/>
              <a:gd name="T17" fmla="*/ 2110117 h 14271"/>
              <a:gd name="T18" fmla="*/ 0 w 2658"/>
              <a:gd name="T19" fmla="*/ 2373942 h 14271"/>
              <a:gd name="T20" fmla="*/ 175739 w 2658"/>
              <a:gd name="T21" fmla="*/ 2637766 h 14271"/>
              <a:gd name="T22" fmla="*/ 0 w 2658"/>
              <a:gd name="T23" fmla="*/ 2901591 h 14271"/>
              <a:gd name="T24" fmla="*/ 175739 w 2658"/>
              <a:gd name="T25" fmla="*/ 3165416 h 14271"/>
              <a:gd name="T26" fmla="*/ 0 w 2658"/>
              <a:gd name="T27" fmla="*/ 3429240 h 14271"/>
              <a:gd name="T28" fmla="*/ 175739 w 2658"/>
              <a:gd name="T29" fmla="*/ 3693065 h 14271"/>
              <a:gd name="T30" fmla="*/ 0 w 2658"/>
              <a:gd name="T31" fmla="*/ 3956890 h 14271"/>
              <a:gd name="T32" fmla="*/ 175739 w 2658"/>
              <a:gd name="T33" fmla="*/ 4220234 h 14271"/>
              <a:gd name="T34" fmla="*/ 0 w 2658"/>
              <a:gd name="T35" fmla="*/ 4484058 h 14271"/>
              <a:gd name="T36" fmla="*/ 175739 w 2658"/>
              <a:gd name="T37" fmla="*/ 4747883 h 14271"/>
              <a:gd name="T38" fmla="*/ 0 w 2658"/>
              <a:gd name="T39" fmla="*/ 5011708 h 14271"/>
              <a:gd name="T40" fmla="*/ 175739 w 2658"/>
              <a:gd name="T41" fmla="*/ 5275532 h 14271"/>
              <a:gd name="T42" fmla="*/ 0 w 2658"/>
              <a:gd name="T43" fmla="*/ 5539357 h 14271"/>
              <a:gd name="T44" fmla="*/ 175739 w 2658"/>
              <a:gd name="T45" fmla="*/ 5803182 h 14271"/>
              <a:gd name="T46" fmla="*/ 0 w 2658"/>
              <a:gd name="T47" fmla="*/ 6067007 h 14271"/>
              <a:gd name="T48" fmla="*/ 175739 w 2658"/>
              <a:gd name="T49" fmla="*/ 6330831 h 14271"/>
              <a:gd name="T50" fmla="*/ 0 w 2658"/>
              <a:gd name="T51" fmla="*/ 6594175 h 14271"/>
              <a:gd name="T52" fmla="*/ 175739 w 2658"/>
              <a:gd name="T53" fmla="*/ 6858000 h 14271"/>
              <a:gd name="T54" fmla="*/ 1290370 w 2658"/>
              <a:gd name="T55" fmla="*/ 6858000 h 14271"/>
              <a:gd name="T56" fmla="*/ 1290370 w 2658"/>
              <a:gd name="T57" fmla="*/ 481 h 14271"/>
              <a:gd name="T58" fmla="*/ 175739 w 2658"/>
              <a:gd name="T59" fmla="*/ 0 h 1427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2658" h="14271">
                <a:moveTo>
                  <a:pt x="362" y="0"/>
                </a:moveTo>
                <a:cubicBezTo>
                  <a:pt x="362" y="246"/>
                  <a:pt x="213" y="458"/>
                  <a:pt x="0" y="549"/>
                </a:cubicBezTo>
                <a:cubicBezTo>
                  <a:pt x="213" y="640"/>
                  <a:pt x="362" y="852"/>
                  <a:pt x="362" y="1098"/>
                </a:cubicBezTo>
                <a:cubicBezTo>
                  <a:pt x="362" y="1344"/>
                  <a:pt x="213" y="1556"/>
                  <a:pt x="0" y="1647"/>
                </a:cubicBezTo>
                <a:cubicBezTo>
                  <a:pt x="213" y="1738"/>
                  <a:pt x="362" y="1949"/>
                  <a:pt x="362" y="2196"/>
                </a:cubicBezTo>
                <a:cubicBezTo>
                  <a:pt x="362" y="2442"/>
                  <a:pt x="213" y="2653"/>
                  <a:pt x="0" y="2745"/>
                </a:cubicBezTo>
                <a:cubicBezTo>
                  <a:pt x="213" y="2836"/>
                  <a:pt x="362" y="3047"/>
                  <a:pt x="362" y="3293"/>
                </a:cubicBezTo>
                <a:cubicBezTo>
                  <a:pt x="362" y="3540"/>
                  <a:pt x="213" y="3751"/>
                  <a:pt x="0" y="3842"/>
                </a:cubicBezTo>
                <a:cubicBezTo>
                  <a:pt x="213" y="3934"/>
                  <a:pt x="362" y="4145"/>
                  <a:pt x="362" y="4391"/>
                </a:cubicBezTo>
                <a:cubicBezTo>
                  <a:pt x="362" y="4638"/>
                  <a:pt x="213" y="4849"/>
                  <a:pt x="0" y="4940"/>
                </a:cubicBezTo>
                <a:cubicBezTo>
                  <a:pt x="213" y="5031"/>
                  <a:pt x="362" y="5243"/>
                  <a:pt x="362" y="5489"/>
                </a:cubicBezTo>
                <a:cubicBezTo>
                  <a:pt x="362" y="5735"/>
                  <a:pt x="213" y="5947"/>
                  <a:pt x="0" y="6038"/>
                </a:cubicBezTo>
                <a:cubicBezTo>
                  <a:pt x="213" y="6129"/>
                  <a:pt x="362" y="6341"/>
                  <a:pt x="362" y="6587"/>
                </a:cubicBezTo>
                <a:cubicBezTo>
                  <a:pt x="362" y="6833"/>
                  <a:pt x="213" y="7045"/>
                  <a:pt x="0" y="7136"/>
                </a:cubicBezTo>
                <a:cubicBezTo>
                  <a:pt x="213" y="7227"/>
                  <a:pt x="362" y="7438"/>
                  <a:pt x="362" y="7685"/>
                </a:cubicBezTo>
                <a:cubicBezTo>
                  <a:pt x="362" y="7931"/>
                  <a:pt x="213" y="8142"/>
                  <a:pt x="0" y="8234"/>
                </a:cubicBezTo>
                <a:cubicBezTo>
                  <a:pt x="213" y="8325"/>
                  <a:pt x="362" y="8536"/>
                  <a:pt x="362" y="8782"/>
                </a:cubicBezTo>
                <a:cubicBezTo>
                  <a:pt x="362" y="9029"/>
                  <a:pt x="213" y="9240"/>
                  <a:pt x="0" y="9331"/>
                </a:cubicBezTo>
                <a:cubicBezTo>
                  <a:pt x="213" y="9423"/>
                  <a:pt x="362" y="9634"/>
                  <a:pt x="362" y="9880"/>
                </a:cubicBezTo>
                <a:cubicBezTo>
                  <a:pt x="362" y="10127"/>
                  <a:pt x="213" y="10338"/>
                  <a:pt x="0" y="10429"/>
                </a:cubicBezTo>
                <a:cubicBezTo>
                  <a:pt x="213" y="10520"/>
                  <a:pt x="362" y="10732"/>
                  <a:pt x="362" y="10978"/>
                </a:cubicBezTo>
                <a:cubicBezTo>
                  <a:pt x="362" y="11224"/>
                  <a:pt x="213" y="11436"/>
                  <a:pt x="0" y="11527"/>
                </a:cubicBezTo>
                <a:cubicBezTo>
                  <a:pt x="213" y="11618"/>
                  <a:pt x="362" y="11829"/>
                  <a:pt x="362" y="12076"/>
                </a:cubicBezTo>
                <a:cubicBezTo>
                  <a:pt x="362" y="12322"/>
                  <a:pt x="213" y="12533"/>
                  <a:pt x="0" y="12625"/>
                </a:cubicBezTo>
                <a:cubicBezTo>
                  <a:pt x="213" y="12716"/>
                  <a:pt x="362" y="12927"/>
                  <a:pt x="362" y="13174"/>
                </a:cubicBezTo>
                <a:cubicBezTo>
                  <a:pt x="362" y="13420"/>
                  <a:pt x="213" y="13631"/>
                  <a:pt x="0" y="13722"/>
                </a:cubicBezTo>
                <a:cubicBezTo>
                  <a:pt x="213" y="13814"/>
                  <a:pt x="362" y="14025"/>
                  <a:pt x="362" y="14271"/>
                </a:cubicBezTo>
                <a:lnTo>
                  <a:pt x="2658" y="14271"/>
                </a:lnTo>
                <a:lnTo>
                  <a:pt x="2658" y="1"/>
                </a:lnTo>
                <a:lnTo>
                  <a:pt x="362" y="0"/>
                </a:lnTo>
                <a:close/>
              </a:path>
            </a:pathLst>
          </a:custGeom>
          <a:solidFill>
            <a:srgbClr val="FC4F00"/>
          </a:solidFill>
          <a:ln>
            <a:noFill/>
          </a:ln>
        </p:spPr>
        <p:txBody>
          <a:bodyPr/>
          <a:lstStyle/>
          <a:p>
            <a:endParaRPr lang="fi-FI"/>
          </a:p>
        </p:txBody>
      </p:sp>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3"/>
          <p:cNvSpPr>
            <a:spLocks noGrp="1"/>
          </p:cNvSpPr>
          <p:nvPr>
            <p:ph type="dt" sz="half" idx="10"/>
          </p:nvPr>
        </p:nvSpPr>
        <p:spPr/>
        <p:txBody>
          <a:bodyPr/>
          <a:lstStyle>
            <a:lvl1pPr>
              <a:defRPr/>
            </a:lvl1pPr>
          </a:lstStyle>
          <a:p>
            <a:pPr>
              <a:defRPr/>
            </a:pPr>
            <a:fld id="{E9FBDBA7-8D4C-47E1-95E2-7CA492EAA75D}" type="datetime1">
              <a:rPr lang="fi-FI"/>
              <a:pPr>
                <a:defRPr/>
              </a:pPr>
              <a:t>5.10.2024</a:t>
            </a:fld>
            <a:endParaRPr lang="fi-FI"/>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p>
        </p:txBody>
      </p:sp>
      <p:sp>
        <p:nvSpPr>
          <p:cNvPr id="7" name="Dian numeron paikkamerkki 5"/>
          <p:cNvSpPr>
            <a:spLocks noGrp="1"/>
          </p:cNvSpPr>
          <p:nvPr>
            <p:ph type="sldNum" sz="quarter" idx="12"/>
          </p:nvPr>
        </p:nvSpPr>
        <p:spPr/>
        <p:txBody>
          <a:bodyPr/>
          <a:lstStyle>
            <a:lvl1pPr>
              <a:defRPr/>
            </a:lvl1pPr>
          </a:lstStyle>
          <a:p>
            <a:pPr>
              <a:defRPr/>
            </a:pPr>
            <a:fld id="{3A86EB68-0F49-490A-898A-D414BF985B30}" type="slidenum">
              <a:rPr lang="fi-FI"/>
              <a:pPr>
                <a:defRPr/>
              </a:pPr>
              <a:t>‹#›</a:t>
            </a:fld>
            <a:endParaRPr lang="fi-FI"/>
          </a:p>
        </p:txBody>
      </p:sp>
    </p:spTree>
    <p:extLst>
      <p:ext uri="{BB962C8B-B14F-4D97-AF65-F5344CB8AC3E}">
        <p14:creationId xmlns:p14="http://schemas.microsoft.com/office/powerpoint/2010/main" val="8374498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sz="half" idx="1"/>
          </p:nvPr>
        </p:nvSpPr>
        <p:spPr>
          <a:xfrm>
            <a:off x="457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72200" y="1195200"/>
            <a:ext cx="5364000" cy="498240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5" name="Päivämäärän paikkamerkki 3"/>
          <p:cNvSpPr>
            <a:spLocks noGrp="1"/>
          </p:cNvSpPr>
          <p:nvPr>
            <p:ph type="dt" sz="half" idx="10"/>
          </p:nvPr>
        </p:nvSpPr>
        <p:spPr/>
        <p:txBody>
          <a:bodyPr/>
          <a:lstStyle>
            <a:lvl1pPr>
              <a:defRPr/>
            </a:lvl1pPr>
          </a:lstStyle>
          <a:p>
            <a:pPr>
              <a:defRPr/>
            </a:pPr>
            <a:fld id="{7A6D5D0B-BE15-4A3D-B0AA-DCA40568EF42}" type="datetime1">
              <a:rPr lang="fi-FI"/>
              <a:pPr>
                <a:defRPr/>
              </a:pPr>
              <a:t>5.10.2024</a:t>
            </a:fld>
            <a:endParaRPr lang="fi-FI" dirty="0"/>
          </a:p>
        </p:txBody>
      </p:sp>
      <p:sp>
        <p:nvSpPr>
          <p:cNvPr id="6" name="Alatunnisteen paikkamerkki 4"/>
          <p:cNvSpPr>
            <a:spLocks noGrp="1"/>
          </p:cNvSpPr>
          <p:nvPr>
            <p:ph type="ftr" sz="quarter" idx="11"/>
          </p:nvPr>
        </p:nvSpPr>
        <p:spPr/>
        <p:txBody>
          <a:bodyPr/>
          <a:lstStyle>
            <a:lvl1pPr>
              <a:defRPr/>
            </a:lvl1pPr>
          </a:lstStyle>
          <a:p>
            <a:pPr>
              <a:defRPr/>
            </a:pPr>
            <a:r>
              <a:rPr lang="fi-FI"/>
              <a:t>Etunimi Sukunimi</a:t>
            </a:r>
            <a:endParaRPr lang="fi-FI" dirty="0"/>
          </a:p>
        </p:txBody>
      </p:sp>
      <p:sp>
        <p:nvSpPr>
          <p:cNvPr id="7" name="Dian numeron paikkamerkki 5"/>
          <p:cNvSpPr>
            <a:spLocks noGrp="1"/>
          </p:cNvSpPr>
          <p:nvPr>
            <p:ph type="sldNum" sz="quarter" idx="12"/>
          </p:nvPr>
        </p:nvSpPr>
        <p:spPr/>
        <p:txBody>
          <a:bodyPr/>
          <a:lstStyle>
            <a:lvl1pPr>
              <a:defRPr/>
            </a:lvl1pPr>
          </a:lstStyle>
          <a:p>
            <a:pPr>
              <a:defRPr/>
            </a:pPr>
            <a:fld id="{DE5436CC-E032-4E0D-A608-BD8F20419603}" type="slidenum">
              <a:rPr lang="fi-FI"/>
              <a:pPr>
                <a:defRPr/>
              </a:pPr>
              <a:t>‹#›</a:t>
            </a:fld>
            <a:endParaRPr lang="fi-FI" dirty="0"/>
          </a:p>
        </p:txBody>
      </p:sp>
    </p:spTree>
    <p:extLst>
      <p:ext uri="{BB962C8B-B14F-4D97-AF65-F5344CB8AC3E}">
        <p14:creationId xmlns:p14="http://schemas.microsoft.com/office/powerpoint/2010/main" val="325409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21" Type="http://schemas.openxmlformats.org/officeDocument/2006/relationships/image" Target="../media/image5.png"/><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theme" Target="../theme/theme2.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image" Target="../media/image6.sv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3075"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00"/>
                </a:solidFill>
                <a:latin typeface="+mn-lt"/>
              </a:defRPr>
            </a:lvl1pPr>
          </a:lstStyle>
          <a:p>
            <a:pPr>
              <a:defRPr/>
            </a:pPr>
            <a:fld id="{F5EBE5BE-709E-4FB5-A005-A3E961C70CA9}" type="datetime1">
              <a:rPr lang="fi-FI"/>
              <a:pPr>
                <a:defRPr/>
              </a:pPr>
              <a:t>5.10.2024</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00"/>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00"/>
                </a:solidFill>
                <a:latin typeface="+mn-lt"/>
              </a:defRPr>
            </a:lvl1pPr>
          </a:lstStyle>
          <a:p>
            <a:pPr>
              <a:defRPr/>
            </a:pPr>
            <a:fld id="{B5C6A22F-21FA-401F-8BC7-615D7899174A}" type="slidenum">
              <a:rPr lang="fi-FI"/>
              <a:pPr>
                <a:defRPr/>
              </a:pPr>
              <a:t>‹#›</a:t>
            </a:fld>
            <a:endParaRPr lang="fi-FI" dirty="0"/>
          </a:p>
        </p:txBody>
      </p:sp>
      <p:pic>
        <p:nvPicPr>
          <p:cNvPr id="9" name="Kuva 8">
            <a:extLst>
              <a:ext uri="{FF2B5EF4-FFF2-40B4-BE49-F238E27FC236}">
                <a16:creationId xmlns:a16="http://schemas.microsoft.com/office/drawing/2014/main" id="{E9CE6E16-4A90-6F4F-C521-236A7E190AFF}"/>
              </a:ext>
            </a:extLst>
          </p:cNvPr>
          <p:cNvPicPr>
            <a:picLocks noChangeAspect="1"/>
          </p:cNvPicPr>
          <p:nvPr userDrawn="1"/>
        </p:nvPicPr>
        <p:blipFill>
          <a:blip r:embed="rId30" cstate="print">
            <a:extLst>
              <a:ext uri="{28A0092B-C50C-407E-A947-70E740481C1C}">
                <a14:useLocalDpi xmlns:a14="http://schemas.microsoft.com/office/drawing/2010/main" val="0"/>
              </a:ext>
              <a:ext uri="{96DAC541-7B7A-43D3-8B79-37D633B846F1}">
                <asvg:svgBlip xmlns:asvg="http://schemas.microsoft.com/office/drawing/2016/SVG/main" r:embed="rId31"/>
              </a:ext>
            </a:extLst>
          </a:blip>
          <a:srcRect/>
          <a:stretch/>
        </p:blipFill>
        <p:spPr>
          <a:xfrm>
            <a:off x="457200" y="5934215"/>
            <a:ext cx="779593" cy="593585"/>
          </a:xfrm>
          <a:prstGeom prst="rect">
            <a:avLst/>
          </a:prstGeom>
        </p:spPr>
      </p:pic>
    </p:spTree>
  </p:cSld>
  <p:clrMap bg1="lt1" tx1="dk1" bg2="lt2" tx2="dk2" accent1="accent1" accent2="accent2" accent3="accent3" accent4="accent4" accent5="accent5" accent6="accent6" hlink="hlink" folHlink="folHlink"/>
  <p:sldLayoutIdLst>
    <p:sldLayoutId id="2147483820" r:id="rId1"/>
    <p:sldLayoutId id="2147483854" r:id="rId2"/>
    <p:sldLayoutId id="2147483821" r:id="rId3"/>
    <p:sldLayoutId id="2147483859" r:id="rId4"/>
    <p:sldLayoutId id="2147483860" r:id="rId5"/>
    <p:sldLayoutId id="2147483861" r:id="rId6"/>
    <p:sldLayoutId id="2147483862" r:id="rId7"/>
    <p:sldLayoutId id="2147483863" r:id="rId8"/>
    <p:sldLayoutId id="2147483822" r:id="rId9"/>
    <p:sldLayoutId id="2147483823" r:id="rId10"/>
    <p:sldLayoutId id="2147483824" r:id="rId11"/>
    <p:sldLayoutId id="2147483825" r:id="rId12"/>
    <p:sldLayoutId id="2147483826" r:id="rId13"/>
    <p:sldLayoutId id="2147483827" r:id="rId14"/>
    <p:sldLayoutId id="2147483828" r:id="rId15"/>
    <p:sldLayoutId id="2147483864" r:id="rId16"/>
    <p:sldLayoutId id="2147483865" r:id="rId17"/>
    <p:sldLayoutId id="2147483866" r:id="rId18"/>
    <p:sldLayoutId id="2147483829" r:id="rId19"/>
    <p:sldLayoutId id="2147483830" r:id="rId20"/>
    <p:sldLayoutId id="2147483867" r:id="rId21"/>
    <p:sldLayoutId id="2147483868" r:id="rId22"/>
    <p:sldLayoutId id="2147483869" r:id="rId23"/>
    <p:sldLayoutId id="2147483870" r:id="rId24"/>
    <p:sldLayoutId id="2147483871" r:id="rId25"/>
    <p:sldLayoutId id="2147483872" r:id="rId26"/>
    <p:sldLayoutId id="2147483873" r:id="rId27"/>
    <p:sldLayoutId id="2147483874" r:id="rId28"/>
  </p:sldLayoutIdLst>
  <p:hf hdr="0"/>
  <p:txStyles>
    <p:titleStyle>
      <a:lvl1pPr algn="l" rtl="0" eaLnBrk="1" fontAlgn="base" hangingPunct="1">
        <a:lnSpc>
          <a:spcPct val="90000"/>
        </a:lnSpc>
        <a:spcBef>
          <a:spcPct val="0"/>
        </a:spcBef>
        <a:spcAft>
          <a:spcPct val="0"/>
        </a:spcAft>
        <a:defRPr sz="4200" b="1" kern="1200">
          <a:solidFill>
            <a:schemeClr val="tx1"/>
          </a:solidFill>
          <a:latin typeface="Arial Black" panose="020B0A04020102020204" pitchFamily="34" charset="0"/>
          <a:ea typeface="+mj-ea"/>
          <a:cs typeface="+mj-cs"/>
        </a:defRPr>
      </a:lvl1pPr>
      <a:lvl2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2pPr>
      <a:lvl3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3pPr>
      <a:lvl4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4pPr>
      <a:lvl5pPr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5pPr>
      <a:lvl6pPr marL="4572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6pPr>
      <a:lvl7pPr marL="9144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7pPr>
      <a:lvl8pPr marL="13716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8pPr>
      <a:lvl9pPr marL="1828800" algn="l" rtl="0" eaLnBrk="1" fontAlgn="base" hangingPunct="1">
        <a:lnSpc>
          <a:spcPct val="90000"/>
        </a:lnSpc>
        <a:spcBef>
          <a:spcPct val="0"/>
        </a:spcBef>
        <a:spcAft>
          <a:spcPct val="0"/>
        </a:spcAft>
        <a:defRPr sz="4200" b="1">
          <a:solidFill>
            <a:schemeClr val="tx1"/>
          </a:solidFill>
          <a:latin typeface="Arial Black" panose="020B0A04020102020204" pitchFamily="34" charset="0"/>
        </a:defRPr>
      </a:lvl9pPr>
    </p:titleStyle>
    <p:bodyStyle>
      <a:lvl1pPr marL="228600" indent="-228600" algn="l" rtl="0" eaLnBrk="1" fontAlgn="base" hangingPunct="1">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eaLnBrk="1" fontAlgn="base" hangingPunct="1">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1" fontAlgn="base" hangingPunct="1">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1" fontAlgn="base" hangingPunct="1">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Otsikon paikkamerkki 1"/>
          <p:cNvSpPr>
            <a:spLocks noGrp="1"/>
          </p:cNvSpPr>
          <p:nvPr>
            <p:ph type="title"/>
          </p:nvPr>
        </p:nvSpPr>
        <p:spPr bwMode="auto">
          <a:xfrm>
            <a:off x="457200" y="407988"/>
            <a:ext cx="112347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perustyyl. napsautt.</a:t>
            </a:r>
          </a:p>
        </p:txBody>
      </p:sp>
      <p:sp>
        <p:nvSpPr>
          <p:cNvPr id="4099" name="Tekstin paikkamerkki 2"/>
          <p:cNvSpPr>
            <a:spLocks noGrp="1"/>
          </p:cNvSpPr>
          <p:nvPr>
            <p:ph type="body" idx="1"/>
          </p:nvPr>
        </p:nvSpPr>
        <p:spPr bwMode="auto">
          <a:xfrm>
            <a:off x="457200" y="1196975"/>
            <a:ext cx="11234738" cy="497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fi-FI" altLang="fi-FI"/>
              <a:t>Muokkaa tekstin perustyylejä napsauttamalla</a:t>
            </a:r>
          </a:p>
          <a:p>
            <a:pPr lvl="1"/>
            <a:r>
              <a:rPr lang="fi-FI" altLang="fi-FI"/>
              <a:t>toinen taso</a:t>
            </a:r>
          </a:p>
          <a:p>
            <a:pPr lvl="2"/>
            <a:r>
              <a:rPr lang="fi-FI" altLang="fi-FI"/>
              <a:t>kolmas taso</a:t>
            </a:r>
          </a:p>
          <a:p>
            <a:pPr lvl="3"/>
            <a:r>
              <a:rPr lang="fi-FI" altLang="fi-FI"/>
              <a:t>neljäs taso</a:t>
            </a:r>
          </a:p>
          <a:p>
            <a:pPr lvl="4"/>
            <a:r>
              <a:rPr lang="fi-FI" altLang="fi-FI"/>
              <a:t>viides taso</a:t>
            </a:r>
          </a:p>
        </p:txBody>
      </p:sp>
      <p:sp>
        <p:nvSpPr>
          <p:cNvPr id="4" name="Päivämäärän paikkamerkki 3"/>
          <p:cNvSpPr>
            <a:spLocks noGrp="1"/>
          </p:cNvSpPr>
          <p:nvPr>
            <p:ph type="dt" sz="half" idx="2"/>
          </p:nvPr>
        </p:nvSpPr>
        <p:spPr>
          <a:xfrm>
            <a:off x="1663700" y="6269038"/>
            <a:ext cx="1304925" cy="258762"/>
          </a:xfrm>
          <a:prstGeom prst="rect">
            <a:avLst/>
          </a:prstGeom>
        </p:spPr>
        <p:txBody>
          <a:bodyPr vert="horz" lIns="0" tIns="0" rIns="0" bIns="0" rtlCol="0" anchor="ctr">
            <a:noAutofit/>
          </a:bodyPr>
          <a:lstStyle>
            <a:lvl1pPr algn="ctr" eaLnBrk="1" fontAlgn="auto" hangingPunct="1">
              <a:spcBef>
                <a:spcPts val="0"/>
              </a:spcBef>
              <a:spcAft>
                <a:spcPts val="0"/>
              </a:spcAft>
              <a:defRPr sz="1300" smtClean="0">
                <a:solidFill>
                  <a:srgbClr val="0000BF"/>
                </a:solidFill>
                <a:latin typeface="+mn-lt"/>
              </a:defRPr>
            </a:lvl1pPr>
          </a:lstStyle>
          <a:p>
            <a:pPr>
              <a:defRPr/>
            </a:pPr>
            <a:fld id="{CBAAA115-3CED-498F-A139-DF2375735ED4}" type="datetime1">
              <a:rPr lang="fi-FI"/>
              <a:pPr>
                <a:defRPr/>
              </a:pPr>
              <a:t>5.10.2024</a:t>
            </a:fld>
            <a:endParaRPr lang="fi-FI" dirty="0"/>
          </a:p>
        </p:txBody>
      </p:sp>
      <p:sp>
        <p:nvSpPr>
          <p:cNvPr id="5" name="Alatunnisteen paikkamerkki 4"/>
          <p:cNvSpPr>
            <a:spLocks noGrp="1"/>
          </p:cNvSpPr>
          <p:nvPr>
            <p:ph type="ftr" sz="quarter" idx="3"/>
          </p:nvPr>
        </p:nvSpPr>
        <p:spPr>
          <a:xfrm>
            <a:off x="3201988" y="6269038"/>
            <a:ext cx="4114800" cy="258762"/>
          </a:xfrm>
          <a:prstGeom prst="rect">
            <a:avLst/>
          </a:prstGeom>
        </p:spPr>
        <p:txBody>
          <a:bodyPr vert="horz" lIns="0" tIns="0" rIns="0" bIns="0" rtlCol="0" anchor="ctr">
            <a:noAutofit/>
          </a:bodyPr>
          <a:lstStyle>
            <a:lvl1pPr algn="l" eaLnBrk="1" fontAlgn="auto" hangingPunct="1">
              <a:spcBef>
                <a:spcPts val="0"/>
              </a:spcBef>
              <a:spcAft>
                <a:spcPts val="0"/>
              </a:spcAft>
              <a:defRPr sz="1300" smtClean="0">
                <a:solidFill>
                  <a:srgbClr val="0000BF"/>
                </a:solidFill>
                <a:latin typeface="+mn-lt"/>
              </a:defRPr>
            </a:lvl1pPr>
          </a:lstStyle>
          <a:p>
            <a:pPr>
              <a:defRPr/>
            </a:pPr>
            <a:r>
              <a:rPr lang="fi-FI"/>
              <a:t>Etunimi Sukunimi</a:t>
            </a:r>
            <a:endParaRPr lang="fi-FI" dirty="0"/>
          </a:p>
        </p:txBody>
      </p:sp>
      <p:sp>
        <p:nvSpPr>
          <p:cNvPr id="6" name="Dian numeron paikkamerkki 5"/>
          <p:cNvSpPr>
            <a:spLocks noGrp="1"/>
          </p:cNvSpPr>
          <p:nvPr>
            <p:ph type="sldNum" sz="quarter" idx="4"/>
          </p:nvPr>
        </p:nvSpPr>
        <p:spPr>
          <a:xfrm>
            <a:off x="10437813" y="6269038"/>
            <a:ext cx="1236662" cy="258762"/>
          </a:xfrm>
          <a:prstGeom prst="rect">
            <a:avLst/>
          </a:prstGeom>
        </p:spPr>
        <p:txBody>
          <a:bodyPr vert="horz" lIns="0" tIns="0" rIns="0" bIns="0" rtlCol="0" anchor="ctr">
            <a:noAutofit/>
          </a:bodyPr>
          <a:lstStyle>
            <a:lvl1pPr algn="r" eaLnBrk="1" fontAlgn="auto" hangingPunct="1">
              <a:spcBef>
                <a:spcPts val="0"/>
              </a:spcBef>
              <a:spcAft>
                <a:spcPts val="0"/>
              </a:spcAft>
              <a:defRPr sz="1300" b="1" smtClean="0">
                <a:solidFill>
                  <a:srgbClr val="0000BF"/>
                </a:solidFill>
                <a:latin typeface="+mn-lt"/>
              </a:defRPr>
            </a:lvl1pPr>
          </a:lstStyle>
          <a:p>
            <a:pPr>
              <a:defRPr/>
            </a:pPr>
            <a:fld id="{593C62A2-8F4B-4BA5-BB95-3B4A6DD9E671}" type="slidenum">
              <a:rPr lang="fi-FI"/>
              <a:pPr>
                <a:defRPr/>
              </a:pPr>
              <a:t>‹#›</a:t>
            </a:fld>
            <a:endParaRPr lang="fi-FI" dirty="0"/>
          </a:p>
        </p:txBody>
      </p:sp>
      <p:pic>
        <p:nvPicPr>
          <p:cNvPr id="2" name="Kuva 1"/>
          <p:cNvPicPr>
            <a:picLocks noChangeAspect="1"/>
          </p:cNvPicPr>
          <p:nvPr userDrawn="1"/>
        </p:nvPicPr>
        <p:blipFill>
          <a:blip r:embed="rId21" cstate="print">
            <a:extLst>
              <a:ext uri="{28A0092B-C50C-407E-A947-70E740481C1C}">
                <a14:useLocalDpi xmlns:a14="http://schemas.microsoft.com/office/drawing/2010/main" val="0"/>
              </a:ext>
              <a:ext uri="{96DAC541-7B7A-43D3-8B79-37D633B846F1}">
                <asvg:svgBlip xmlns:asvg="http://schemas.microsoft.com/office/drawing/2016/SVG/main" r:embed="rId22"/>
              </a:ext>
            </a:extLst>
          </a:blip>
          <a:srcRect/>
          <a:stretch/>
        </p:blipFill>
        <p:spPr>
          <a:xfrm>
            <a:off x="440262" y="5854669"/>
            <a:ext cx="846578" cy="644588"/>
          </a:xfrm>
          <a:prstGeom prst="rect">
            <a:avLst/>
          </a:prstGeom>
        </p:spPr>
      </p:pic>
    </p:spTree>
  </p:cSld>
  <p:clrMap bg1="lt1" tx1="dk1" bg2="lt2" tx2="dk2" accent1="accent1" accent2="accent2" accent3="accent3" accent4="accent4" accent5="accent5" accent6="accent6" hlink="hlink" folHlink="folHlink"/>
  <p:sldLayoutIdLst>
    <p:sldLayoutId id="2147483831" r:id="rId1"/>
    <p:sldLayoutId id="2147483877" r:id="rId2"/>
    <p:sldLayoutId id="2147483832" r:id="rId3"/>
    <p:sldLayoutId id="2147483878" r:id="rId4"/>
    <p:sldLayoutId id="2147483833" r:id="rId5"/>
    <p:sldLayoutId id="2147483834" r:id="rId6"/>
    <p:sldLayoutId id="2147483835" r:id="rId7"/>
    <p:sldLayoutId id="2147483836" r:id="rId8"/>
    <p:sldLayoutId id="2147483837" r:id="rId9"/>
    <p:sldLayoutId id="2147483879" r:id="rId10"/>
    <p:sldLayoutId id="2147483880" r:id="rId11"/>
    <p:sldLayoutId id="2147483881" r:id="rId12"/>
    <p:sldLayoutId id="2147483882" r:id="rId13"/>
    <p:sldLayoutId id="2147483883" r:id="rId14"/>
    <p:sldLayoutId id="2147483884" r:id="rId15"/>
    <p:sldLayoutId id="2147483885" r:id="rId16"/>
    <p:sldLayoutId id="2147483886" r:id="rId17"/>
    <p:sldLayoutId id="2147483887" r:id="rId18"/>
    <p:sldLayoutId id="2147483888" r:id="rId19"/>
  </p:sldLayoutIdLst>
  <p:hf hdr="0"/>
  <p:txStyles>
    <p:titleStyle>
      <a:lvl1pPr algn="l" rtl="0" fontAlgn="base">
        <a:lnSpc>
          <a:spcPct val="90000"/>
        </a:lnSpc>
        <a:spcBef>
          <a:spcPct val="0"/>
        </a:spcBef>
        <a:spcAft>
          <a:spcPct val="0"/>
        </a:spcAft>
        <a:defRPr sz="4200" b="1" kern="1200">
          <a:solidFill>
            <a:srgbClr val="0070C0"/>
          </a:solidFill>
          <a:latin typeface="Arial Black" panose="020B0A04020102020204" pitchFamily="34" charset="0"/>
          <a:ea typeface="+mj-ea"/>
          <a:cs typeface="+mj-cs"/>
        </a:defRPr>
      </a:lvl1pPr>
      <a:lvl2pPr algn="l" rtl="0" fontAlgn="base">
        <a:lnSpc>
          <a:spcPct val="90000"/>
        </a:lnSpc>
        <a:spcBef>
          <a:spcPct val="0"/>
        </a:spcBef>
        <a:spcAft>
          <a:spcPct val="0"/>
        </a:spcAft>
        <a:defRPr sz="4200" b="1">
          <a:solidFill>
            <a:srgbClr val="0000BF"/>
          </a:solidFill>
          <a:latin typeface="Arial Black" panose="020B0A04020102020204" pitchFamily="34" charset="0"/>
        </a:defRPr>
      </a:lvl2pPr>
      <a:lvl3pPr algn="l" rtl="0" fontAlgn="base">
        <a:lnSpc>
          <a:spcPct val="90000"/>
        </a:lnSpc>
        <a:spcBef>
          <a:spcPct val="0"/>
        </a:spcBef>
        <a:spcAft>
          <a:spcPct val="0"/>
        </a:spcAft>
        <a:defRPr sz="4200" b="1">
          <a:solidFill>
            <a:srgbClr val="0000BF"/>
          </a:solidFill>
          <a:latin typeface="Arial Black" panose="020B0A04020102020204" pitchFamily="34" charset="0"/>
        </a:defRPr>
      </a:lvl3pPr>
      <a:lvl4pPr algn="l" rtl="0" fontAlgn="base">
        <a:lnSpc>
          <a:spcPct val="90000"/>
        </a:lnSpc>
        <a:spcBef>
          <a:spcPct val="0"/>
        </a:spcBef>
        <a:spcAft>
          <a:spcPct val="0"/>
        </a:spcAft>
        <a:defRPr sz="4200" b="1">
          <a:solidFill>
            <a:srgbClr val="0000BF"/>
          </a:solidFill>
          <a:latin typeface="Arial Black" panose="020B0A04020102020204" pitchFamily="34" charset="0"/>
        </a:defRPr>
      </a:lvl4pPr>
      <a:lvl5pPr algn="l" rtl="0" fontAlgn="base">
        <a:lnSpc>
          <a:spcPct val="90000"/>
        </a:lnSpc>
        <a:spcBef>
          <a:spcPct val="0"/>
        </a:spcBef>
        <a:spcAft>
          <a:spcPct val="0"/>
        </a:spcAft>
        <a:defRPr sz="4200" b="1">
          <a:solidFill>
            <a:srgbClr val="0000BF"/>
          </a:solidFill>
          <a:latin typeface="Arial Black" panose="020B0A04020102020204" pitchFamily="34" charset="0"/>
        </a:defRPr>
      </a:lvl5pPr>
      <a:lvl6pPr marL="457200" algn="l" rtl="0" fontAlgn="base">
        <a:lnSpc>
          <a:spcPct val="90000"/>
        </a:lnSpc>
        <a:spcBef>
          <a:spcPct val="0"/>
        </a:spcBef>
        <a:spcAft>
          <a:spcPct val="0"/>
        </a:spcAft>
        <a:defRPr sz="4200" b="1">
          <a:solidFill>
            <a:srgbClr val="0000BF"/>
          </a:solidFill>
          <a:latin typeface="Arial Black" panose="020B0A04020102020204" pitchFamily="34" charset="0"/>
        </a:defRPr>
      </a:lvl6pPr>
      <a:lvl7pPr marL="914400" algn="l" rtl="0" fontAlgn="base">
        <a:lnSpc>
          <a:spcPct val="90000"/>
        </a:lnSpc>
        <a:spcBef>
          <a:spcPct val="0"/>
        </a:spcBef>
        <a:spcAft>
          <a:spcPct val="0"/>
        </a:spcAft>
        <a:defRPr sz="4200" b="1">
          <a:solidFill>
            <a:srgbClr val="0000BF"/>
          </a:solidFill>
          <a:latin typeface="Arial Black" panose="020B0A04020102020204" pitchFamily="34" charset="0"/>
        </a:defRPr>
      </a:lvl7pPr>
      <a:lvl8pPr marL="1371600" algn="l" rtl="0" fontAlgn="base">
        <a:lnSpc>
          <a:spcPct val="90000"/>
        </a:lnSpc>
        <a:spcBef>
          <a:spcPct val="0"/>
        </a:spcBef>
        <a:spcAft>
          <a:spcPct val="0"/>
        </a:spcAft>
        <a:defRPr sz="4200" b="1">
          <a:solidFill>
            <a:srgbClr val="0000BF"/>
          </a:solidFill>
          <a:latin typeface="Arial Black" panose="020B0A04020102020204" pitchFamily="34" charset="0"/>
        </a:defRPr>
      </a:lvl8pPr>
      <a:lvl9pPr marL="1828800" algn="l" rtl="0" fontAlgn="base">
        <a:lnSpc>
          <a:spcPct val="90000"/>
        </a:lnSpc>
        <a:spcBef>
          <a:spcPct val="0"/>
        </a:spcBef>
        <a:spcAft>
          <a:spcPct val="0"/>
        </a:spcAft>
        <a:defRPr sz="4200" b="1">
          <a:solidFill>
            <a:srgbClr val="0000BF"/>
          </a:solidFill>
          <a:latin typeface="Arial Black" panose="020B0A04020102020204" pitchFamily="34" charset="0"/>
        </a:defRPr>
      </a:lvl9pPr>
    </p:titleStyle>
    <p:bodyStyle>
      <a:lvl1pPr marL="228600" indent="-228600" algn="l" rtl="0" fontAlgn="base">
        <a:spcBef>
          <a:spcPct val="0"/>
        </a:spcBef>
        <a:spcAft>
          <a:spcPct val="0"/>
        </a:spcAft>
        <a:buFont typeface="Arial" panose="020B0604020202020204" pitchFamily="34" charset="0"/>
        <a:buChar char="•"/>
        <a:defRPr sz="2500" kern="1200">
          <a:solidFill>
            <a:schemeClr val="tx1"/>
          </a:solidFill>
          <a:latin typeface="+mn-lt"/>
          <a:ea typeface="+mn-ea"/>
          <a:cs typeface="+mn-cs"/>
        </a:defRPr>
      </a:lvl1pPr>
      <a:lvl2pPr marL="685800" indent="-228600" algn="l" rtl="0" fontAlgn="base">
        <a:spcBef>
          <a:spcPct val="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fontAlgn="base">
        <a:spcBef>
          <a:spcPct val="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spcBef>
          <a:spcPct val="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jpg"/><Relationship Id="rId1" Type="http://schemas.openxmlformats.org/officeDocument/2006/relationships/slideLayout" Target="../slideLayouts/slideLayout17.xml"/><Relationship Id="rId4" Type="http://schemas.openxmlformats.org/officeDocument/2006/relationships/image" Target="../media/image4.sv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3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ctrTitle"/>
          </p:nvPr>
        </p:nvSpPr>
        <p:spPr>
          <a:xfrm>
            <a:off x="407988" y="457200"/>
            <a:ext cx="10739437" cy="2071688"/>
          </a:xfrm>
        </p:spPr>
        <p:txBody>
          <a:bodyPr rtlCol="0">
            <a:noAutofit/>
          </a:bodyPr>
          <a:lstStyle/>
          <a:p>
            <a:pPr fontAlgn="auto">
              <a:spcAft>
                <a:spcPts val="0"/>
              </a:spcAft>
              <a:defRPr/>
            </a:pPr>
            <a:r>
              <a:rPr lang="fi-FI" sz="6000" dirty="0"/>
              <a:t>Asukasedustajat korjaushankkeissa</a:t>
            </a:r>
          </a:p>
        </p:txBody>
      </p:sp>
      <p:sp>
        <p:nvSpPr>
          <p:cNvPr id="3" name="Tekstin paikkamerkki 2"/>
          <p:cNvSpPr>
            <a:spLocks noGrp="1"/>
          </p:cNvSpPr>
          <p:nvPr>
            <p:ph type="body" sz="quarter" idx="13"/>
          </p:nvPr>
        </p:nvSpPr>
        <p:spPr>
          <a:xfrm>
            <a:off x="447675" y="2665413"/>
            <a:ext cx="10709275" cy="971550"/>
          </a:xfrm>
        </p:spPr>
        <p:txBody>
          <a:bodyPr rtlCol="0">
            <a:noAutofit/>
          </a:bodyPr>
          <a:lstStyle/>
          <a:p>
            <a:pPr fontAlgn="auto">
              <a:spcBef>
                <a:spcPts val="0"/>
              </a:spcBef>
              <a:spcAft>
                <a:spcPts val="0"/>
              </a:spcAft>
              <a:defRPr/>
            </a:pPr>
            <a:endParaRPr lang="fi-FI" dirty="0"/>
          </a:p>
          <a:p>
            <a:pPr fontAlgn="auto">
              <a:spcBef>
                <a:spcPts val="0"/>
              </a:spcBef>
              <a:spcAft>
                <a:spcPts val="0"/>
              </a:spcAft>
              <a:defRPr/>
            </a:pPr>
            <a:r>
              <a:rPr lang="fi-FI" dirty="0"/>
              <a:t>Vesa Nevala </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itle 1">
            <a:extLst>
              <a:ext uri="{FF2B5EF4-FFF2-40B4-BE49-F238E27FC236}">
                <a16:creationId xmlns:a16="http://schemas.microsoft.com/office/drawing/2014/main" id="{D31C0A35-C9D6-AE21-8875-08D67418973A}"/>
              </a:ext>
            </a:extLst>
          </p:cNvPr>
          <p:cNvSpPr>
            <a:spLocks noGrp="1"/>
          </p:cNvSpPr>
          <p:nvPr>
            <p:ph type="title"/>
          </p:nvPr>
        </p:nvSpPr>
        <p:spPr>
          <a:xfrm>
            <a:off x="457200" y="407988"/>
            <a:ext cx="11234738" cy="787400"/>
          </a:xfrm>
        </p:spPr>
        <p:txBody>
          <a:bodyPr/>
          <a:lstStyle/>
          <a:p>
            <a:r>
              <a:rPr lang="en-US" sz="4000" dirty="0" err="1">
                <a:solidFill>
                  <a:schemeClr val="accent1"/>
                </a:solidFill>
              </a:rPr>
              <a:t>Vastuuaika</a:t>
            </a:r>
            <a:endParaRPr lang="en-US" sz="4000" dirty="0">
              <a:solidFill>
                <a:schemeClr val="accent1"/>
              </a:solidFill>
            </a:endParaRPr>
          </a:p>
        </p:txBody>
      </p:sp>
      <p:sp>
        <p:nvSpPr>
          <p:cNvPr id="8" name="Otsikko 1"/>
          <p:cNvSpPr txBox="1">
            <a:spLocks/>
          </p:cNvSpPr>
          <p:nvPr/>
        </p:nvSpPr>
        <p:spPr bwMode="auto">
          <a:xfrm>
            <a:off x="457200" y="1195200"/>
            <a:ext cx="5364000" cy="4982400"/>
          </a:xfrm>
          <a:prstGeom prst="rect">
            <a:avLst/>
          </a:prstGeom>
          <a:noFill/>
          <a:ln>
            <a:noFill/>
          </a:ln>
        </p:spPr>
        <p:txBody>
          <a:bodyPr vert="horz" wrap="square" lIns="0" tIns="0" rIns="0" bIns="0" numCol="1" anchor="t" anchorCtr="0" compatLnSpc="1">
            <a:prstTxWarp prst="textNoShape">
              <a:avLst/>
            </a:prstTxWarp>
            <a:normAutofit/>
          </a:bodyP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Mikäli takuuajan jälkeen havaitaan suuria virheitä, niin niistä Heka reklamoi urakoitsijaa. </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Kestää 10 vuotta vastaanottotarkastuksen jälkeen.</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Erillisiä kokouksia ei järjestetä.</a:t>
            </a:r>
          </a:p>
          <a:p>
            <a:pPr marL="228600" indent="-228600">
              <a:spcAft>
                <a:spcPts val="600"/>
              </a:spcAft>
              <a:buFont typeface="Arial" panose="020B0604020202020204" pitchFamily="34" charset="0"/>
              <a:buChar char="•"/>
              <a:defRPr/>
            </a:pPr>
            <a:endParaRPr lang="fi-FI" sz="250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p:txBody>
      </p:sp>
      <p:pic>
        <p:nvPicPr>
          <p:cNvPr id="3" name="Kuva 2">
            <a:extLst>
              <a:ext uri="{FF2B5EF4-FFF2-40B4-BE49-F238E27FC236}">
                <a16:creationId xmlns:a16="http://schemas.microsoft.com/office/drawing/2014/main" id="{C8D511DF-BEB6-0B94-5F42-2D96AF478386}"/>
              </a:ext>
            </a:extLst>
          </p:cNvPr>
          <p:cNvPicPr>
            <a:picLocks noChangeAspect="1"/>
          </p:cNvPicPr>
          <p:nvPr/>
        </p:nvPicPr>
        <p:blipFill>
          <a:blip r:embed="rId2"/>
          <a:srcRect l="21409"/>
          <a:stretch/>
        </p:blipFill>
        <p:spPr>
          <a:xfrm>
            <a:off x="6172200" y="1195200"/>
            <a:ext cx="5364000" cy="4982400"/>
          </a:xfrm>
          <a:prstGeom prst="rect">
            <a:avLst/>
          </a:prstGeom>
          <a:noFill/>
        </p:spPr>
      </p:pic>
      <p:sp>
        <p:nvSpPr>
          <p:cNvPr id="76801" name="Päivämäärän paikkamerkki 2"/>
          <p:cNvSpPr>
            <a:spLocks noGrp="1"/>
          </p:cNvSpPr>
          <p:nvPr>
            <p:ph type="dt" sz="half" idx="10"/>
          </p:nvPr>
        </p:nvSpPr>
        <p:spPr bwMode="auto">
          <a:xfrm>
            <a:off x="1663700" y="6269038"/>
            <a:ext cx="1304925"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5.10.2024</a:t>
            </a:r>
          </a:p>
        </p:txBody>
      </p:sp>
      <p:sp>
        <p:nvSpPr>
          <p:cNvPr id="76802" name="Alatunnisteen paikkamerkki 3"/>
          <p:cNvSpPr>
            <a:spLocks noGrp="1"/>
          </p:cNvSpPr>
          <p:nvPr>
            <p:ph type="ftr" sz="quarter" idx="11"/>
          </p:nvPr>
        </p:nvSpPr>
        <p:spPr bwMode="auto">
          <a:xfrm>
            <a:off x="3201988" y="6269038"/>
            <a:ext cx="4114800"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Vesa Nevala</a:t>
            </a:r>
          </a:p>
        </p:txBody>
      </p:sp>
      <p:sp>
        <p:nvSpPr>
          <p:cNvPr id="76803" name="Dian numeron paikkamerkki 4"/>
          <p:cNvSpPr>
            <a:spLocks noGrp="1"/>
          </p:cNvSpPr>
          <p:nvPr>
            <p:ph type="sldNum" sz="quarter" idx="12"/>
          </p:nvPr>
        </p:nvSpPr>
        <p:spPr bwMode="auto">
          <a:xfrm>
            <a:off x="10437813" y="6269038"/>
            <a:ext cx="1236662"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fld id="{8EF00476-66F0-4E50-8722-0F963D940BDE}" type="slidenum">
              <a:rPr lang="fi-FI" altLang="fi-FI" b="1" kern="1200">
                <a:solidFill>
                  <a:srgbClr val="0000BF"/>
                </a:solidFill>
                <a:latin typeface="+mn-lt"/>
                <a:ea typeface="+mn-ea"/>
                <a:cs typeface="+mn-cs"/>
              </a:rPr>
              <a:pPr>
                <a:spcAft>
                  <a:spcPts val="600"/>
                </a:spcAft>
                <a:defRPr/>
              </a:pPr>
              <a:t>10</a:t>
            </a:fld>
            <a:endParaRPr lang="fi-FI" altLang="fi-FI" b="1" kern="1200">
              <a:solidFill>
                <a:srgbClr val="0000BF"/>
              </a:solidFill>
              <a:latin typeface="+mn-lt"/>
              <a:ea typeface="+mn-ea"/>
              <a:cs typeface="+mn-cs"/>
            </a:endParaRPr>
          </a:p>
        </p:txBody>
      </p:sp>
    </p:spTree>
    <p:extLst>
      <p:ext uri="{BB962C8B-B14F-4D97-AF65-F5344CB8AC3E}">
        <p14:creationId xmlns:p14="http://schemas.microsoft.com/office/powerpoint/2010/main" val="95594094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B481E34B-B57D-936D-FF03-ED165B73E1A0}"/>
              </a:ext>
            </a:extLst>
          </p:cNvPr>
          <p:cNvSpPr>
            <a:spLocks noGrp="1"/>
          </p:cNvSpPr>
          <p:nvPr>
            <p:ph type="title"/>
          </p:nvPr>
        </p:nvSpPr>
        <p:spPr>
          <a:xfrm>
            <a:off x="457200" y="407988"/>
            <a:ext cx="11234738" cy="787400"/>
          </a:xfrm>
        </p:spPr>
        <p:txBody>
          <a:bodyPr/>
          <a:lstStyle/>
          <a:p>
            <a:r>
              <a:rPr lang="en-US" sz="4400" dirty="0">
                <a:solidFill>
                  <a:schemeClr val="accent1"/>
                </a:solidFill>
                <a:latin typeface="+mn-lt"/>
              </a:rPr>
              <a:t>Yleistä</a:t>
            </a:r>
            <a:br>
              <a:rPr lang="en-US" sz="4400" dirty="0">
                <a:solidFill>
                  <a:schemeClr val="accent1"/>
                </a:solidFill>
                <a:latin typeface="+mn-lt"/>
              </a:rPr>
            </a:br>
            <a:endParaRPr lang="en-US" dirty="0"/>
          </a:p>
        </p:txBody>
      </p:sp>
      <p:sp>
        <p:nvSpPr>
          <p:cNvPr id="13" name="Content Placeholder 2">
            <a:extLst>
              <a:ext uri="{FF2B5EF4-FFF2-40B4-BE49-F238E27FC236}">
                <a16:creationId xmlns:a16="http://schemas.microsoft.com/office/drawing/2014/main" id="{B64E69C4-09C6-9729-17BA-EEB8C8FFCD8D}"/>
              </a:ext>
            </a:extLst>
          </p:cNvPr>
          <p:cNvSpPr>
            <a:spLocks noGrp="1"/>
          </p:cNvSpPr>
          <p:nvPr>
            <p:ph sz="half" idx="1"/>
          </p:nvPr>
        </p:nvSpPr>
        <p:spPr>
          <a:xfrm>
            <a:off x="457200" y="1195200"/>
            <a:ext cx="5364000" cy="4982400"/>
          </a:xfrm>
        </p:spPr>
        <p:txBody>
          <a:bodyPr/>
          <a:lstStyle/>
          <a:p>
            <a:pPr marL="685800" indent="-685800" fontAlgn="auto">
              <a:spcAft>
                <a:spcPts val="0"/>
              </a:spcAft>
              <a:buFont typeface="Arial" panose="020B0604020202020204" pitchFamily="34" charset="0"/>
              <a:buChar char="•"/>
              <a:defRPr/>
            </a:pPr>
            <a:r>
              <a:rPr lang="fi-FI" sz="2400" b="0" dirty="0">
                <a:solidFill>
                  <a:schemeClr val="accent1"/>
                </a:solidFill>
                <a:latin typeface="+mj-lt"/>
              </a:rPr>
              <a:t>Yhteishallintolaissa ei ole määräyksiä asukkaiden edustajan valitsemisesta mukaan peruskorjaushankkeisiin.</a:t>
            </a:r>
          </a:p>
          <a:p>
            <a:pPr marL="685800" indent="-685800" fontAlgn="auto">
              <a:spcAft>
                <a:spcPts val="0"/>
              </a:spcAft>
              <a:buFont typeface="Arial" panose="020B0604020202020204" pitchFamily="34" charset="0"/>
              <a:buChar char="•"/>
              <a:defRPr/>
            </a:pPr>
            <a:endParaRPr lang="fi-FI" sz="2400" b="0" dirty="0">
              <a:solidFill>
                <a:schemeClr val="accent1"/>
              </a:solidFill>
              <a:latin typeface="+mj-lt"/>
            </a:endParaRPr>
          </a:p>
          <a:p>
            <a:pPr marL="685800" indent="-685800" fontAlgn="auto">
              <a:spcAft>
                <a:spcPts val="0"/>
              </a:spcAft>
              <a:buFont typeface="Arial" panose="020B0604020202020204" pitchFamily="34" charset="0"/>
              <a:buChar char="•"/>
              <a:defRPr/>
            </a:pPr>
            <a:r>
              <a:rPr lang="fi-FI" sz="2400" b="0" dirty="0">
                <a:solidFill>
                  <a:schemeClr val="accent1"/>
                </a:solidFill>
                <a:latin typeface="+mj-lt"/>
              </a:rPr>
              <a:t>Hekassa asukkaat halutaan ottaa mukaan peruskorjaushankkeiden suunnitteluun ja toteutukseen ja sen vuoksi asiasta on otettu määräys Hekan asukasdemokratiasääntöön.</a:t>
            </a:r>
          </a:p>
          <a:p>
            <a:endParaRPr lang="en-US" dirty="0"/>
          </a:p>
        </p:txBody>
      </p:sp>
      <p:pic>
        <p:nvPicPr>
          <p:cNvPr id="6" name="Kuva 5" descr="Kirjaston Lakikirjat-osio">
            <a:extLst>
              <a:ext uri="{FF2B5EF4-FFF2-40B4-BE49-F238E27FC236}">
                <a16:creationId xmlns:a16="http://schemas.microsoft.com/office/drawing/2014/main" id="{457A798C-26FC-E920-CA75-02E1A692CDB5}"/>
              </a:ext>
            </a:extLst>
          </p:cNvPr>
          <p:cNvPicPr>
            <a:picLocks noChangeAspect="1"/>
          </p:cNvPicPr>
          <p:nvPr/>
        </p:nvPicPr>
        <p:blipFill>
          <a:blip r:embed="rId2" cstate="print">
            <a:extLst>
              <a:ext uri="{28A0092B-C50C-407E-A947-70E740481C1C}">
                <a14:useLocalDpi xmlns:a14="http://schemas.microsoft.com/office/drawing/2010/main" val="0"/>
              </a:ext>
            </a:extLst>
          </a:blip>
          <a:srcRect l="19791" r="8348" b="2"/>
          <a:stretch/>
        </p:blipFill>
        <p:spPr>
          <a:xfrm>
            <a:off x="6172200" y="1195200"/>
            <a:ext cx="5364000" cy="4982400"/>
          </a:xfrm>
          <a:prstGeom prst="rect">
            <a:avLst/>
          </a:prstGeom>
          <a:noFill/>
        </p:spPr>
      </p:pic>
      <p:sp>
        <p:nvSpPr>
          <p:cNvPr id="3" name="Päivämäärän paikkamerkki 2">
            <a:extLst>
              <a:ext uri="{FF2B5EF4-FFF2-40B4-BE49-F238E27FC236}">
                <a16:creationId xmlns:a16="http://schemas.microsoft.com/office/drawing/2014/main" id="{91811E57-534B-EA35-0E33-D7C16C84B9EA}"/>
              </a:ext>
            </a:extLst>
          </p:cNvPr>
          <p:cNvSpPr>
            <a:spLocks noGrp="1"/>
          </p:cNvSpPr>
          <p:nvPr>
            <p:ph type="dt" sz="half" idx="10"/>
          </p:nvPr>
        </p:nvSpPr>
        <p:spPr>
          <a:xfrm>
            <a:off x="1663700" y="6269038"/>
            <a:ext cx="1304925" cy="258762"/>
          </a:xfrm>
        </p:spPr>
        <p:txBody>
          <a:bodyPr anchor="ctr">
            <a:normAutofit/>
          </a:bodyPr>
          <a:lstStyle/>
          <a:p>
            <a:pPr>
              <a:spcAft>
                <a:spcPts val="600"/>
              </a:spcAft>
              <a:defRPr/>
            </a:pPr>
            <a:r>
              <a:rPr lang="fi-FI" dirty="0"/>
              <a:t>5.10.2024</a:t>
            </a:r>
          </a:p>
        </p:txBody>
      </p:sp>
      <p:sp>
        <p:nvSpPr>
          <p:cNvPr id="4" name="Alatunnisteen paikkamerkki 3">
            <a:extLst>
              <a:ext uri="{FF2B5EF4-FFF2-40B4-BE49-F238E27FC236}">
                <a16:creationId xmlns:a16="http://schemas.microsoft.com/office/drawing/2014/main" id="{7C8A5449-05DF-9417-2BA8-AC02AFBD4109}"/>
              </a:ext>
            </a:extLst>
          </p:cNvPr>
          <p:cNvSpPr>
            <a:spLocks noGrp="1"/>
          </p:cNvSpPr>
          <p:nvPr>
            <p:ph type="ftr" sz="quarter" idx="11"/>
          </p:nvPr>
        </p:nvSpPr>
        <p:spPr>
          <a:xfrm>
            <a:off x="3201988" y="6269038"/>
            <a:ext cx="4114800" cy="258762"/>
          </a:xfrm>
        </p:spPr>
        <p:txBody>
          <a:bodyPr anchor="ctr">
            <a:normAutofit/>
          </a:bodyPr>
          <a:lstStyle/>
          <a:p>
            <a:pPr>
              <a:spcAft>
                <a:spcPts val="600"/>
              </a:spcAft>
              <a:defRPr/>
            </a:pPr>
            <a:r>
              <a:rPr lang="fi-FI" dirty="0"/>
              <a:t>Vesa Nevala</a:t>
            </a:r>
          </a:p>
        </p:txBody>
      </p:sp>
      <p:sp>
        <p:nvSpPr>
          <p:cNvPr id="5" name="Dian numeron paikkamerkki 4">
            <a:extLst>
              <a:ext uri="{FF2B5EF4-FFF2-40B4-BE49-F238E27FC236}">
                <a16:creationId xmlns:a16="http://schemas.microsoft.com/office/drawing/2014/main" id="{9CF96501-C907-01F6-9C68-EEFD74E4F205}"/>
              </a:ext>
            </a:extLst>
          </p:cNvPr>
          <p:cNvSpPr>
            <a:spLocks noGrp="1"/>
          </p:cNvSpPr>
          <p:nvPr>
            <p:ph type="sldNum" sz="quarter" idx="12"/>
          </p:nvPr>
        </p:nvSpPr>
        <p:spPr>
          <a:xfrm>
            <a:off x="10437813" y="6269038"/>
            <a:ext cx="1236662" cy="258762"/>
          </a:xfrm>
        </p:spPr>
        <p:txBody>
          <a:bodyPr anchor="ctr">
            <a:normAutofit/>
          </a:bodyPr>
          <a:lstStyle/>
          <a:p>
            <a:pPr>
              <a:spcAft>
                <a:spcPts val="600"/>
              </a:spcAft>
              <a:defRPr/>
            </a:pPr>
            <a:fld id="{D4C1BF8A-3D2B-4CA0-99A5-1C05F0DD91AB}" type="slidenum">
              <a:rPr lang="fi-FI" smtClean="0"/>
              <a:pPr>
                <a:spcAft>
                  <a:spcPts val="600"/>
                </a:spcAft>
                <a:defRPr/>
              </a:pPr>
              <a:t>11</a:t>
            </a:fld>
            <a:endParaRPr lang="fi-FI"/>
          </a:p>
        </p:txBody>
      </p:sp>
    </p:spTree>
    <p:extLst>
      <p:ext uri="{BB962C8B-B14F-4D97-AF65-F5344CB8AC3E}">
        <p14:creationId xmlns:p14="http://schemas.microsoft.com/office/powerpoint/2010/main" val="3189751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D2A2976E-832A-1700-14D2-C0CD11F7C5BD}"/>
              </a:ext>
            </a:extLst>
          </p:cNvPr>
          <p:cNvSpPr>
            <a:spLocks noGrp="1"/>
          </p:cNvSpPr>
          <p:nvPr>
            <p:ph type="title"/>
          </p:nvPr>
        </p:nvSpPr>
        <p:spPr>
          <a:xfrm>
            <a:off x="457200" y="407988"/>
            <a:ext cx="11234738" cy="787400"/>
          </a:xfrm>
        </p:spPr>
        <p:txBody>
          <a:bodyPr wrap="square" anchor="t">
            <a:normAutofit/>
          </a:bodyPr>
          <a:lstStyle/>
          <a:p>
            <a:r>
              <a:rPr lang="en-US" sz="2600" dirty="0">
                <a:solidFill>
                  <a:schemeClr val="accent1"/>
                </a:solidFill>
              </a:rPr>
              <a:t>Asukasedustajan </a:t>
            </a:r>
            <a:r>
              <a:rPr lang="en-US" sz="2600" dirty="0" err="1">
                <a:solidFill>
                  <a:schemeClr val="accent1"/>
                </a:solidFill>
              </a:rPr>
              <a:t>valinta</a:t>
            </a:r>
            <a:br>
              <a:rPr lang="en-US" sz="2600" dirty="0"/>
            </a:br>
            <a:endParaRPr lang="en-US" sz="2600" dirty="0"/>
          </a:p>
        </p:txBody>
      </p:sp>
      <p:sp>
        <p:nvSpPr>
          <p:cNvPr id="14" name="Content Placeholder 2">
            <a:extLst>
              <a:ext uri="{FF2B5EF4-FFF2-40B4-BE49-F238E27FC236}">
                <a16:creationId xmlns:a16="http://schemas.microsoft.com/office/drawing/2014/main" id="{C1A3927F-0637-60DC-E43C-8DDC1740C115}"/>
              </a:ext>
            </a:extLst>
          </p:cNvPr>
          <p:cNvSpPr>
            <a:spLocks noGrp="1"/>
          </p:cNvSpPr>
          <p:nvPr>
            <p:ph sz="half" idx="1"/>
          </p:nvPr>
        </p:nvSpPr>
        <p:spPr>
          <a:xfrm>
            <a:off x="457200" y="1195200"/>
            <a:ext cx="5364000" cy="4982400"/>
          </a:xfrm>
        </p:spPr>
        <p:txBody>
          <a:bodyPr wrap="square" anchor="t">
            <a:normAutofit/>
          </a:bodyPr>
          <a:lstStyle/>
          <a:p>
            <a:pPr marL="685800" marR="0" lvl="0" indent="-685800" defTabSz="914400" rtl="0" eaLnBrk="0" fontAlgn="auto" latinLnBrk="0" hangingPunct="0">
              <a:lnSpc>
                <a:spcPct val="90000"/>
              </a:lnSpc>
              <a:spcBef>
                <a:spcPct val="0"/>
              </a:spcBef>
              <a:spcAft>
                <a:spcPts val="60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chemeClr val="accent1"/>
                </a:solidFill>
                <a:effectLst/>
                <a:uLnTx/>
                <a:uFillTx/>
              </a:rPr>
              <a:t>Asukastoimikunta valitsee asukkaiden edustajan kaikkiin laajoihin peruskorjaushankkeisiin (Asuntotuotannon vetämät, korkotukilainoitettavat peruskorjaushankkeet) sekä sellaisiin muihin korjaushankkeisiin, joilla on vaikutusta asukkaiden asumiseen; esim. keittiö- tai kylpyhuoneremontit, laajat piharemontit, pesula- ja saunaremontit.</a:t>
            </a:r>
          </a:p>
          <a:p>
            <a:pPr marL="685800" marR="0" lvl="0" indent="-685800" defTabSz="914400" rtl="0" eaLnBrk="0" fontAlgn="auto" latinLnBrk="0" hangingPunct="0">
              <a:lnSpc>
                <a:spcPct val="90000"/>
              </a:lnSpc>
              <a:spcBef>
                <a:spcPct val="0"/>
              </a:spcBef>
              <a:spcAft>
                <a:spcPts val="60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schemeClr val="accent1"/>
              </a:solidFill>
              <a:effectLst/>
              <a:uLnTx/>
              <a:uFillTx/>
            </a:endParaRPr>
          </a:p>
          <a:p>
            <a:pPr marL="685800" marR="0" lvl="0" indent="-685800" defTabSz="914400" rtl="0" eaLnBrk="0" fontAlgn="auto" latinLnBrk="0" hangingPunct="0">
              <a:lnSpc>
                <a:spcPct val="90000"/>
              </a:lnSpc>
              <a:spcBef>
                <a:spcPct val="0"/>
              </a:spcBef>
              <a:spcAft>
                <a:spcPts val="60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chemeClr val="accent1"/>
                </a:solidFill>
                <a:effectLst/>
                <a:uLnTx/>
                <a:uFillTx/>
              </a:rPr>
              <a:t>Hekan edustaja pyytää asukastoimikuntaa valitsemaan asukasedustajan. Asukastoimikunnan tulee ilmoittaa valittu asukasedustaja ja hänen yhteystietonsa Hekaan (isännöitsijälle ja projektipäällikölle). </a:t>
            </a:r>
          </a:p>
          <a:p>
            <a:pPr marL="685800" marR="0" lvl="0" indent="-685800" defTabSz="914400" rtl="0" eaLnBrk="0" fontAlgn="auto" latinLnBrk="0" hangingPunct="0">
              <a:lnSpc>
                <a:spcPct val="90000"/>
              </a:lnSpc>
              <a:spcBef>
                <a:spcPct val="0"/>
              </a:spcBef>
              <a:spcAft>
                <a:spcPts val="600"/>
              </a:spcAft>
              <a:buClrTx/>
              <a:buSzTx/>
              <a:buFont typeface="Arial" panose="020B0604020202020204" pitchFamily="34" charset="0"/>
              <a:buChar char="•"/>
              <a:tabLst/>
              <a:defRPr/>
            </a:pPr>
            <a:endParaRPr kumimoji="0" lang="fi-FI" sz="1600" b="0" i="0" u="none" strike="noStrike" kern="1200" cap="none" spc="0" normalizeH="0" baseline="0" noProof="0" dirty="0">
              <a:ln>
                <a:noFill/>
              </a:ln>
              <a:solidFill>
                <a:schemeClr val="accent1"/>
              </a:solidFill>
              <a:effectLst/>
              <a:uLnTx/>
              <a:uFillTx/>
            </a:endParaRPr>
          </a:p>
          <a:p>
            <a:pPr marL="685800" marR="0" lvl="0" indent="-685800" defTabSz="914400" rtl="0" eaLnBrk="0" fontAlgn="auto" latinLnBrk="0" hangingPunct="0">
              <a:lnSpc>
                <a:spcPct val="90000"/>
              </a:lnSpc>
              <a:spcBef>
                <a:spcPct val="0"/>
              </a:spcBef>
              <a:spcAft>
                <a:spcPts val="600"/>
              </a:spcAft>
              <a:buClrTx/>
              <a:buSzTx/>
              <a:buFont typeface="Arial" panose="020B0604020202020204" pitchFamily="34" charset="0"/>
              <a:buChar char="•"/>
              <a:tabLst/>
              <a:defRPr/>
            </a:pPr>
            <a:r>
              <a:rPr kumimoji="0" lang="fi-FI" sz="1600" b="0" i="0" u="none" strike="noStrike" kern="1200" cap="none" spc="0" normalizeH="0" baseline="0" noProof="0" dirty="0">
                <a:ln>
                  <a:noFill/>
                </a:ln>
                <a:solidFill>
                  <a:schemeClr val="accent1"/>
                </a:solidFill>
                <a:effectLst/>
                <a:uLnTx/>
                <a:uFillTx/>
              </a:rPr>
              <a:t>Asukkaiden edustajalta ei vaadita rakennusalan koulutusta tai osaamista; riittää, että on kiinnostunut tehtävän hoitamisesta ja pystyy osallistumaan tehtävän vaatimiin kokouksiin ja tilaisuuksiin. </a:t>
            </a:r>
          </a:p>
          <a:p>
            <a:pPr>
              <a:lnSpc>
                <a:spcPct val="90000"/>
              </a:lnSpc>
              <a:spcAft>
                <a:spcPts val="600"/>
              </a:spcAft>
            </a:pPr>
            <a:endParaRPr lang="en-US" sz="1600" dirty="0"/>
          </a:p>
        </p:txBody>
      </p:sp>
      <p:pic>
        <p:nvPicPr>
          <p:cNvPr id="9" name="Kuva 8" descr="Yritystapaaminen lasiseinän takana">
            <a:extLst>
              <a:ext uri="{FF2B5EF4-FFF2-40B4-BE49-F238E27FC236}">
                <a16:creationId xmlns:a16="http://schemas.microsoft.com/office/drawing/2014/main" id="{B5096A4E-1F0A-9B4E-398C-F0117C86CDC7}"/>
              </a:ext>
            </a:extLst>
          </p:cNvPr>
          <p:cNvPicPr>
            <a:picLocks noChangeAspect="1"/>
          </p:cNvPicPr>
          <p:nvPr/>
        </p:nvPicPr>
        <p:blipFill>
          <a:blip r:embed="rId2" cstate="print">
            <a:extLst>
              <a:ext uri="{28A0092B-C50C-407E-A947-70E740481C1C}">
                <a14:useLocalDpi xmlns:a14="http://schemas.microsoft.com/office/drawing/2010/main" val="0"/>
              </a:ext>
            </a:extLst>
          </a:blip>
          <a:srcRect l="15405" r="12734" b="2"/>
          <a:stretch/>
        </p:blipFill>
        <p:spPr>
          <a:xfrm>
            <a:off x="6172200" y="1195200"/>
            <a:ext cx="5364000" cy="4982400"/>
          </a:xfrm>
          <a:prstGeom prst="rect">
            <a:avLst/>
          </a:prstGeom>
          <a:noFill/>
        </p:spPr>
      </p:pic>
      <p:sp>
        <p:nvSpPr>
          <p:cNvPr id="3" name="Päivämäärän paikkamerkki 2">
            <a:extLst>
              <a:ext uri="{FF2B5EF4-FFF2-40B4-BE49-F238E27FC236}">
                <a16:creationId xmlns:a16="http://schemas.microsoft.com/office/drawing/2014/main" id="{23D635BC-FB8C-E010-F872-C8F45DFDC16A}"/>
              </a:ext>
            </a:extLst>
          </p:cNvPr>
          <p:cNvSpPr>
            <a:spLocks noGrp="1"/>
          </p:cNvSpPr>
          <p:nvPr>
            <p:ph type="dt" sz="half" idx="10"/>
          </p:nvPr>
        </p:nvSpPr>
        <p:spPr>
          <a:xfrm>
            <a:off x="1663700" y="6269038"/>
            <a:ext cx="1304925" cy="258762"/>
          </a:xfrm>
        </p:spPr>
        <p:txBody>
          <a:bodyPr anchor="ctr">
            <a:normAutofit/>
          </a:bodyPr>
          <a:lstStyle/>
          <a:p>
            <a:pPr>
              <a:spcAft>
                <a:spcPts val="600"/>
              </a:spcAft>
              <a:defRPr/>
            </a:pPr>
            <a:r>
              <a:rPr lang="fi-FI" dirty="0"/>
              <a:t>5.10.2024</a:t>
            </a:r>
          </a:p>
        </p:txBody>
      </p:sp>
      <p:sp>
        <p:nvSpPr>
          <p:cNvPr id="4" name="Alatunnisteen paikkamerkki 3">
            <a:extLst>
              <a:ext uri="{FF2B5EF4-FFF2-40B4-BE49-F238E27FC236}">
                <a16:creationId xmlns:a16="http://schemas.microsoft.com/office/drawing/2014/main" id="{9CB71C26-1E49-C43A-6E88-CCEAA0071FBF}"/>
              </a:ext>
            </a:extLst>
          </p:cNvPr>
          <p:cNvSpPr>
            <a:spLocks noGrp="1"/>
          </p:cNvSpPr>
          <p:nvPr>
            <p:ph type="ftr" sz="quarter" idx="11"/>
          </p:nvPr>
        </p:nvSpPr>
        <p:spPr>
          <a:xfrm>
            <a:off x="3201988" y="6269038"/>
            <a:ext cx="4114800" cy="258762"/>
          </a:xfrm>
        </p:spPr>
        <p:txBody>
          <a:bodyPr anchor="ctr">
            <a:normAutofit/>
          </a:bodyPr>
          <a:lstStyle/>
          <a:p>
            <a:pPr>
              <a:spcAft>
                <a:spcPts val="600"/>
              </a:spcAft>
              <a:defRPr/>
            </a:pPr>
            <a:r>
              <a:rPr lang="fi-FI" dirty="0"/>
              <a:t>Vesa Nevala</a:t>
            </a:r>
          </a:p>
        </p:txBody>
      </p:sp>
      <p:sp>
        <p:nvSpPr>
          <p:cNvPr id="5" name="Dian numeron paikkamerkki 4">
            <a:extLst>
              <a:ext uri="{FF2B5EF4-FFF2-40B4-BE49-F238E27FC236}">
                <a16:creationId xmlns:a16="http://schemas.microsoft.com/office/drawing/2014/main" id="{BB6AF6B9-3AEF-2165-828B-B459FE6309FC}"/>
              </a:ext>
            </a:extLst>
          </p:cNvPr>
          <p:cNvSpPr>
            <a:spLocks noGrp="1"/>
          </p:cNvSpPr>
          <p:nvPr>
            <p:ph type="sldNum" sz="quarter" idx="12"/>
          </p:nvPr>
        </p:nvSpPr>
        <p:spPr>
          <a:xfrm>
            <a:off x="10437813" y="6269038"/>
            <a:ext cx="1236662" cy="258762"/>
          </a:xfrm>
        </p:spPr>
        <p:txBody>
          <a:bodyPr anchor="ctr">
            <a:normAutofit/>
          </a:bodyPr>
          <a:lstStyle/>
          <a:p>
            <a:pPr>
              <a:spcAft>
                <a:spcPts val="600"/>
              </a:spcAft>
              <a:defRPr/>
            </a:pPr>
            <a:fld id="{D4C1BF8A-3D2B-4CA0-99A5-1C05F0DD91AB}" type="slidenum">
              <a:rPr lang="fi-FI" smtClean="0"/>
              <a:pPr>
                <a:spcAft>
                  <a:spcPts val="600"/>
                </a:spcAft>
                <a:defRPr/>
              </a:pPr>
              <a:t>12</a:t>
            </a:fld>
            <a:endParaRPr lang="fi-FI"/>
          </a:p>
        </p:txBody>
      </p:sp>
    </p:spTree>
    <p:extLst>
      <p:ext uri="{BB962C8B-B14F-4D97-AF65-F5344CB8AC3E}">
        <p14:creationId xmlns:p14="http://schemas.microsoft.com/office/powerpoint/2010/main" val="25999209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52B25154-3D75-BACA-EBBC-C4D1F0E6850E}"/>
              </a:ext>
            </a:extLst>
          </p:cNvPr>
          <p:cNvSpPr>
            <a:spLocks noGrp="1"/>
          </p:cNvSpPr>
          <p:nvPr>
            <p:ph type="title"/>
          </p:nvPr>
        </p:nvSpPr>
        <p:spPr>
          <a:xfrm>
            <a:off x="457200" y="407988"/>
            <a:ext cx="11234738" cy="787400"/>
          </a:xfrm>
        </p:spPr>
        <p:txBody>
          <a:bodyPr/>
          <a:lstStyle/>
          <a:p>
            <a:r>
              <a:rPr lang="en-US" sz="4400" dirty="0">
                <a:solidFill>
                  <a:schemeClr val="accent1"/>
                </a:solidFill>
                <a:latin typeface="+mn-lt"/>
              </a:rPr>
              <a:t>Asukasedustajan </a:t>
            </a:r>
            <a:r>
              <a:rPr lang="en-US" sz="4400" dirty="0" err="1">
                <a:solidFill>
                  <a:schemeClr val="accent1"/>
                </a:solidFill>
                <a:latin typeface="+mn-lt"/>
              </a:rPr>
              <a:t>osallistuminen</a:t>
            </a:r>
            <a:br>
              <a:rPr lang="en-US" sz="4400" dirty="0">
                <a:solidFill>
                  <a:schemeClr val="accent1"/>
                </a:solidFill>
                <a:latin typeface="+mn-lt"/>
              </a:rPr>
            </a:br>
            <a:endParaRPr lang="en-US" dirty="0"/>
          </a:p>
        </p:txBody>
      </p:sp>
      <p:sp>
        <p:nvSpPr>
          <p:cNvPr id="26" name="Content Placeholder 2">
            <a:extLst>
              <a:ext uri="{FF2B5EF4-FFF2-40B4-BE49-F238E27FC236}">
                <a16:creationId xmlns:a16="http://schemas.microsoft.com/office/drawing/2014/main" id="{6ADA7C20-ECC8-6F1D-A884-2C1D9FD36EAD}"/>
              </a:ext>
            </a:extLst>
          </p:cNvPr>
          <p:cNvSpPr>
            <a:spLocks noGrp="1"/>
          </p:cNvSpPr>
          <p:nvPr>
            <p:ph sz="half" idx="1"/>
          </p:nvPr>
        </p:nvSpPr>
        <p:spPr>
          <a:xfrm>
            <a:off x="457200" y="1195200"/>
            <a:ext cx="5364000" cy="4982400"/>
          </a:xfrm>
        </p:spPr>
        <p:txBody>
          <a:bodyPr/>
          <a:lstStyle/>
          <a:p>
            <a:pPr marL="685800" indent="-685800" fontAlgn="auto">
              <a:spcAft>
                <a:spcPts val="0"/>
              </a:spcAft>
              <a:buFont typeface="Arial" panose="020B0604020202020204" pitchFamily="34" charset="0"/>
              <a:buChar char="•"/>
              <a:defRPr/>
            </a:pPr>
            <a:r>
              <a:rPr lang="fi-FI" sz="2000" b="0" dirty="0">
                <a:solidFill>
                  <a:schemeClr val="accent1"/>
                </a:solidFill>
                <a:latin typeface="+mj-lt"/>
              </a:rPr>
              <a:t>Asukkaiden edustajalle on oikeus osallistua korjaushankkeen hankesuunnittelu-, suunnittelu- ja työmaakokouksiin sekä vastaanotto-, takuutarkastus- ja jälkitarkastuskokouksiin. Näistä kokouksista asukasedustajalle maksetaan Hekan palkkiosäännön mukainen vuosipalkkio. </a:t>
            </a:r>
          </a:p>
          <a:p>
            <a:pPr marL="685800" indent="-685800" fontAlgn="auto">
              <a:spcAft>
                <a:spcPts val="0"/>
              </a:spcAft>
              <a:buFont typeface="Arial" panose="020B0604020202020204" pitchFamily="34" charset="0"/>
              <a:buChar char="•"/>
              <a:defRPr/>
            </a:pPr>
            <a:endParaRPr lang="fi-FI" sz="2000" b="0" dirty="0">
              <a:solidFill>
                <a:schemeClr val="accent1"/>
              </a:solidFill>
              <a:latin typeface="+mj-lt"/>
            </a:endParaRPr>
          </a:p>
          <a:p>
            <a:pPr marL="685800" indent="-685800" fontAlgn="auto">
              <a:spcAft>
                <a:spcPts val="0"/>
              </a:spcAft>
              <a:buFont typeface="Arial" panose="020B0604020202020204" pitchFamily="34" charset="0"/>
              <a:buChar char="•"/>
              <a:defRPr/>
            </a:pPr>
            <a:r>
              <a:rPr lang="fi-FI" sz="2000" b="0" dirty="0">
                <a:solidFill>
                  <a:schemeClr val="accent1"/>
                </a:solidFill>
                <a:latin typeface="+mj-lt"/>
              </a:rPr>
              <a:t>Asukasedustajalla ei ole oikeutta osallistua muihin mahdollisiin hanketta koskeviin kokouksiin (esim. urakan selonottoneuvottelut, urakoitsijapalaverit ja taloudellinen loppuselvitys). </a:t>
            </a:r>
          </a:p>
          <a:p>
            <a:endParaRPr lang="en-US" dirty="0"/>
          </a:p>
        </p:txBody>
      </p:sp>
      <p:pic>
        <p:nvPicPr>
          <p:cNvPr id="9" name="Sisällön paikkamerkki 8" descr="Henkilöt Officessa">
            <a:extLst>
              <a:ext uri="{FF2B5EF4-FFF2-40B4-BE49-F238E27FC236}">
                <a16:creationId xmlns:a16="http://schemas.microsoft.com/office/drawing/2014/main" id="{DCB65546-735E-CF35-DC46-FA9A3E2980BA}"/>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rcRect l="25819" r="13622"/>
          <a:stretch/>
        </p:blipFill>
        <p:spPr>
          <a:xfrm>
            <a:off x="6172200" y="1195200"/>
            <a:ext cx="5364000" cy="4982400"/>
          </a:xfrm>
          <a:noFill/>
        </p:spPr>
      </p:pic>
      <p:sp>
        <p:nvSpPr>
          <p:cNvPr id="3" name="Päivämäärän paikkamerkki 2">
            <a:extLst>
              <a:ext uri="{FF2B5EF4-FFF2-40B4-BE49-F238E27FC236}">
                <a16:creationId xmlns:a16="http://schemas.microsoft.com/office/drawing/2014/main" id="{60589F17-3379-7890-D2CF-801E7C1F43E2}"/>
              </a:ext>
            </a:extLst>
          </p:cNvPr>
          <p:cNvSpPr>
            <a:spLocks noGrp="1"/>
          </p:cNvSpPr>
          <p:nvPr>
            <p:ph type="dt" sz="half" idx="10"/>
          </p:nvPr>
        </p:nvSpPr>
        <p:spPr>
          <a:xfrm>
            <a:off x="1663700" y="6269038"/>
            <a:ext cx="1304925" cy="258762"/>
          </a:xfrm>
        </p:spPr>
        <p:txBody>
          <a:bodyPr anchor="ctr">
            <a:normAutofit/>
          </a:bodyPr>
          <a:lstStyle/>
          <a:p>
            <a:pPr>
              <a:spcAft>
                <a:spcPts val="600"/>
              </a:spcAft>
              <a:defRPr/>
            </a:pPr>
            <a:r>
              <a:rPr lang="fi-FI" dirty="0"/>
              <a:t>5.10.2024</a:t>
            </a:r>
          </a:p>
        </p:txBody>
      </p:sp>
      <p:sp>
        <p:nvSpPr>
          <p:cNvPr id="4" name="Alatunnisteen paikkamerkki 3">
            <a:extLst>
              <a:ext uri="{FF2B5EF4-FFF2-40B4-BE49-F238E27FC236}">
                <a16:creationId xmlns:a16="http://schemas.microsoft.com/office/drawing/2014/main" id="{334B4928-F816-8C4B-FCDE-EEBDF890DEF4}"/>
              </a:ext>
            </a:extLst>
          </p:cNvPr>
          <p:cNvSpPr>
            <a:spLocks noGrp="1"/>
          </p:cNvSpPr>
          <p:nvPr>
            <p:ph type="ftr" sz="quarter" idx="11"/>
          </p:nvPr>
        </p:nvSpPr>
        <p:spPr>
          <a:xfrm>
            <a:off x="3201988" y="6269038"/>
            <a:ext cx="4114800" cy="258762"/>
          </a:xfrm>
        </p:spPr>
        <p:txBody>
          <a:bodyPr anchor="ctr">
            <a:normAutofit/>
          </a:bodyPr>
          <a:lstStyle/>
          <a:p>
            <a:pPr>
              <a:spcAft>
                <a:spcPts val="600"/>
              </a:spcAft>
              <a:defRPr/>
            </a:pPr>
            <a:r>
              <a:rPr lang="fi-FI" dirty="0"/>
              <a:t>Vesa Nevala</a:t>
            </a:r>
          </a:p>
        </p:txBody>
      </p:sp>
      <p:sp>
        <p:nvSpPr>
          <p:cNvPr id="5" name="Dian numeron paikkamerkki 4">
            <a:extLst>
              <a:ext uri="{FF2B5EF4-FFF2-40B4-BE49-F238E27FC236}">
                <a16:creationId xmlns:a16="http://schemas.microsoft.com/office/drawing/2014/main" id="{B7791393-719D-3CF5-B60D-B700AF6D4139}"/>
              </a:ext>
            </a:extLst>
          </p:cNvPr>
          <p:cNvSpPr>
            <a:spLocks noGrp="1"/>
          </p:cNvSpPr>
          <p:nvPr>
            <p:ph type="sldNum" sz="quarter" idx="12"/>
          </p:nvPr>
        </p:nvSpPr>
        <p:spPr>
          <a:xfrm>
            <a:off x="10437813" y="6269038"/>
            <a:ext cx="1236662" cy="258762"/>
          </a:xfrm>
        </p:spPr>
        <p:txBody>
          <a:bodyPr anchor="ctr">
            <a:normAutofit/>
          </a:bodyPr>
          <a:lstStyle/>
          <a:p>
            <a:pPr>
              <a:spcAft>
                <a:spcPts val="600"/>
              </a:spcAft>
              <a:defRPr/>
            </a:pPr>
            <a:fld id="{D4C1BF8A-3D2B-4CA0-99A5-1C05F0DD91AB}" type="slidenum">
              <a:rPr lang="fi-FI" smtClean="0"/>
              <a:pPr>
                <a:spcAft>
                  <a:spcPts val="600"/>
                </a:spcAft>
                <a:defRPr/>
              </a:pPr>
              <a:t>13</a:t>
            </a:fld>
            <a:endParaRPr lang="fi-FI"/>
          </a:p>
        </p:txBody>
      </p:sp>
    </p:spTree>
    <p:extLst>
      <p:ext uri="{BB962C8B-B14F-4D97-AF65-F5344CB8AC3E}">
        <p14:creationId xmlns:p14="http://schemas.microsoft.com/office/powerpoint/2010/main" val="3587833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B08E78F1-6506-424D-7F4B-244A3BB006EC}"/>
              </a:ext>
            </a:extLst>
          </p:cNvPr>
          <p:cNvSpPr>
            <a:spLocks noGrp="1"/>
          </p:cNvSpPr>
          <p:nvPr>
            <p:ph type="title"/>
          </p:nvPr>
        </p:nvSpPr>
        <p:spPr>
          <a:xfrm>
            <a:off x="457200" y="407988"/>
            <a:ext cx="11234738" cy="787400"/>
          </a:xfrm>
        </p:spPr>
        <p:txBody>
          <a:bodyPr wrap="square" anchor="t">
            <a:normAutofit/>
          </a:bodyPr>
          <a:lstStyle/>
          <a:p>
            <a:r>
              <a:rPr lang="en-US" sz="2600" dirty="0" err="1">
                <a:solidFill>
                  <a:schemeClr val="accent1"/>
                </a:solidFill>
              </a:rPr>
              <a:t>Asukasedustajan</a:t>
            </a:r>
            <a:r>
              <a:rPr lang="en-US" sz="2600" dirty="0">
                <a:solidFill>
                  <a:schemeClr val="accent1"/>
                </a:solidFill>
              </a:rPr>
              <a:t> </a:t>
            </a:r>
            <a:r>
              <a:rPr lang="en-US" sz="2600" dirty="0" err="1">
                <a:solidFill>
                  <a:schemeClr val="accent1"/>
                </a:solidFill>
              </a:rPr>
              <a:t>tehtävä</a:t>
            </a:r>
            <a:br>
              <a:rPr lang="en-US" sz="2600" dirty="0"/>
            </a:br>
            <a:endParaRPr lang="en-US" sz="2600" dirty="0"/>
          </a:p>
        </p:txBody>
      </p:sp>
      <p:sp>
        <p:nvSpPr>
          <p:cNvPr id="14" name="Content Placeholder 2">
            <a:extLst>
              <a:ext uri="{FF2B5EF4-FFF2-40B4-BE49-F238E27FC236}">
                <a16:creationId xmlns:a16="http://schemas.microsoft.com/office/drawing/2014/main" id="{40A5C3D1-50EE-331B-9EC2-9B6DD5438D1E}"/>
              </a:ext>
            </a:extLst>
          </p:cNvPr>
          <p:cNvSpPr>
            <a:spLocks noGrp="1"/>
          </p:cNvSpPr>
          <p:nvPr>
            <p:ph sz="half" idx="1"/>
          </p:nvPr>
        </p:nvSpPr>
        <p:spPr>
          <a:xfrm>
            <a:off x="457200" y="1195200"/>
            <a:ext cx="5364000" cy="4982400"/>
          </a:xfrm>
        </p:spPr>
        <p:txBody>
          <a:bodyPr wrap="square" anchor="t">
            <a:normAutofit/>
          </a:bodyPr>
          <a:lstStyle/>
          <a:p>
            <a:pPr marL="685800" indent="-685800" fontAlgn="auto">
              <a:lnSpc>
                <a:spcPct val="90000"/>
              </a:lnSpc>
              <a:spcAft>
                <a:spcPts val="600"/>
              </a:spcAft>
              <a:buFont typeface="Arial" panose="020B0604020202020204" pitchFamily="34" charset="0"/>
              <a:buChar char="•"/>
              <a:defRPr/>
            </a:pPr>
            <a:r>
              <a:rPr lang="fi-FI" sz="1900" b="0" dirty="0">
                <a:solidFill>
                  <a:schemeClr val="accent1"/>
                </a:solidFill>
              </a:rPr>
              <a:t>Heka kutsuu asukkaiden edustajan hankkeen ensimmäiseen hankesuunnittelu- suunnittelu- tai työmaakokoukseen. Seuraavat kokoukset sovitaan yleensä ko. kokouksissa, eikä niihin erikseen lähetetä kutsuja.</a:t>
            </a:r>
          </a:p>
          <a:p>
            <a:pPr marL="685800" indent="-685800" fontAlgn="auto">
              <a:lnSpc>
                <a:spcPct val="90000"/>
              </a:lnSpc>
              <a:spcAft>
                <a:spcPts val="600"/>
              </a:spcAft>
              <a:buFont typeface="Arial" panose="020B0604020202020204" pitchFamily="34" charset="0"/>
              <a:buChar char="•"/>
              <a:defRPr/>
            </a:pPr>
            <a:endParaRPr lang="fi-FI" sz="1900" b="0" dirty="0">
              <a:solidFill>
                <a:schemeClr val="accent1"/>
              </a:solidFill>
            </a:endParaRPr>
          </a:p>
          <a:p>
            <a:pPr marL="685800" indent="-685800" fontAlgn="auto">
              <a:lnSpc>
                <a:spcPct val="90000"/>
              </a:lnSpc>
              <a:spcAft>
                <a:spcPts val="600"/>
              </a:spcAft>
              <a:buFont typeface="Arial" panose="020B0604020202020204" pitchFamily="34" charset="0"/>
              <a:buChar char="•"/>
              <a:defRPr/>
            </a:pPr>
            <a:r>
              <a:rPr lang="fi-FI" sz="1900" b="0" dirty="0">
                <a:solidFill>
                  <a:schemeClr val="accent1"/>
                </a:solidFill>
              </a:rPr>
              <a:t>Asukkaiden edustajan ensisijainen tehtävä on toimia yhteyshenkilönä hankeorganisaation ja asukastoimikunnan välillä. Tehtävään kuuluu sekä viedä viestiä suunnittelu- ja työmaakokouksista asukastoimikuntaan ja asukkaille, että asukkaiden esittämien toiveiden ja mielipiteiden välittäminen hankeorganisaatiolle. </a:t>
            </a:r>
          </a:p>
          <a:p>
            <a:pPr>
              <a:lnSpc>
                <a:spcPct val="90000"/>
              </a:lnSpc>
              <a:spcAft>
                <a:spcPts val="600"/>
              </a:spcAft>
            </a:pPr>
            <a:endParaRPr lang="en-US" sz="1900" dirty="0"/>
          </a:p>
        </p:txBody>
      </p:sp>
      <p:pic>
        <p:nvPicPr>
          <p:cNvPr id="11" name="Kuva 10" descr="Henkilö kirjoittaa mustekynällä">
            <a:extLst>
              <a:ext uri="{FF2B5EF4-FFF2-40B4-BE49-F238E27FC236}">
                <a16:creationId xmlns:a16="http://schemas.microsoft.com/office/drawing/2014/main" id="{C816978A-36DC-082A-5B95-699F87F62CE6}"/>
              </a:ext>
            </a:extLst>
          </p:cNvPr>
          <p:cNvPicPr>
            <a:picLocks noChangeAspect="1"/>
          </p:cNvPicPr>
          <p:nvPr/>
        </p:nvPicPr>
        <p:blipFill>
          <a:blip r:embed="rId2" cstate="print">
            <a:extLst>
              <a:ext uri="{28A0092B-C50C-407E-A947-70E740481C1C}">
                <a14:useLocalDpi xmlns:a14="http://schemas.microsoft.com/office/drawing/2010/main" val="0"/>
              </a:ext>
            </a:extLst>
          </a:blip>
          <a:srcRect l="8023" r="20116" b="2"/>
          <a:stretch/>
        </p:blipFill>
        <p:spPr>
          <a:xfrm>
            <a:off x="6172200" y="1195200"/>
            <a:ext cx="5364000" cy="4982400"/>
          </a:xfrm>
          <a:prstGeom prst="rect">
            <a:avLst/>
          </a:prstGeom>
          <a:noFill/>
        </p:spPr>
      </p:pic>
      <p:sp>
        <p:nvSpPr>
          <p:cNvPr id="3" name="Päivämäärän paikkamerkki 2">
            <a:extLst>
              <a:ext uri="{FF2B5EF4-FFF2-40B4-BE49-F238E27FC236}">
                <a16:creationId xmlns:a16="http://schemas.microsoft.com/office/drawing/2014/main" id="{806AC7E0-CF40-3D17-DCFF-A46D346A6D91}"/>
              </a:ext>
            </a:extLst>
          </p:cNvPr>
          <p:cNvSpPr>
            <a:spLocks noGrp="1"/>
          </p:cNvSpPr>
          <p:nvPr>
            <p:ph type="dt" sz="half" idx="10"/>
          </p:nvPr>
        </p:nvSpPr>
        <p:spPr>
          <a:xfrm>
            <a:off x="1663700" y="6269038"/>
            <a:ext cx="1304925" cy="258762"/>
          </a:xfrm>
        </p:spPr>
        <p:txBody>
          <a:bodyPr anchor="ctr">
            <a:normAutofit/>
          </a:bodyPr>
          <a:lstStyle/>
          <a:p>
            <a:pPr>
              <a:spcAft>
                <a:spcPts val="600"/>
              </a:spcAft>
              <a:defRPr/>
            </a:pPr>
            <a:r>
              <a:rPr lang="fi-FI" dirty="0"/>
              <a:t>5.10.2024</a:t>
            </a:r>
          </a:p>
        </p:txBody>
      </p:sp>
      <p:sp>
        <p:nvSpPr>
          <p:cNvPr id="4" name="Alatunnisteen paikkamerkki 3">
            <a:extLst>
              <a:ext uri="{FF2B5EF4-FFF2-40B4-BE49-F238E27FC236}">
                <a16:creationId xmlns:a16="http://schemas.microsoft.com/office/drawing/2014/main" id="{43005593-47AE-4A37-C393-00D806FC0A78}"/>
              </a:ext>
            </a:extLst>
          </p:cNvPr>
          <p:cNvSpPr>
            <a:spLocks noGrp="1"/>
          </p:cNvSpPr>
          <p:nvPr>
            <p:ph type="ftr" sz="quarter" idx="11"/>
          </p:nvPr>
        </p:nvSpPr>
        <p:spPr>
          <a:xfrm>
            <a:off x="3201988" y="6269038"/>
            <a:ext cx="4114800" cy="258762"/>
          </a:xfrm>
        </p:spPr>
        <p:txBody>
          <a:bodyPr anchor="ctr">
            <a:normAutofit/>
          </a:bodyPr>
          <a:lstStyle/>
          <a:p>
            <a:pPr>
              <a:spcAft>
                <a:spcPts val="600"/>
              </a:spcAft>
              <a:defRPr/>
            </a:pPr>
            <a:r>
              <a:rPr lang="fi-FI" dirty="0"/>
              <a:t>Vesa Nevala</a:t>
            </a:r>
          </a:p>
        </p:txBody>
      </p:sp>
      <p:sp>
        <p:nvSpPr>
          <p:cNvPr id="5" name="Dian numeron paikkamerkki 4">
            <a:extLst>
              <a:ext uri="{FF2B5EF4-FFF2-40B4-BE49-F238E27FC236}">
                <a16:creationId xmlns:a16="http://schemas.microsoft.com/office/drawing/2014/main" id="{73D7B1CC-1231-5647-435E-78F774F57EDD}"/>
              </a:ext>
            </a:extLst>
          </p:cNvPr>
          <p:cNvSpPr>
            <a:spLocks noGrp="1"/>
          </p:cNvSpPr>
          <p:nvPr>
            <p:ph type="sldNum" sz="quarter" idx="12"/>
          </p:nvPr>
        </p:nvSpPr>
        <p:spPr>
          <a:xfrm>
            <a:off x="10437813" y="6269038"/>
            <a:ext cx="1236662" cy="258762"/>
          </a:xfrm>
        </p:spPr>
        <p:txBody>
          <a:bodyPr anchor="ctr">
            <a:normAutofit/>
          </a:bodyPr>
          <a:lstStyle/>
          <a:p>
            <a:pPr>
              <a:spcAft>
                <a:spcPts val="600"/>
              </a:spcAft>
              <a:defRPr/>
            </a:pPr>
            <a:fld id="{D4C1BF8A-3D2B-4CA0-99A5-1C05F0DD91AB}" type="slidenum">
              <a:rPr lang="fi-FI" smtClean="0"/>
              <a:pPr>
                <a:spcAft>
                  <a:spcPts val="600"/>
                </a:spcAft>
                <a:defRPr/>
              </a:pPr>
              <a:t>14</a:t>
            </a:fld>
            <a:endParaRPr lang="fi-FI"/>
          </a:p>
        </p:txBody>
      </p:sp>
    </p:spTree>
    <p:extLst>
      <p:ext uri="{BB962C8B-B14F-4D97-AF65-F5344CB8AC3E}">
        <p14:creationId xmlns:p14="http://schemas.microsoft.com/office/powerpoint/2010/main" val="16444795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11ED3544-CE86-CEB2-BC66-B7EEAF183530}"/>
              </a:ext>
            </a:extLst>
          </p:cNvPr>
          <p:cNvSpPr>
            <a:spLocks noGrp="1"/>
          </p:cNvSpPr>
          <p:nvPr>
            <p:ph type="title"/>
          </p:nvPr>
        </p:nvSpPr>
        <p:spPr>
          <a:xfrm>
            <a:off x="457200" y="407988"/>
            <a:ext cx="11234738" cy="787400"/>
          </a:xfrm>
        </p:spPr>
        <p:txBody>
          <a:bodyPr/>
          <a:lstStyle/>
          <a:p>
            <a:r>
              <a:rPr lang="en-US" sz="4400" dirty="0">
                <a:solidFill>
                  <a:schemeClr val="accent1"/>
                </a:solidFill>
                <a:latin typeface="+mn-lt"/>
              </a:rPr>
              <a:t>Asukasedustajan </a:t>
            </a:r>
            <a:r>
              <a:rPr lang="en-US" sz="4400" dirty="0" err="1">
                <a:solidFill>
                  <a:schemeClr val="accent1"/>
                </a:solidFill>
                <a:latin typeface="+mn-lt"/>
              </a:rPr>
              <a:t>tehtävä</a:t>
            </a:r>
            <a:br>
              <a:rPr lang="en-US" sz="4400" dirty="0">
                <a:solidFill>
                  <a:schemeClr val="accent1"/>
                </a:solidFill>
                <a:latin typeface="+mn-lt"/>
              </a:rPr>
            </a:br>
            <a:endParaRPr lang="en-US" dirty="0"/>
          </a:p>
        </p:txBody>
      </p:sp>
      <p:sp>
        <p:nvSpPr>
          <p:cNvPr id="14" name="Content Placeholder 2">
            <a:extLst>
              <a:ext uri="{FF2B5EF4-FFF2-40B4-BE49-F238E27FC236}">
                <a16:creationId xmlns:a16="http://schemas.microsoft.com/office/drawing/2014/main" id="{09ADB960-BBF3-F394-B3F3-A49AE8557FC2}"/>
              </a:ext>
            </a:extLst>
          </p:cNvPr>
          <p:cNvSpPr>
            <a:spLocks noGrp="1"/>
          </p:cNvSpPr>
          <p:nvPr>
            <p:ph sz="half" idx="1"/>
          </p:nvPr>
        </p:nvSpPr>
        <p:spPr>
          <a:xfrm>
            <a:off x="457200" y="1195200"/>
            <a:ext cx="5364000" cy="4982400"/>
          </a:xfrm>
        </p:spPr>
        <p:txBody>
          <a:bodyPr/>
          <a:lstStyle/>
          <a:p>
            <a:pPr marL="685800" indent="-685800" fontAlgn="auto">
              <a:spcAft>
                <a:spcPts val="0"/>
              </a:spcAft>
              <a:buFont typeface="Arial" panose="020B0604020202020204" pitchFamily="34" charset="0"/>
              <a:buChar char="•"/>
              <a:defRPr/>
            </a:pPr>
            <a:r>
              <a:rPr lang="fi-FI" sz="1800" b="0" dirty="0">
                <a:solidFill>
                  <a:schemeClr val="accent1"/>
                </a:solidFill>
                <a:latin typeface="+mj-lt"/>
              </a:rPr>
              <a:t>Asukkaiden edustajan tehtävään ei kuulu työmaavalvonta tai muukaan valvonta, eikä hänellä ole tässä ohjeessa mainittua tehtäväsisältöä laajempia toimivaltuuksia. Asukkaiden edustaja ei saa missään tapauksessa osallistua sellaisiin tarkastuksiin, joita tehdään asutuissa asunnoissa. </a:t>
            </a:r>
          </a:p>
          <a:p>
            <a:pPr marL="685800" indent="-685800" fontAlgn="auto">
              <a:spcAft>
                <a:spcPts val="0"/>
              </a:spcAft>
              <a:buFont typeface="Arial" panose="020B0604020202020204" pitchFamily="34" charset="0"/>
              <a:buChar char="•"/>
              <a:defRPr/>
            </a:pPr>
            <a:endParaRPr lang="fi-FI" sz="1800" b="0" dirty="0">
              <a:solidFill>
                <a:schemeClr val="accent1"/>
              </a:solidFill>
              <a:latin typeface="+mj-lt"/>
            </a:endParaRPr>
          </a:p>
          <a:p>
            <a:pPr marL="685800" indent="-685800" fontAlgn="auto">
              <a:spcAft>
                <a:spcPts val="0"/>
              </a:spcAft>
              <a:buFont typeface="Arial" panose="020B0604020202020204" pitchFamily="34" charset="0"/>
              <a:buChar char="•"/>
              <a:defRPr/>
            </a:pPr>
            <a:r>
              <a:rPr lang="fi-FI" sz="1800" b="0" dirty="0">
                <a:solidFill>
                  <a:schemeClr val="accent1"/>
                </a:solidFill>
                <a:latin typeface="+mj-lt"/>
              </a:rPr>
              <a:t>Asukkaiden edustajalla on oikeus nähdä hankkeen tekniset asiakirjat (mm. työselitykset, piirustukset, työmaan turvallisuussuunnitelma), mutta ei kaupallisia asiakirjoja (mm. urakkasopimus, maksuerätaulukko, lisätyölaskelmat). Asukkaiden edustajalle ei kopioida mitään em. asiakirjoja</a:t>
            </a:r>
          </a:p>
          <a:p>
            <a:endParaRPr lang="en-US" dirty="0"/>
          </a:p>
        </p:txBody>
      </p:sp>
      <p:pic>
        <p:nvPicPr>
          <p:cNvPr id="7" name="Kuva 6" descr="Lyijykynät">
            <a:extLst>
              <a:ext uri="{FF2B5EF4-FFF2-40B4-BE49-F238E27FC236}">
                <a16:creationId xmlns:a16="http://schemas.microsoft.com/office/drawing/2014/main" id="{BB57104C-BB7B-B4AA-624E-215548ECE2D8}"/>
              </a:ext>
            </a:extLst>
          </p:cNvPr>
          <p:cNvPicPr>
            <a:picLocks noChangeAspect="1"/>
          </p:cNvPicPr>
          <p:nvPr/>
        </p:nvPicPr>
        <p:blipFill>
          <a:blip r:embed="rId2" cstate="print">
            <a:extLst>
              <a:ext uri="{28A0092B-C50C-407E-A947-70E740481C1C}">
                <a14:useLocalDpi xmlns:a14="http://schemas.microsoft.com/office/drawing/2010/main" val="0"/>
              </a:ext>
            </a:extLst>
          </a:blip>
          <a:srcRect l="22755" r="-2" b="-2"/>
          <a:stretch/>
        </p:blipFill>
        <p:spPr>
          <a:xfrm>
            <a:off x="6172200" y="1195200"/>
            <a:ext cx="5364000" cy="4982400"/>
          </a:xfrm>
          <a:prstGeom prst="rect">
            <a:avLst/>
          </a:prstGeom>
          <a:noFill/>
        </p:spPr>
      </p:pic>
      <p:sp>
        <p:nvSpPr>
          <p:cNvPr id="3" name="Päivämäärän paikkamerkki 2">
            <a:extLst>
              <a:ext uri="{FF2B5EF4-FFF2-40B4-BE49-F238E27FC236}">
                <a16:creationId xmlns:a16="http://schemas.microsoft.com/office/drawing/2014/main" id="{26B102E0-D9C1-789A-1B58-80866848D6CD}"/>
              </a:ext>
            </a:extLst>
          </p:cNvPr>
          <p:cNvSpPr>
            <a:spLocks noGrp="1"/>
          </p:cNvSpPr>
          <p:nvPr>
            <p:ph type="dt" sz="half" idx="10"/>
          </p:nvPr>
        </p:nvSpPr>
        <p:spPr>
          <a:xfrm>
            <a:off x="1663700" y="6269038"/>
            <a:ext cx="1304925" cy="258762"/>
          </a:xfrm>
        </p:spPr>
        <p:txBody>
          <a:bodyPr anchor="ctr">
            <a:normAutofit/>
          </a:bodyPr>
          <a:lstStyle/>
          <a:p>
            <a:pPr>
              <a:spcAft>
                <a:spcPts val="600"/>
              </a:spcAft>
              <a:defRPr/>
            </a:pPr>
            <a:r>
              <a:rPr lang="fi-FI" dirty="0"/>
              <a:t>5.10.2024</a:t>
            </a:r>
          </a:p>
        </p:txBody>
      </p:sp>
      <p:sp>
        <p:nvSpPr>
          <p:cNvPr id="4" name="Alatunnisteen paikkamerkki 3">
            <a:extLst>
              <a:ext uri="{FF2B5EF4-FFF2-40B4-BE49-F238E27FC236}">
                <a16:creationId xmlns:a16="http://schemas.microsoft.com/office/drawing/2014/main" id="{D667F32E-0B42-041E-C926-67DBCFBF1435}"/>
              </a:ext>
            </a:extLst>
          </p:cNvPr>
          <p:cNvSpPr>
            <a:spLocks noGrp="1"/>
          </p:cNvSpPr>
          <p:nvPr>
            <p:ph type="ftr" sz="quarter" idx="11"/>
          </p:nvPr>
        </p:nvSpPr>
        <p:spPr>
          <a:xfrm>
            <a:off x="3201988" y="6269038"/>
            <a:ext cx="4114800" cy="258762"/>
          </a:xfrm>
        </p:spPr>
        <p:txBody>
          <a:bodyPr anchor="ctr">
            <a:normAutofit/>
          </a:bodyPr>
          <a:lstStyle/>
          <a:p>
            <a:pPr>
              <a:spcAft>
                <a:spcPts val="600"/>
              </a:spcAft>
              <a:defRPr/>
            </a:pPr>
            <a:r>
              <a:rPr lang="fi-FI" dirty="0"/>
              <a:t>Vesa Nevala</a:t>
            </a:r>
          </a:p>
        </p:txBody>
      </p:sp>
      <p:sp>
        <p:nvSpPr>
          <p:cNvPr id="5" name="Dian numeron paikkamerkki 4">
            <a:extLst>
              <a:ext uri="{FF2B5EF4-FFF2-40B4-BE49-F238E27FC236}">
                <a16:creationId xmlns:a16="http://schemas.microsoft.com/office/drawing/2014/main" id="{E3564F78-B8AF-8DB0-D76E-9BBC14D7A571}"/>
              </a:ext>
            </a:extLst>
          </p:cNvPr>
          <p:cNvSpPr>
            <a:spLocks noGrp="1"/>
          </p:cNvSpPr>
          <p:nvPr>
            <p:ph type="sldNum" sz="quarter" idx="12"/>
          </p:nvPr>
        </p:nvSpPr>
        <p:spPr>
          <a:xfrm>
            <a:off x="10437813" y="6269038"/>
            <a:ext cx="1236662" cy="258762"/>
          </a:xfrm>
        </p:spPr>
        <p:txBody>
          <a:bodyPr anchor="ctr">
            <a:normAutofit/>
          </a:bodyPr>
          <a:lstStyle/>
          <a:p>
            <a:pPr>
              <a:spcAft>
                <a:spcPts val="600"/>
              </a:spcAft>
              <a:defRPr/>
            </a:pPr>
            <a:fld id="{D4C1BF8A-3D2B-4CA0-99A5-1C05F0DD91AB}" type="slidenum">
              <a:rPr lang="fi-FI" smtClean="0"/>
              <a:pPr>
                <a:spcAft>
                  <a:spcPts val="600"/>
                </a:spcAft>
                <a:defRPr/>
              </a:pPr>
              <a:t>15</a:t>
            </a:fld>
            <a:endParaRPr lang="fi-FI"/>
          </a:p>
        </p:txBody>
      </p:sp>
    </p:spTree>
    <p:extLst>
      <p:ext uri="{BB962C8B-B14F-4D97-AF65-F5344CB8AC3E}">
        <p14:creationId xmlns:p14="http://schemas.microsoft.com/office/powerpoint/2010/main" val="41080491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Kuvan paikkamerkki 18"/>
          <p:cNvPicPr>
            <a:picLocks noGrp="1" noChangeAspect="1"/>
          </p:cNvPicPr>
          <p:nvPr>
            <p:ph type="pic" sz="quarter" idx="4294967295"/>
          </p:nvPr>
        </p:nvPicPr>
        <p:blipFill>
          <a:blip r:embed="rId2">
            <a:extLst>
              <a:ext uri="{28A0092B-C50C-407E-A947-70E740481C1C}">
                <a14:useLocalDpi xmlns:a14="http://schemas.microsoft.com/office/drawing/2010/main" val="0"/>
              </a:ext>
            </a:extLst>
          </a:blip>
          <a:srcRect t="8200" b="8200"/>
          <a:stretch/>
        </p:blipFill>
        <p:spPr>
          <a:xfrm>
            <a:off x="0" y="0"/>
            <a:ext cx="12192000" cy="6858000"/>
          </a:xfrm>
        </p:spPr>
      </p:pic>
      <p:sp>
        <p:nvSpPr>
          <p:cNvPr id="2" name="Otsikko 1">
            <a:extLst>
              <a:ext uri="{FF2B5EF4-FFF2-40B4-BE49-F238E27FC236}">
                <a16:creationId xmlns:a16="http://schemas.microsoft.com/office/drawing/2014/main" id="{8B616E2B-111F-A544-DCD4-E00AD22A9CD0}"/>
              </a:ext>
            </a:extLst>
          </p:cNvPr>
          <p:cNvSpPr>
            <a:spLocks noGrp="1"/>
          </p:cNvSpPr>
          <p:nvPr>
            <p:ph type="title"/>
          </p:nvPr>
        </p:nvSpPr>
        <p:spPr/>
        <p:txBody>
          <a:bodyPr/>
          <a:lstStyle/>
          <a:p>
            <a:endParaRPr lang="fi-FI"/>
          </a:p>
        </p:txBody>
      </p:sp>
      <p:sp>
        <p:nvSpPr>
          <p:cNvPr id="97282" name="Freeform 5"/>
          <p:cNvSpPr>
            <a:spLocks/>
          </p:cNvSpPr>
          <p:nvPr/>
        </p:nvSpPr>
        <p:spPr bwMode="auto">
          <a:xfrm>
            <a:off x="8715375" y="3384550"/>
            <a:ext cx="3460750" cy="3475038"/>
          </a:xfrm>
          <a:custGeom>
            <a:avLst/>
            <a:gdLst>
              <a:gd name="T0" fmla="*/ 0 w 7208"/>
              <a:gd name="T1" fmla="*/ 3474385 h 7249"/>
              <a:gd name="T2" fmla="*/ 3459636 w 7208"/>
              <a:gd name="T3" fmla="*/ 3474385 h 7249"/>
              <a:gd name="T4" fmla="*/ 3459636 w 7208"/>
              <a:gd name="T5" fmla="*/ 0 h 7249"/>
              <a:gd name="T6" fmla="*/ 3210051 w 7208"/>
              <a:gd name="T7" fmla="*/ 476895 h 7249"/>
              <a:gd name="T8" fmla="*/ 3210051 w 7208"/>
              <a:gd name="T9" fmla="*/ 476895 h 7249"/>
              <a:gd name="T10" fmla="*/ 2482414 w 7208"/>
              <a:gd name="T11" fmla="*/ 898193 h 7249"/>
              <a:gd name="T12" fmla="*/ 2482414 w 7208"/>
              <a:gd name="T13" fmla="*/ 898193 h 7249"/>
              <a:gd name="T14" fmla="*/ 2060519 w 7208"/>
              <a:gd name="T15" fmla="*/ 1624319 h 7249"/>
              <a:gd name="T16" fmla="*/ 2060519 w 7208"/>
              <a:gd name="T17" fmla="*/ 1624319 h 7249"/>
              <a:gd name="T18" fmla="*/ 1333361 w 7208"/>
              <a:gd name="T19" fmla="*/ 2045617 h 7249"/>
              <a:gd name="T20" fmla="*/ 1333361 w 7208"/>
              <a:gd name="T21" fmla="*/ 2045617 h 7249"/>
              <a:gd name="T22" fmla="*/ 911466 w 7208"/>
              <a:gd name="T23" fmla="*/ 2771743 h 7249"/>
              <a:gd name="T24" fmla="*/ 911466 w 7208"/>
              <a:gd name="T25" fmla="*/ 2771743 h 7249"/>
              <a:gd name="T26" fmla="*/ 184309 w 7208"/>
              <a:gd name="T27" fmla="*/ 3193041 h 7249"/>
              <a:gd name="T28" fmla="*/ 184309 w 7208"/>
              <a:gd name="T29" fmla="*/ 3193041 h 7249"/>
              <a:gd name="T30" fmla="*/ 0 w 7208"/>
              <a:gd name="T31" fmla="*/ 3474385 h 72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7208" h="7249">
                <a:moveTo>
                  <a:pt x="0" y="7249"/>
                </a:moveTo>
                <a:lnTo>
                  <a:pt x="7208" y="7249"/>
                </a:lnTo>
                <a:lnTo>
                  <a:pt x="7208" y="0"/>
                </a:lnTo>
                <a:cubicBezTo>
                  <a:pt x="7078" y="318"/>
                  <a:pt x="7089" y="594"/>
                  <a:pt x="6688" y="995"/>
                </a:cubicBezTo>
                <a:cubicBezTo>
                  <a:pt x="6089" y="1593"/>
                  <a:pt x="5771" y="1275"/>
                  <a:pt x="5172" y="1874"/>
                </a:cubicBezTo>
                <a:cubicBezTo>
                  <a:pt x="4574" y="2472"/>
                  <a:pt x="4892" y="2790"/>
                  <a:pt x="4293" y="3389"/>
                </a:cubicBezTo>
                <a:cubicBezTo>
                  <a:pt x="3695" y="3988"/>
                  <a:pt x="3377" y="3669"/>
                  <a:pt x="2778" y="4268"/>
                </a:cubicBezTo>
                <a:cubicBezTo>
                  <a:pt x="2180" y="4867"/>
                  <a:pt x="2498" y="5185"/>
                  <a:pt x="1899" y="5783"/>
                </a:cubicBezTo>
                <a:cubicBezTo>
                  <a:pt x="1301" y="6382"/>
                  <a:pt x="983" y="6064"/>
                  <a:pt x="384" y="6662"/>
                </a:cubicBezTo>
                <a:cubicBezTo>
                  <a:pt x="159" y="6887"/>
                  <a:pt x="63" y="7073"/>
                  <a:pt x="0" y="724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fi-FI"/>
          </a:p>
        </p:txBody>
      </p:sp>
      <p:sp>
        <p:nvSpPr>
          <p:cNvPr id="18" name="Otsikko 5"/>
          <p:cNvSpPr txBox="1">
            <a:spLocks/>
          </p:cNvSpPr>
          <p:nvPr/>
        </p:nvSpPr>
        <p:spPr>
          <a:xfrm>
            <a:off x="10409238" y="5457825"/>
            <a:ext cx="1419225" cy="669925"/>
          </a:xfrm>
          <a:prstGeom prst="rect">
            <a:avLst/>
          </a:prstGeom>
        </p:spPr>
        <p:txBody>
          <a:bodyPr lIns="0" tIns="0" rIns="0" bIns="0" anchor="ct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algn="ctr" fontAlgn="auto">
              <a:spcAft>
                <a:spcPts val="0"/>
              </a:spcAft>
              <a:defRPr/>
            </a:pPr>
            <a:r>
              <a:rPr lang="fi-FI" sz="4000" b="0" dirty="0">
                <a:latin typeface="+mn-lt"/>
              </a:rPr>
              <a:t>Kiitos!</a:t>
            </a:r>
          </a:p>
        </p:txBody>
      </p:sp>
      <p:pic>
        <p:nvPicPr>
          <p:cNvPr id="20" name="Kuva 19">
            <a:extLst>
              <a:ext uri="{FF2B5EF4-FFF2-40B4-BE49-F238E27FC236}">
                <a16:creationId xmlns:a16="http://schemas.microsoft.com/office/drawing/2014/main" id="{96148A54-4C57-A13B-B5C7-D93562353E4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p:blipFill>
        <p:spPr>
          <a:xfrm>
            <a:off x="496997" y="5934215"/>
            <a:ext cx="779592" cy="593585"/>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Otsikko 1"/>
          <p:cNvSpPr>
            <a:spLocks noGrp="1"/>
          </p:cNvSpPr>
          <p:nvPr>
            <p:ph type="title"/>
          </p:nvPr>
        </p:nvSpPr>
        <p:spPr/>
        <p:txBody>
          <a:bodyPr/>
          <a:lstStyle/>
          <a:p>
            <a:r>
              <a:rPr lang="fi-FI" altLang="fi-FI" dirty="0">
                <a:solidFill>
                  <a:schemeClr val="accent1"/>
                </a:solidFill>
              </a:rPr>
              <a:t>Rakennuttamisosasto</a:t>
            </a:r>
          </a:p>
        </p:txBody>
      </p:sp>
      <p:sp>
        <p:nvSpPr>
          <p:cNvPr id="77829" name="Dian numeron paikkamerkki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CCEBE12E-6AA2-4B09-84A3-730CB5B43939}" type="slidenum">
              <a:rPr lang="fi-FI" altLang="fi-FI">
                <a:solidFill>
                  <a:srgbClr val="000000"/>
                </a:solidFill>
              </a:rPr>
              <a:pPr fontAlgn="base">
                <a:spcBef>
                  <a:spcPct val="0"/>
                </a:spcBef>
                <a:spcAft>
                  <a:spcPct val="0"/>
                </a:spcAft>
              </a:pPr>
              <a:t>2</a:t>
            </a:fld>
            <a:endParaRPr lang="fi-FI" altLang="fi-FI">
              <a:solidFill>
                <a:srgbClr val="000000"/>
              </a:solidFill>
            </a:endParaRPr>
          </a:p>
        </p:txBody>
      </p:sp>
      <p:graphicFrame>
        <p:nvGraphicFramePr>
          <p:cNvPr id="2" name="Sisällön paikkamerkki 1">
            <a:extLst>
              <a:ext uri="{FF2B5EF4-FFF2-40B4-BE49-F238E27FC236}">
                <a16:creationId xmlns:a16="http://schemas.microsoft.com/office/drawing/2014/main" id="{AD5240F8-A92D-FB3F-6FD6-5F6DA23DCCE7}"/>
              </a:ext>
            </a:extLst>
          </p:cNvPr>
          <p:cNvGraphicFramePr>
            <a:graphicFrameLocks noGrp="1"/>
          </p:cNvGraphicFramePr>
          <p:nvPr>
            <p:ph idx="1"/>
            <p:extLst>
              <p:ext uri="{D42A27DB-BD31-4B8C-83A1-F6EECF244321}">
                <p14:modId xmlns:p14="http://schemas.microsoft.com/office/powerpoint/2010/main" val="944763810"/>
              </p:ext>
            </p:extLst>
          </p:nvPr>
        </p:nvGraphicFramePr>
        <p:xfrm>
          <a:off x="439737" y="1195388"/>
          <a:ext cx="11234738" cy="55757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197578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DEC765D-D30E-330F-D8F6-3989F9363D22}"/>
              </a:ext>
            </a:extLst>
          </p:cNvPr>
          <p:cNvSpPr>
            <a:spLocks noGrp="1"/>
          </p:cNvSpPr>
          <p:nvPr>
            <p:ph type="title"/>
          </p:nvPr>
        </p:nvSpPr>
        <p:spPr/>
        <p:txBody>
          <a:bodyPr/>
          <a:lstStyle/>
          <a:p>
            <a:r>
              <a:rPr lang="fi-FI" sz="4000" b="0" dirty="0">
                <a:solidFill>
                  <a:schemeClr val="accent1"/>
                </a:solidFill>
              </a:rPr>
              <a:t>Laajan korjaushankkeen vaiheet</a:t>
            </a:r>
          </a:p>
        </p:txBody>
      </p:sp>
      <p:sp>
        <p:nvSpPr>
          <p:cNvPr id="3" name="Päivämäärän paikkamerkki 2">
            <a:extLst>
              <a:ext uri="{FF2B5EF4-FFF2-40B4-BE49-F238E27FC236}">
                <a16:creationId xmlns:a16="http://schemas.microsoft.com/office/drawing/2014/main" id="{E2198E7B-8981-E421-4E9C-C40EA9735283}"/>
              </a:ext>
            </a:extLst>
          </p:cNvPr>
          <p:cNvSpPr>
            <a:spLocks noGrp="1"/>
          </p:cNvSpPr>
          <p:nvPr>
            <p:ph type="dt" sz="half" idx="10"/>
          </p:nvPr>
        </p:nvSpPr>
        <p:spPr/>
        <p:txBody>
          <a:bodyPr/>
          <a:lstStyle/>
          <a:p>
            <a:pPr>
              <a:defRPr/>
            </a:pPr>
            <a:r>
              <a:rPr lang="fi-FI" dirty="0"/>
              <a:t>5.10.2024</a:t>
            </a:r>
          </a:p>
        </p:txBody>
      </p:sp>
      <p:sp>
        <p:nvSpPr>
          <p:cNvPr id="4" name="Alatunnisteen paikkamerkki 3">
            <a:extLst>
              <a:ext uri="{FF2B5EF4-FFF2-40B4-BE49-F238E27FC236}">
                <a16:creationId xmlns:a16="http://schemas.microsoft.com/office/drawing/2014/main" id="{E8DC4571-61B4-9FAD-FD49-F1F2D94763D4}"/>
              </a:ext>
            </a:extLst>
          </p:cNvPr>
          <p:cNvSpPr>
            <a:spLocks noGrp="1"/>
          </p:cNvSpPr>
          <p:nvPr>
            <p:ph type="ftr" sz="quarter" idx="11"/>
          </p:nvPr>
        </p:nvSpPr>
        <p:spPr/>
        <p:txBody>
          <a:bodyPr/>
          <a:lstStyle/>
          <a:p>
            <a:pPr>
              <a:defRPr/>
            </a:pPr>
            <a:r>
              <a:rPr lang="fi-FI" dirty="0"/>
              <a:t>Vesa Nevala</a:t>
            </a:r>
          </a:p>
        </p:txBody>
      </p:sp>
      <p:sp>
        <p:nvSpPr>
          <p:cNvPr id="5" name="Dian numeron paikkamerkki 4">
            <a:extLst>
              <a:ext uri="{FF2B5EF4-FFF2-40B4-BE49-F238E27FC236}">
                <a16:creationId xmlns:a16="http://schemas.microsoft.com/office/drawing/2014/main" id="{E9B6690C-75E2-A47C-883C-FE3F938875E3}"/>
              </a:ext>
            </a:extLst>
          </p:cNvPr>
          <p:cNvSpPr>
            <a:spLocks noGrp="1"/>
          </p:cNvSpPr>
          <p:nvPr>
            <p:ph type="sldNum" sz="quarter" idx="12"/>
          </p:nvPr>
        </p:nvSpPr>
        <p:spPr/>
        <p:txBody>
          <a:bodyPr/>
          <a:lstStyle/>
          <a:p>
            <a:pPr>
              <a:defRPr/>
            </a:pPr>
            <a:fld id="{D4C1BF8A-3D2B-4CA0-99A5-1C05F0DD91AB}" type="slidenum">
              <a:rPr lang="fi-FI" smtClean="0"/>
              <a:pPr>
                <a:defRPr/>
              </a:pPr>
              <a:t>3</a:t>
            </a:fld>
            <a:endParaRPr lang="fi-FI" dirty="0"/>
          </a:p>
        </p:txBody>
      </p:sp>
      <p:graphicFrame>
        <p:nvGraphicFramePr>
          <p:cNvPr id="7" name="Kaaviokuva 6">
            <a:extLst>
              <a:ext uri="{FF2B5EF4-FFF2-40B4-BE49-F238E27FC236}">
                <a16:creationId xmlns:a16="http://schemas.microsoft.com/office/drawing/2014/main" id="{7C317738-4196-390D-7465-189A97BA38E1}"/>
              </a:ext>
            </a:extLst>
          </p:cNvPr>
          <p:cNvGraphicFramePr/>
          <p:nvPr>
            <p:extLst>
              <p:ext uri="{D42A27DB-BD31-4B8C-83A1-F6EECF244321}">
                <p14:modId xmlns:p14="http://schemas.microsoft.com/office/powerpoint/2010/main" val="3094279645"/>
              </p:ext>
            </p:extLst>
          </p:nvPr>
        </p:nvGraphicFramePr>
        <p:xfrm>
          <a:off x="457200" y="1325599"/>
          <a:ext cx="9422969" cy="48117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882748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Title 1">
            <a:extLst>
              <a:ext uri="{FF2B5EF4-FFF2-40B4-BE49-F238E27FC236}">
                <a16:creationId xmlns:a16="http://schemas.microsoft.com/office/drawing/2014/main" id="{2713EC9D-B5FD-8497-3E16-E4B185E161AC}"/>
              </a:ext>
            </a:extLst>
          </p:cNvPr>
          <p:cNvSpPr>
            <a:spLocks noGrp="1"/>
          </p:cNvSpPr>
          <p:nvPr>
            <p:ph type="title"/>
          </p:nvPr>
        </p:nvSpPr>
        <p:spPr>
          <a:xfrm>
            <a:off x="457200" y="407988"/>
            <a:ext cx="11234738" cy="787400"/>
          </a:xfrm>
        </p:spPr>
        <p:txBody>
          <a:bodyPr vert="horz" wrap="square" lIns="0" tIns="0" rIns="0" bIns="0" numCol="1" anchor="t" anchorCtr="0" compatLnSpc="1">
            <a:prstTxWarp prst="textNoShape">
              <a:avLst/>
            </a:prstTxWarp>
            <a:normAutofit/>
          </a:bodyPr>
          <a:lstStyle/>
          <a:p>
            <a:r>
              <a:rPr lang="fi-FI" b="1" kern="1200" dirty="0">
                <a:solidFill>
                  <a:schemeClr val="accent1"/>
                </a:solidFill>
                <a:latin typeface="Arial Black" panose="020B0A04020102020204" pitchFamily="34" charset="0"/>
                <a:ea typeface="+mj-ea"/>
                <a:cs typeface="+mj-cs"/>
              </a:rPr>
              <a:t>Tarveselvitys</a:t>
            </a:r>
          </a:p>
        </p:txBody>
      </p:sp>
      <p:sp>
        <p:nvSpPr>
          <p:cNvPr id="8" name="Otsikko 1"/>
          <p:cNvSpPr txBox="1">
            <a:spLocks/>
          </p:cNvSpPr>
          <p:nvPr/>
        </p:nvSpPr>
        <p:spPr bwMode="auto">
          <a:xfrm>
            <a:off x="457200" y="1195200"/>
            <a:ext cx="5364000" cy="4982400"/>
          </a:xfrm>
          <a:prstGeom prst="rect">
            <a:avLst/>
          </a:prstGeom>
          <a:noFill/>
          <a:ln>
            <a:noFill/>
          </a:ln>
        </p:spPr>
        <p:txBody>
          <a:bodyPr vert="horz" wrap="square" lIns="0" tIns="0" rIns="0" bIns="0" numCol="1" anchor="t" anchorCtr="0" compatLnSpc="1">
            <a:prstTxWarp prst="textNoShape">
              <a:avLst/>
            </a:prstTxWarp>
            <a:normAutofit lnSpcReduction="10000"/>
          </a:bodyP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marL="228600" indent="-228600">
              <a:spcAft>
                <a:spcPts val="600"/>
              </a:spcAft>
              <a:buFont typeface="Arial" panose="020B0604020202020204" pitchFamily="34" charset="0"/>
              <a:buChar char="•"/>
              <a:defRPr/>
            </a:pPr>
            <a:r>
              <a:rPr lang="fi-FI" sz="2500" b="0" dirty="0" err="1">
                <a:solidFill>
                  <a:schemeClr val="accent1"/>
                </a:solidFill>
                <a:latin typeface="+mn-lt"/>
                <a:ea typeface="+mn-ea"/>
                <a:cs typeface="+mn-cs"/>
              </a:rPr>
              <a:t>Att</a:t>
            </a:r>
            <a:r>
              <a:rPr lang="fi-FI" sz="2500" b="0" dirty="0">
                <a:solidFill>
                  <a:schemeClr val="accent1"/>
                </a:solidFill>
                <a:latin typeface="+mn-lt"/>
                <a:ea typeface="+mn-ea"/>
                <a:cs typeface="+mn-cs"/>
              </a:rPr>
              <a:t> toimii rakennuttajana laajoissa peruskorjauksissa. Hekalla on projektipäällikkö mukana, joka toimii tilaajan edustajana.</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Heka tilaa kuntotutkimukset.</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Peruskorjauksen korjaustarpeen selvittäminen. Yritetään arvioida mahdollisimman tarkkaan korjauksen laajuus.</a:t>
            </a:r>
          </a:p>
          <a:p>
            <a:pPr>
              <a:spcAft>
                <a:spcPts val="600"/>
              </a:spcAft>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Asukasedustaja ei vielä tässä vaiheessa osallistu kokouksiin.</a:t>
            </a: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p:txBody>
      </p:sp>
      <p:pic>
        <p:nvPicPr>
          <p:cNvPr id="10" name="Kuva 9" descr="Mikroskooppi laboratoriossa">
            <a:extLst>
              <a:ext uri="{FF2B5EF4-FFF2-40B4-BE49-F238E27FC236}">
                <a16:creationId xmlns:a16="http://schemas.microsoft.com/office/drawing/2014/main" id="{A36B5995-1778-F20C-8397-B8A662542A93}"/>
              </a:ext>
            </a:extLst>
          </p:cNvPr>
          <p:cNvPicPr>
            <a:picLocks noChangeAspect="1"/>
          </p:cNvPicPr>
          <p:nvPr/>
        </p:nvPicPr>
        <p:blipFill>
          <a:blip r:embed="rId2" cstate="print">
            <a:extLst>
              <a:ext uri="{28A0092B-C50C-407E-A947-70E740481C1C}">
                <a14:useLocalDpi xmlns:a14="http://schemas.microsoft.com/office/drawing/2010/main" val="0"/>
              </a:ext>
            </a:extLst>
          </a:blip>
          <a:srcRect r="28139" b="2"/>
          <a:stretch/>
        </p:blipFill>
        <p:spPr>
          <a:xfrm>
            <a:off x="6172200" y="1195200"/>
            <a:ext cx="5364000" cy="4982400"/>
          </a:xfrm>
          <a:prstGeom prst="rect">
            <a:avLst/>
          </a:prstGeom>
          <a:noFill/>
        </p:spPr>
      </p:pic>
      <p:sp>
        <p:nvSpPr>
          <p:cNvPr id="76801" name="Päivämäärän paikkamerkki 2"/>
          <p:cNvSpPr>
            <a:spLocks noGrp="1"/>
          </p:cNvSpPr>
          <p:nvPr>
            <p:ph type="dt" sz="half" idx="10"/>
          </p:nvPr>
        </p:nvSpPr>
        <p:spPr bwMode="auto">
          <a:xfrm>
            <a:off x="1663700" y="6269038"/>
            <a:ext cx="1304925"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5.10.2024</a:t>
            </a:r>
          </a:p>
        </p:txBody>
      </p:sp>
      <p:sp>
        <p:nvSpPr>
          <p:cNvPr id="76802" name="Alatunnisteen paikkamerkki 3"/>
          <p:cNvSpPr>
            <a:spLocks noGrp="1"/>
          </p:cNvSpPr>
          <p:nvPr>
            <p:ph type="ftr" sz="quarter" idx="11"/>
          </p:nvPr>
        </p:nvSpPr>
        <p:spPr bwMode="auto">
          <a:xfrm>
            <a:off x="3201988" y="6269038"/>
            <a:ext cx="4114800"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Vesa Nevala</a:t>
            </a:r>
          </a:p>
        </p:txBody>
      </p:sp>
      <p:sp>
        <p:nvSpPr>
          <p:cNvPr id="76803" name="Dian numeron paikkamerkki 4"/>
          <p:cNvSpPr>
            <a:spLocks noGrp="1"/>
          </p:cNvSpPr>
          <p:nvPr>
            <p:ph type="sldNum" sz="quarter" idx="12"/>
          </p:nvPr>
        </p:nvSpPr>
        <p:spPr bwMode="auto">
          <a:xfrm>
            <a:off x="10437813" y="6269038"/>
            <a:ext cx="1236662"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fld id="{8EF00476-66F0-4E50-8722-0F963D940BDE}" type="slidenum">
              <a:rPr lang="fi-FI" altLang="fi-FI" b="1" kern="1200">
                <a:solidFill>
                  <a:srgbClr val="0000BF"/>
                </a:solidFill>
                <a:latin typeface="+mn-lt"/>
                <a:ea typeface="+mn-ea"/>
                <a:cs typeface="+mn-cs"/>
              </a:rPr>
              <a:pPr>
                <a:spcAft>
                  <a:spcPts val="600"/>
                </a:spcAft>
                <a:defRPr/>
              </a:pPr>
              <a:t>4</a:t>
            </a:fld>
            <a:endParaRPr lang="fi-FI" altLang="fi-FI" b="1" kern="1200">
              <a:solidFill>
                <a:srgbClr val="0000BF"/>
              </a:solidFill>
              <a:latin typeface="+mn-lt"/>
              <a:ea typeface="+mn-ea"/>
              <a:cs typeface="+mn-cs"/>
            </a:endParaRPr>
          </a:p>
        </p:txBody>
      </p:sp>
    </p:spTree>
    <p:extLst>
      <p:ext uri="{BB962C8B-B14F-4D97-AF65-F5344CB8AC3E}">
        <p14:creationId xmlns:p14="http://schemas.microsoft.com/office/powerpoint/2010/main" val="19514900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itle 1">
            <a:extLst>
              <a:ext uri="{FF2B5EF4-FFF2-40B4-BE49-F238E27FC236}">
                <a16:creationId xmlns:a16="http://schemas.microsoft.com/office/drawing/2014/main" id="{6E0BC354-7252-6107-CE15-161FF64ADCB7}"/>
              </a:ext>
            </a:extLst>
          </p:cNvPr>
          <p:cNvSpPr>
            <a:spLocks noGrp="1"/>
          </p:cNvSpPr>
          <p:nvPr>
            <p:ph type="title"/>
          </p:nvPr>
        </p:nvSpPr>
        <p:spPr>
          <a:xfrm>
            <a:off x="457200" y="407988"/>
            <a:ext cx="11234738" cy="787400"/>
          </a:xfrm>
        </p:spPr>
        <p:txBody>
          <a:bodyPr/>
          <a:lstStyle/>
          <a:p>
            <a:r>
              <a:rPr lang="en-US" sz="4000" dirty="0" err="1">
                <a:solidFill>
                  <a:schemeClr val="accent1"/>
                </a:solidFill>
              </a:rPr>
              <a:t>Hankesuunnittelu</a:t>
            </a:r>
            <a:endParaRPr lang="en-US" sz="4000" dirty="0">
              <a:solidFill>
                <a:schemeClr val="accent1"/>
              </a:solidFill>
            </a:endParaRPr>
          </a:p>
        </p:txBody>
      </p:sp>
      <p:sp>
        <p:nvSpPr>
          <p:cNvPr id="8" name="Otsikko 1"/>
          <p:cNvSpPr txBox="1">
            <a:spLocks/>
          </p:cNvSpPr>
          <p:nvPr/>
        </p:nvSpPr>
        <p:spPr bwMode="auto">
          <a:xfrm>
            <a:off x="457200" y="1195200"/>
            <a:ext cx="5364000" cy="4982400"/>
          </a:xfrm>
          <a:prstGeom prst="rect">
            <a:avLst/>
          </a:prstGeom>
          <a:noFill/>
          <a:ln>
            <a:noFill/>
          </a:ln>
        </p:spPr>
        <p:txBody>
          <a:bodyPr vert="horz" wrap="square" lIns="0" tIns="0" rIns="0" bIns="0" numCol="1" anchor="t" anchorCtr="0" compatLnSpc="1">
            <a:prstTxWarp prst="textNoShape">
              <a:avLst/>
            </a:prstTxWarp>
            <a:normAutofit fontScale="92500" lnSpcReduction="20000"/>
          </a:bodyP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marL="22860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fi-FI" sz="2500" b="0" i="0" u="none" strike="noStrike" kern="1200" cap="none" spc="0" normalizeH="0" baseline="0" noProof="0" dirty="0">
              <a:ln>
                <a:noFill/>
              </a:ln>
              <a:solidFill>
                <a:srgbClr val="0000BF"/>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fi-FI" sz="2500" b="0" dirty="0">
                <a:solidFill>
                  <a:srgbClr val="0000BF"/>
                </a:solidFill>
                <a:latin typeface="Arial" panose="020B0604020202020204"/>
                <a:ea typeface="+mn-ea"/>
                <a:cs typeface="+mn-cs"/>
              </a:rPr>
              <a:t>Asetetaan tavoitteet ja valitaan suunnittelijat.</a:t>
            </a:r>
          </a:p>
          <a:p>
            <a:pPr marL="22860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lang="fi-FI" sz="2500" b="0" dirty="0">
              <a:solidFill>
                <a:srgbClr val="0000BF"/>
              </a:solidFill>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fi-FI" sz="2500" b="0" dirty="0">
                <a:solidFill>
                  <a:srgbClr val="0000BF"/>
                </a:solidFill>
                <a:latin typeface="Arial" panose="020B0604020202020204"/>
                <a:ea typeface="+mn-ea"/>
                <a:cs typeface="+mn-cs"/>
              </a:rPr>
              <a:t>Päätetään korjauksen laajuus ja lasketaan kustannukset.</a:t>
            </a:r>
          </a:p>
          <a:p>
            <a:pPr marL="228600" indent="-228600" eaLnBrk="0" hangingPunct="0">
              <a:lnSpc>
                <a:spcPct val="100000"/>
              </a:lnSpc>
              <a:spcAft>
                <a:spcPts val="600"/>
              </a:spcAft>
              <a:buFont typeface="Arial" panose="020B0604020202020204" pitchFamily="34" charset="0"/>
              <a:buChar char="•"/>
              <a:defRPr/>
            </a:pPr>
            <a:endParaRPr lang="fi-FI" sz="2500" b="0" dirty="0">
              <a:solidFill>
                <a:srgbClr val="0000BF"/>
              </a:solidFill>
              <a:latin typeface="Arial" panose="020B0604020202020204"/>
              <a:ea typeface="+mn-ea"/>
              <a:cs typeface="+mn-cs"/>
            </a:endParaRPr>
          </a:p>
          <a:p>
            <a:pPr marL="228600" indent="-228600" eaLnBrk="0" hangingPunct="0">
              <a:lnSpc>
                <a:spcPct val="100000"/>
              </a:lnSpc>
              <a:spcAft>
                <a:spcPts val="600"/>
              </a:spcAft>
              <a:buFont typeface="Arial" panose="020B0604020202020204" pitchFamily="34" charset="0"/>
              <a:buChar char="•"/>
              <a:defRPr/>
            </a:pPr>
            <a:r>
              <a:rPr lang="fi-FI" sz="2500" b="0" dirty="0">
                <a:solidFill>
                  <a:srgbClr val="0000BF"/>
                </a:solidFill>
                <a:latin typeface="Arial" panose="020B0604020202020204"/>
                <a:ea typeface="+mn-ea"/>
                <a:cs typeface="+mn-cs"/>
              </a:rPr>
              <a:t>Hankesuunnittelu kestää noin puoli vuotta.</a:t>
            </a:r>
          </a:p>
          <a:p>
            <a:pPr marL="22860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endParaRPr kumimoji="0" lang="fi-FI" sz="2500" b="0" i="0" u="none" strike="noStrike" kern="1200" cap="none" spc="0" normalizeH="0" baseline="0" noProof="0" dirty="0">
              <a:ln>
                <a:noFill/>
              </a:ln>
              <a:solidFill>
                <a:srgbClr val="0000BF"/>
              </a:solidFill>
              <a:effectLst/>
              <a:uLnTx/>
              <a:uFillTx/>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lang="fi-FI" sz="2500" b="0" dirty="0">
                <a:solidFill>
                  <a:srgbClr val="0000BF"/>
                </a:solidFill>
                <a:latin typeface="Arial" panose="020B0604020202020204"/>
                <a:ea typeface="+mn-ea"/>
                <a:cs typeface="+mn-cs"/>
              </a:rPr>
              <a:t>Hekan hallitus hyväksyy hankesuunnitelman.</a:t>
            </a:r>
            <a:endParaRPr kumimoji="0" lang="fi-FI" sz="2500" b="0" i="0" u="none" strike="noStrike" kern="1200" cap="none" spc="0" normalizeH="0" baseline="0" noProof="0" dirty="0">
              <a:ln>
                <a:noFill/>
              </a:ln>
              <a:solidFill>
                <a:srgbClr val="0000BF"/>
              </a:solidFill>
              <a:effectLst/>
              <a:uLnTx/>
              <a:uFillTx/>
              <a:latin typeface="Arial" panose="020B0604020202020204"/>
              <a:ea typeface="+mn-ea"/>
              <a:cs typeface="+mn-cs"/>
            </a:endParaRPr>
          </a:p>
          <a:p>
            <a:pPr marR="0" lvl="0" algn="l" defTabSz="914400" rtl="0" eaLnBrk="0" fontAlgn="base" latinLnBrk="0" hangingPunct="0">
              <a:lnSpc>
                <a:spcPct val="100000"/>
              </a:lnSpc>
              <a:spcBef>
                <a:spcPct val="0"/>
              </a:spcBef>
              <a:spcAft>
                <a:spcPts val="600"/>
              </a:spcAft>
              <a:buClrTx/>
              <a:buSzTx/>
              <a:tabLst/>
              <a:defRPr/>
            </a:pPr>
            <a:endParaRPr lang="fi-FI" sz="2500" b="0" dirty="0">
              <a:solidFill>
                <a:srgbClr val="0000BF"/>
              </a:solidFill>
              <a:latin typeface="Arial" panose="020B0604020202020204"/>
              <a:ea typeface="+mn-ea"/>
              <a:cs typeface="+mn-cs"/>
            </a:endParaRPr>
          </a:p>
          <a:p>
            <a:pPr marL="228600" marR="0" lvl="0" indent="-228600" algn="l" defTabSz="914400" rtl="0" eaLnBrk="0" fontAlgn="base" latinLnBrk="0" hangingPunct="0">
              <a:lnSpc>
                <a:spcPct val="100000"/>
              </a:lnSpc>
              <a:spcBef>
                <a:spcPct val="0"/>
              </a:spcBef>
              <a:spcAft>
                <a:spcPts val="600"/>
              </a:spcAft>
              <a:buClrTx/>
              <a:buSzTx/>
              <a:buFont typeface="Arial" panose="020B0604020202020204" pitchFamily="34" charset="0"/>
              <a:buChar char="•"/>
              <a:tabLst/>
              <a:defRPr/>
            </a:pPr>
            <a:r>
              <a:rPr kumimoji="0" lang="fi-FI" sz="2500" b="0" i="0" u="none" strike="noStrike" kern="1200" cap="none" spc="0" normalizeH="0" baseline="0" noProof="0" dirty="0">
                <a:ln>
                  <a:noFill/>
                </a:ln>
                <a:solidFill>
                  <a:srgbClr val="0000BF"/>
                </a:solidFill>
                <a:effectLst/>
                <a:uLnTx/>
                <a:uFillTx/>
                <a:latin typeface="Arial" panose="020B0604020202020204"/>
                <a:ea typeface="+mn-ea"/>
                <a:cs typeface="+mn-cs"/>
              </a:rPr>
              <a:t>Asukasedustaja osallistuu kokouksiin.</a:t>
            </a:r>
          </a:p>
          <a:p>
            <a:pPr>
              <a:spcAft>
                <a:spcPts val="600"/>
              </a:spcAft>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endParaRPr lang="fi-FI" sz="250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p:txBody>
      </p:sp>
      <p:pic>
        <p:nvPicPr>
          <p:cNvPr id="3" name="Kuva 2" descr="Sellaisen henkilön paperi, joka saavutti paperi-ja muisti laput-muistiinpanoja">
            <a:extLst>
              <a:ext uri="{FF2B5EF4-FFF2-40B4-BE49-F238E27FC236}">
                <a16:creationId xmlns:a16="http://schemas.microsoft.com/office/drawing/2014/main" id="{22336649-C154-3B67-63F5-4287D819331D}"/>
              </a:ext>
            </a:extLst>
          </p:cNvPr>
          <p:cNvPicPr>
            <a:picLocks noChangeAspect="1"/>
          </p:cNvPicPr>
          <p:nvPr/>
        </p:nvPicPr>
        <p:blipFill>
          <a:blip r:embed="rId2" cstate="print">
            <a:extLst>
              <a:ext uri="{28A0092B-C50C-407E-A947-70E740481C1C}">
                <a14:useLocalDpi xmlns:a14="http://schemas.microsoft.com/office/drawing/2010/main" val="0"/>
              </a:ext>
            </a:extLst>
          </a:blip>
          <a:srcRect l="13577" r="14562" b="2"/>
          <a:stretch/>
        </p:blipFill>
        <p:spPr>
          <a:xfrm>
            <a:off x="6172200" y="1195200"/>
            <a:ext cx="5364000" cy="4982400"/>
          </a:xfrm>
          <a:prstGeom prst="rect">
            <a:avLst/>
          </a:prstGeom>
          <a:noFill/>
        </p:spPr>
      </p:pic>
      <p:sp>
        <p:nvSpPr>
          <p:cNvPr id="76801" name="Päivämäärän paikkamerkki 2"/>
          <p:cNvSpPr>
            <a:spLocks noGrp="1"/>
          </p:cNvSpPr>
          <p:nvPr>
            <p:ph type="dt" sz="half" idx="10"/>
          </p:nvPr>
        </p:nvSpPr>
        <p:spPr bwMode="auto">
          <a:xfrm>
            <a:off x="1663700" y="6269038"/>
            <a:ext cx="1304925"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5.10.2024</a:t>
            </a:r>
          </a:p>
        </p:txBody>
      </p:sp>
      <p:sp>
        <p:nvSpPr>
          <p:cNvPr id="76802" name="Alatunnisteen paikkamerkki 3"/>
          <p:cNvSpPr>
            <a:spLocks noGrp="1"/>
          </p:cNvSpPr>
          <p:nvPr>
            <p:ph type="ftr" sz="quarter" idx="11"/>
          </p:nvPr>
        </p:nvSpPr>
        <p:spPr bwMode="auto">
          <a:xfrm>
            <a:off x="3201988" y="6269038"/>
            <a:ext cx="4114800"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Vesa Nevala</a:t>
            </a:r>
          </a:p>
        </p:txBody>
      </p:sp>
      <p:sp>
        <p:nvSpPr>
          <p:cNvPr id="76803" name="Dian numeron paikkamerkki 4"/>
          <p:cNvSpPr>
            <a:spLocks noGrp="1"/>
          </p:cNvSpPr>
          <p:nvPr>
            <p:ph type="sldNum" sz="quarter" idx="12"/>
          </p:nvPr>
        </p:nvSpPr>
        <p:spPr bwMode="auto">
          <a:xfrm>
            <a:off x="10437813" y="6269038"/>
            <a:ext cx="1236662"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fld id="{8EF00476-66F0-4E50-8722-0F963D940BDE}" type="slidenum">
              <a:rPr lang="fi-FI" altLang="fi-FI" b="1" kern="1200">
                <a:solidFill>
                  <a:srgbClr val="0000BF"/>
                </a:solidFill>
                <a:latin typeface="+mn-lt"/>
                <a:ea typeface="+mn-ea"/>
                <a:cs typeface="+mn-cs"/>
              </a:rPr>
              <a:pPr>
                <a:spcAft>
                  <a:spcPts val="600"/>
                </a:spcAft>
                <a:defRPr/>
              </a:pPr>
              <a:t>5</a:t>
            </a:fld>
            <a:endParaRPr lang="fi-FI" altLang="fi-FI" b="1" kern="1200">
              <a:solidFill>
                <a:srgbClr val="0000BF"/>
              </a:solidFill>
              <a:latin typeface="+mn-lt"/>
              <a:ea typeface="+mn-ea"/>
              <a:cs typeface="+mn-cs"/>
            </a:endParaRPr>
          </a:p>
        </p:txBody>
      </p:sp>
    </p:spTree>
    <p:extLst>
      <p:ext uri="{BB962C8B-B14F-4D97-AF65-F5344CB8AC3E}">
        <p14:creationId xmlns:p14="http://schemas.microsoft.com/office/powerpoint/2010/main" val="18168483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itle 1">
            <a:extLst>
              <a:ext uri="{FF2B5EF4-FFF2-40B4-BE49-F238E27FC236}">
                <a16:creationId xmlns:a16="http://schemas.microsoft.com/office/drawing/2014/main" id="{4D2C0A2E-4746-B696-63B0-22DA3B074770}"/>
              </a:ext>
            </a:extLst>
          </p:cNvPr>
          <p:cNvSpPr>
            <a:spLocks noGrp="1"/>
          </p:cNvSpPr>
          <p:nvPr>
            <p:ph type="title"/>
          </p:nvPr>
        </p:nvSpPr>
        <p:spPr>
          <a:xfrm>
            <a:off x="457200" y="407988"/>
            <a:ext cx="11234738" cy="787400"/>
          </a:xfrm>
        </p:spPr>
        <p:txBody>
          <a:bodyPr/>
          <a:lstStyle/>
          <a:p>
            <a:r>
              <a:rPr lang="en-US" sz="4000" b="0" dirty="0" err="1">
                <a:solidFill>
                  <a:schemeClr val="accent1"/>
                </a:solidFill>
              </a:rPr>
              <a:t>Suunnittelu</a:t>
            </a:r>
            <a:endParaRPr lang="en-US" sz="4000" b="0" dirty="0">
              <a:solidFill>
                <a:schemeClr val="accent1"/>
              </a:solidFill>
            </a:endParaRPr>
          </a:p>
        </p:txBody>
      </p:sp>
      <p:sp>
        <p:nvSpPr>
          <p:cNvPr id="8" name="Otsikko 1"/>
          <p:cNvSpPr txBox="1">
            <a:spLocks/>
          </p:cNvSpPr>
          <p:nvPr/>
        </p:nvSpPr>
        <p:spPr bwMode="auto">
          <a:xfrm>
            <a:off x="457200" y="1195200"/>
            <a:ext cx="5364000" cy="4982400"/>
          </a:xfrm>
          <a:prstGeom prst="rect">
            <a:avLst/>
          </a:prstGeom>
          <a:noFill/>
          <a:ln>
            <a:noFill/>
          </a:ln>
        </p:spPr>
        <p:txBody>
          <a:bodyPr vert="horz" wrap="square" lIns="0" tIns="0" rIns="0" bIns="0" numCol="1" anchor="t" anchorCtr="0" compatLnSpc="1">
            <a:prstTxWarp prst="textNoShape">
              <a:avLst/>
            </a:prstTxWarp>
            <a:normAutofit/>
          </a:bodyP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Tehdään korjauksesta tarkat suunnitelmat urakkakilpailua varten. </a:t>
            </a:r>
          </a:p>
          <a:p>
            <a:pPr>
              <a:spcAft>
                <a:spcPts val="600"/>
              </a:spcAft>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Suunnittelu kestää noin vuoden. </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Asukasedustaja osallistuu kokouksiin.</a:t>
            </a:r>
          </a:p>
          <a:p>
            <a:pPr marL="228600" indent="-228600">
              <a:spcAft>
                <a:spcPts val="600"/>
              </a:spcAft>
              <a:buFont typeface="Arial" panose="020B0604020202020204" pitchFamily="34" charset="0"/>
              <a:buChar char="•"/>
              <a:defRPr/>
            </a:pPr>
            <a:endParaRPr lang="fi-FI" sz="250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p:txBody>
      </p:sp>
      <p:pic>
        <p:nvPicPr>
          <p:cNvPr id="3" name="Kuva 2" descr="Kerros suunnitelman luonnos piirros">
            <a:extLst>
              <a:ext uri="{FF2B5EF4-FFF2-40B4-BE49-F238E27FC236}">
                <a16:creationId xmlns:a16="http://schemas.microsoft.com/office/drawing/2014/main" id="{78AC4423-CA72-F6A1-7D62-B0FF8985C27C}"/>
              </a:ext>
            </a:extLst>
          </p:cNvPr>
          <p:cNvPicPr>
            <a:picLocks noChangeAspect="1"/>
          </p:cNvPicPr>
          <p:nvPr/>
        </p:nvPicPr>
        <p:blipFill>
          <a:blip r:embed="rId2" cstate="print">
            <a:extLst>
              <a:ext uri="{28A0092B-C50C-407E-A947-70E740481C1C}">
                <a14:useLocalDpi xmlns:a14="http://schemas.microsoft.com/office/drawing/2010/main" val="0"/>
              </a:ext>
            </a:extLst>
          </a:blip>
          <a:srcRect l="25716" r="-1" b="-1"/>
          <a:stretch/>
        </p:blipFill>
        <p:spPr>
          <a:xfrm>
            <a:off x="6172200" y="1195200"/>
            <a:ext cx="5364000" cy="4982400"/>
          </a:xfrm>
          <a:prstGeom prst="rect">
            <a:avLst/>
          </a:prstGeom>
          <a:noFill/>
        </p:spPr>
      </p:pic>
      <p:sp>
        <p:nvSpPr>
          <p:cNvPr id="76801" name="Päivämäärän paikkamerkki 2"/>
          <p:cNvSpPr>
            <a:spLocks noGrp="1"/>
          </p:cNvSpPr>
          <p:nvPr>
            <p:ph type="dt" sz="half" idx="10"/>
          </p:nvPr>
        </p:nvSpPr>
        <p:spPr bwMode="auto">
          <a:xfrm>
            <a:off x="1663700" y="6269038"/>
            <a:ext cx="1304925"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5.10.2024</a:t>
            </a:r>
          </a:p>
        </p:txBody>
      </p:sp>
      <p:sp>
        <p:nvSpPr>
          <p:cNvPr id="76802" name="Alatunnisteen paikkamerkki 3"/>
          <p:cNvSpPr>
            <a:spLocks noGrp="1"/>
          </p:cNvSpPr>
          <p:nvPr>
            <p:ph type="ftr" sz="quarter" idx="11"/>
          </p:nvPr>
        </p:nvSpPr>
        <p:spPr bwMode="auto">
          <a:xfrm>
            <a:off x="3201988" y="6269038"/>
            <a:ext cx="4114800"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Vesa Nevala</a:t>
            </a:r>
          </a:p>
        </p:txBody>
      </p:sp>
      <p:sp>
        <p:nvSpPr>
          <p:cNvPr id="76803" name="Dian numeron paikkamerkki 4"/>
          <p:cNvSpPr>
            <a:spLocks noGrp="1"/>
          </p:cNvSpPr>
          <p:nvPr>
            <p:ph type="sldNum" sz="quarter" idx="12"/>
          </p:nvPr>
        </p:nvSpPr>
        <p:spPr bwMode="auto">
          <a:xfrm>
            <a:off x="10437813" y="6269038"/>
            <a:ext cx="1236662"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fld id="{8EF00476-66F0-4E50-8722-0F963D940BDE}" type="slidenum">
              <a:rPr lang="fi-FI" altLang="fi-FI" b="1" kern="1200">
                <a:solidFill>
                  <a:srgbClr val="0000BF"/>
                </a:solidFill>
                <a:latin typeface="+mn-lt"/>
                <a:ea typeface="+mn-ea"/>
                <a:cs typeface="+mn-cs"/>
              </a:rPr>
              <a:pPr>
                <a:spcAft>
                  <a:spcPts val="600"/>
                </a:spcAft>
                <a:defRPr/>
              </a:pPr>
              <a:t>6</a:t>
            </a:fld>
            <a:endParaRPr lang="fi-FI" altLang="fi-FI" b="1" kern="1200">
              <a:solidFill>
                <a:srgbClr val="0000BF"/>
              </a:solidFill>
              <a:latin typeface="+mn-lt"/>
              <a:ea typeface="+mn-ea"/>
              <a:cs typeface="+mn-cs"/>
            </a:endParaRPr>
          </a:p>
        </p:txBody>
      </p:sp>
    </p:spTree>
    <p:extLst>
      <p:ext uri="{BB962C8B-B14F-4D97-AF65-F5344CB8AC3E}">
        <p14:creationId xmlns:p14="http://schemas.microsoft.com/office/powerpoint/2010/main" val="2596319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itle 1">
            <a:extLst>
              <a:ext uri="{FF2B5EF4-FFF2-40B4-BE49-F238E27FC236}">
                <a16:creationId xmlns:a16="http://schemas.microsoft.com/office/drawing/2014/main" id="{4BB5E96A-81D8-5D52-0904-7F84F3F619FD}"/>
              </a:ext>
            </a:extLst>
          </p:cNvPr>
          <p:cNvSpPr>
            <a:spLocks noGrp="1"/>
          </p:cNvSpPr>
          <p:nvPr>
            <p:ph type="title"/>
          </p:nvPr>
        </p:nvSpPr>
        <p:spPr>
          <a:xfrm>
            <a:off x="457200" y="407988"/>
            <a:ext cx="11234738" cy="787400"/>
          </a:xfrm>
        </p:spPr>
        <p:txBody>
          <a:bodyPr/>
          <a:lstStyle/>
          <a:p>
            <a:r>
              <a:rPr lang="en-US" sz="4000" dirty="0" err="1">
                <a:solidFill>
                  <a:schemeClr val="accent1"/>
                </a:solidFill>
              </a:rPr>
              <a:t>Rakentamisen</a:t>
            </a:r>
            <a:r>
              <a:rPr lang="en-US" sz="4000" dirty="0">
                <a:solidFill>
                  <a:schemeClr val="accent1"/>
                </a:solidFill>
              </a:rPr>
              <a:t> </a:t>
            </a:r>
            <a:r>
              <a:rPr lang="en-US" sz="4000" dirty="0" err="1">
                <a:solidFill>
                  <a:schemeClr val="accent1"/>
                </a:solidFill>
              </a:rPr>
              <a:t>valmistelu</a:t>
            </a:r>
            <a:endParaRPr lang="en-US" sz="4000" dirty="0">
              <a:solidFill>
                <a:schemeClr val="accent1"/>
              </a:solidFill>
            </a:endParaRPr>
          </a:p>
        </p:txBody>
      </p:sp>
      <p:sp>
        <p:nvSpPr>
          <p:cNvPr id="8" name="Otsikko 1"/>
          <p:cNvSpPr txBox="1">
            <a:spLocks/>
          </p:cNvSpPr>
          <p:nvPr/>
        </p:nvSpPr>
        <p:spPr bwMode="auto">
          <a:xfrm>
            <a:off x="457200" y="1195200"/>
            <a:ext cx="5364000" cy="4982400"/>
          </a:xfrm>
          <a:prstGeom prst="rect">
            <a:avLst/>
          </a:prstGeom>
          <a:noFill/>
          <a:ln>
            <a:noFill/>
          </a:ln>
        </p:spPr>
        <p:txBody>
          <a:bodyPr vert="horz" wrap="square" lIns="0" tIns="0" rIns="0" bIns="0" numCol="1" anchor="t" anchorCtr="0" compatLnSpc="1">
            <a:prstTxWarp prst="textNoShape">
              <a:avLst/>
            </a:prstTxWarp>
            <a:normAutofit/>
          </a:bodyP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Suunnitelmat ovat valmiit.</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Järjestetään urakkakilpailu ja valitaan urakoitsija.</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Hekan hallitus tekee investointipäätöksen. </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Tehdään urakkasopimus.</a:t>
            </a:r>
          </a:p>
          <a:p>
            <a:pPr marL="228600" indent="-228600">
              <a:spcAft>
                <a:spcPts val="600"/>
              </a:spcAft>
              <a:buFont typeface="Arial" panose="020B0604020202020204" pitchFamily="34" charset="0"/>
              <a:buChar char="•"/>
              <a:defRPr/>
            </a:pPr>
            <a:endParaRPr lang="fi-FI" sz="250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p:txBody>
      </p:sp>
      <p:pic>
        <p:nvPicPr>
          <p:cNvPr id="3" name="Kuva 2" descr="Nainen allekirjoittaa sopimusta">
            <a:extLst>
              <a:ext uri="{FF2B5EF4-FFF2-40B4-BE49-F238E27FC236}">
                <a16:creationId xmlns:a16="http://schemas.microsoft.com/office/drawing/2014/main" id="{3F9E3DD2-1B1D-A69D-F126-518C0023B1F8}"/>
              </a:ext>
            </a:extLst>
          </p:cNvPr>
          <p:cNvPicPr>
            <a:picLocks noChangeAspect="1"/>
          </p:cNvPicPr>
          <p:nvPr/>
        </p:nvPicPr>
        <p:blipFill>
          <a:blip r:embed="rId2" cstate="print">
            <a:extLst>
              <a:ext uri="{28A0092B-C50C-407E-A947-70E740481C1C}">
                <a14:useLocalDpi xmlns:a14="http://schemas.microsoft.com/office/drawing/2010/main" val="0"/>
              </a:ext>
            </a:extLst>
          </a:blip>
          <a:srcRect l="12459" r="15680" b="2"/>
          <a:stretch/>
        </p:blipFill>
        <p:spPr>
          <a:xfrm>
            <a:off x="6172200" y="1195200"/>
            <a:ext cx="5364000" cy="4982400"/>
          </a:xfrm>
          <a:prstGeom prst="rect">
            <a:avLst/>
          </a:prstGeom>
          <a:noFill/>
        </p:spPr>
      </p:pic>
      <p:sp>
        <p:nvSpPr>
          <p:cNvPr id="76801" name="Päivämäärän paikkamerkki 2"/>
          <p:cNvSpPr>
            <a:spLocks noGrp="1"/>
          </p:cNvSpPr>
          <p:nvPr>
            <p:ph type="dt" sz="half" idx="10"/>
          </p:nvPr>
        </p:nvSpPr>
        <p:spPr bwMode="auto">
          <a:xfrm>
            <a:off x="1663700" y="6269038"/>
            <a:ext cx="1304925"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5.10.2024</a:t>
            </a:r>
          </a:p>
        </p:txBody>
      </p:sp>
      <p:sp>
        <p:nvSpPr>
          <p:cNvPr id="76802" name="Alatunnisteen paikkamerkki 3"/>
          <p:cNvSpPr>
            <a:spLocks noGrp="1"/>
          </p:cNvSpPr>
          <p:nvPr>
            <p:ph type="ftr" sz="quarter" idx="11"/>
          </p:nvPr>
        </p:nvSpPr>
        <p:spPr bwMode="auto">
          <a:xfrm>
            <a:off x="3201988" y="6269038"/>
            <a:ext cx="4114800"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Vesa Nevala</a:t>
            </a:r>
          </a:p>
        </p:txBody>
      </p:sp>
      <p:sp>
        <p:nvSpPr>
          <p:cNvPr id="76803" name="Dian numeron paikkamerkki 4"/>
          <p:cNvSpPr>
            <a:spLocks noGrp="1"/>
          </p:cNvSpPr>
          <p:nvPr>
            <p:ph type="sldNum" sz="quarter" idx="12"/>
          </p:nvPr>
        </p:nvSpPr>
        <p:spPr bwMode="auto">
          <a:xfrm>
            <a:off x="10437813" y="6269038"/>
            <a:ext cx="1236662"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fld id="{8EF00476-66F0-4E50-8722-0F963D940BDE}" type="slidenum">
              <a:rPr lang="fi-FI" altLang="fi-FI" b="1" kern="1200">
                <a:solidFill>
                  <a:srgbClr val="0000BF"/>
                </a:solidFill>
                <a:latin typeface="+mn-lt"/>
                <a:ea typeface="+mn-ea"/>
                <a:cs typeface="+mn-cs"/>
              </a:rPr>
              <a:pPr>
                <a:spcAft>
                  <a:spcPts val="600"/>
                </a:spcAft>
                <a:defRPr/>
              </a:pPr>
              <a:t>7</a:t>
            </a:fld>
            <a:endParaRPr lang="fi-FI" altLang="fi-FI" b="1" kern="1200">
              <a:solidFill>
                <a:srgbClr val="0000BF"/>
              </a:solidFill>
              <a:latin typeface="+mn-lt"/>
              <a:ea typeface="+mn-ea"/>
              <a:cs typeface="+mn-cs"/>
            </a:endParaRPr>
          </a:p>
        </p:txBody>
      </p:sp>
    </p:spTree>
    <p:extLst>
      <p:ext uri="{BB962C8B-B14F-4D97-AF65-F5344CB8AC3E}">
        <p14:creationId xmlns:p14="http://schemas.microsoft.com/office/powerpoint/2010/main" val="165009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Title 1">
            <a:extLst>
              <a:ext uri="{FF2B5EF4-FFF2-40B4-BE49-F238E27FC236}">
                <a16:creationId xmlns:a16="http://schemas.microsoft.com/office/drawing/2014/main" id="{0D8A12B3-CDDD-58B7-F9C4-929437D3EEF0}"/>
              </a:ext>
            </a:extLst>
          </p:cNvPr>
          <p:cNvSpPr>
            <a:spLocks noGrp="1"/>
          </p:cNvSpPr>
          <p:nvPr>
            <p:ph type="title"/>
          </p:nvPr>
        </p:nvSpPr>
        <p:spPr>
          <a:xfrm>
            <a:off x="457200" y="407988"/>
            <a:ext cx="11234738" cy="787400"/>
          </a:xfrm>
        </p:spPr>
        <p:txBody>
          <a:bodyPr vert="horz" wrap="square" lIns="0" tIns="0" rIns="0" bIns="0" numCol="1" anchor="t" anchorCtr="0" compatLnSpc="1">
            <a:prstTxWarp prst="textNoShape">
              <a:avLst/>
            </a:prstTxWarp>
            <a:normAutofit/>
          </a:bodyPr>
          <a:lstStyle/>
          <a:p>
            <a:r>
              <a:rPr lang="fi-FI" b="1" kern="1200" dirty="0">
                <a:solidFill>
                  <a:schemeClr val="accent1"/>
                </a:solidFill>
                <a:latin typeface="Arial Black" panose="020B0A04020102020204" pitchFamily="34" charset="0"/>
                <a:ea typeface="+mj-ea"/>
                <a:cs typeface="+mj-cs"/>
              </a:rPr>
              <a:t>Rakentaminen</a:t>
            </a:r>
          </a:p>
        </p:txBody>
      </p:sp>
      <p:sp>
        <p:nvSpPr>
          <p:cNvPr id="8" name="Otsikko 1"/>
          <p:cNvSpPr txBox="1">
            <a:spLocks/>
          </p:cNvSpPr>
          <p:nvPr/>
        </p:nvSpPr>
        <p:spPr bwMode="auto">
          <a:xfrm>
            <a:off x="457200" y="1195200"/>
            <a:ext cx="5364000" cy="4982400"/>
          </a:xfrm>
          <a:prstGeom prst="rect">
            <a:avLst/>
          </a:prstGeom>
          <a:noFill/>
          <a:ln>
            <a:noFill/>
          </a:ln>
        </p:spPr>
        <p:txBody>
          <a:bodyPr vert="horz" wrap="square" lIns="0" tIns="0" rIns="0" bIns="0" numCol="1" anchor="t" anchorCtr="0" compatLnSpc="1">
            <a:prstTxWarp prst="textNoShape">
              <a:avLst/>
            </a:prstTxWarp>
            <a:normAutofit/>
          </a:bodyPr>
          <a:lstStyle>
            <a:lvl1pPr algn="l" defTabSz="914400" rtl="0" eaLnBrk="1" latinLnBrk="0" hangingPunct="1">
              <a:lnSpc>
                <a:spcPct val="90000"/>
              </a:lnSpc>
              <a:spcBef>
                <a:spcPct val="0"/>
              </a:spcBef>
              <a:buNone/>
              <a:defRPr sz="4200" b="1" kern="1200">
                <a:solidFill>
                  <a:schemeClr val="tx1"/>
                </a:solidFill>
                <a:latin typeface="Arial Black" panose="020B0A04020102020204" pitchFamily="34" charset="0"/>
                <a:ea typeface="+mj-ea"/>
                <a:cs typeface="+mj-cs"/>
              </a:defRPr>
            </a:lvl1pPr>
          </a:lstStyle>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Työt voidaan tehdä vaiheissa riippuen kohteesta ja rakentamisaika on riippuvainen hankkeen koosta. </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Töiden valmistuttua järjestetään vastaanottotarkastus, jonka jälkeen alkaa asukasmuutot.</a:t>
            </a:r>
          </a:p>
          <a:p>
            <a:pPr marL="228600" indent="-228600">
              <a:spcAft>
                <a:spcPts val="600"/>
              </a:spcAft>
              <a:buFont typeface="Arial" panose="020B0604020202020204" pitchFamily="34" charset="0"/>
              <a:buChar char="•"/>
              <a:defRPr/>
            </a:pPr>
            <a:endParaRPr lang="fi-FI" sz="2500" b="0" dirty="0">
              <a:solidFill>
                <a:schemeClr val="accent1"/>
              </a:solidFill>
              <a:latin typeface="+mn-lt"/>
              <a:ea typeface="+mn-ea"/>
              <a:cs typeface="+mn-cs"/>
            </a:endParaRPr>
          </a:p>
          <a:p>
            <a:pPr marL="228600" indent="-228600">
              <a:spcAft>
                <a:spcPts val="600"/>
              </a:spcAft>
              <a:buFont typeface="Arial" panose="020B0604020202020204" pitchFamily="34" charset="0"/>
              <a:buChar char="•"/>
              <a:defRPr/>
            </a:pPr>
            <a:r>
              <a:rPr lang="fi-FI" sz="2500" b="0" dirty="0">
                <a:solidFill>
                  <a:schemeClr val="accent1"/>
                </a:solidFill>
                <a:latin typeface="+mn-lt"/>
                <a:ea typeface="+mn-ea"/>
                <a:cs typeface="+mn-cs"/>
              </a:rPr>
              <a:t>Asukasedustaja osallistuu kokouksiin.</a:t>
            </a:r>
          </a:p>
          <a:p>
            <a:pPr marL="228600" indent="-228600">
              <a:spcAft>
                <a:spcPts val="600"/>
              </a:spcAft>
              <a:buFont typeface="Arial" panose="020B0604020202020204" pitchFamily="34" charset="0"/>
              <a:buChar char="•"/>
              <a:defRPr/>
            </a:pPr>
            <a:endParaRPr lang="fi-FI" sz="250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a:p>
            <a:pPr marL="228600" indent="-228600">
              <a:spcAft>
                <a:spcPts val="600"/>
              </a:spcAft>
              <a:buFont typeface="Arial" panose="020B0604020202020204" pitchFamily="34" charset="0"/>
              <a:buChar char="•"/>
              <a:defRPr/>
            </a:pPr>
            <a:endParaRPr lang="fi-FI" sz="2500" b="0" dirty="0">
              <a:latin typeface="+mn-lt"/>
              <a:ea typeface="+mn-ea"/>
              <a:cs typeface="+mn-cs"/>
            </a:endParaRPr>
          </a:p>
        </p:txBody>
      </p:sp>
      <p:pic>
        <p:nvPicPr>
          <p:cNvPr id="5" name="Kuva 4" descr="Insinöörit käyttämässä digitaalista tablettia ja projisoituja suunnitelmia">
            <a:extLst>
              <a:ext uri="{FF2B5EF4-FFF2-40B4-BE49-F238E27FC236}">
                <a16:creationId xmlns:a16="http://schemas.microsoft.com/office/drawing/2014/main" id="{BF32E09E-5663-99E8-11B4-20754244426A}"/>
              </a:ext>
            </a:extLst>
          </p:cNvPr>
          <p:cNvPicPr>
            <a:picLocks noChangeAspect="1"/>
          </p:cNvPicPr>
          <p:nvPr/>
        </p:nvPicPr>
        <p:blipFill>
          <a:blip r:embed="rId2" cstate="print">
            <a:extLst>
              <a:ext uri="{28A0092B-C50C-407E-A947-70E740481C1C}">
                <a14:useLocalDpi xmlns:a14="http://schemas.microsoft.com/office/drawing/2010/main" val="0"/>
              </a:ext>
            </a:extLst>
          </a:blip>
          <a:srcRect l="28137" r="2" b="2"/>
          <a:stretch/>
        </p:blipFill>
        <p:spPr>
          <a:xfrm>
            <a:off x="6172200" y="1195200"/>
            <a:ext cx="5364000" cy="4982400"/>
          </a:xfrm>
          <a:prstGeom prst="rect">
            <a:avLst/>
          </a:prstGeom>
          <a:noFill/>
        </p:spPr>
      </p:pic>
      <p:sp>
        <p:nvSpPr>
          <p:cNvPr id="76801" name="Päivämäärän paikkamerkki 2"/>
          <p:cNvSpPr>
            <a:spLocks noGrp="1"/>
          </p:cNvSpPr>
          <p:nvPr>
            <p:ph type="dt" sz="half" idx="10"/>
          </p:nvPr>
        </p:nvSpPr>
        <p:spPr bwMode="auto">
          <a:xfrm>
            <a:off x="1663700" y="6269038"/>
            <a:ext cx="1304925"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5.10.2024</a:t>
            </a:r>
          </a:p>
        </p:txBody>
      </p:sp>
      <p:sp>
        <p:nvSpPr>
          <p:cNvPr id="76802" name="Alatunnisteen paikkamerkki 3"/>
          <p:cNvSpPr>
            <a:spLocks noGrp="1"/>
          </p:cNvSpPr>
          <p:nvPr>
            <p:ph type="ftr" sz="quarter" idx="11"/>
          </p:nvPr>
        </p:nvSpPr>
        <p:spPr bwMode="auto">
          <a:xfrm>
            <a:off x="3201988" y="6269038"/>
            <a:ext cx="4114800"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r>
              <a:rPr lang="fi-FI" altLang="fi-FI" kern="1200">
                <a:solidFill>
                  <a:srgbClr val="0000BF"/>
                </a:solidFill>
                <a:latin typeface="+mn-lt"/>
                <a:ea typeface="+mn-ea"/>
                <a:cs typeface="+mn-cs"/>
              </a:rPr>
              <a:t>Vesa Nevala</a:t>
            </a:r>
          </a:p>
        </p:txBody>
      </p:sp>
      <p:sp>
        <p:nvSpPr>
          <p:cNvPr id="76803" name="Dian numeron paikkamerkki 4"/>
          <p:cNvSpPr>
            <a:spLocks noGrp="1"/>
          </p:cNvSpPr>
          <p:nvPr>
            <p:ph type="sldNum" sz="quarter" idx="12"/>
          </p:nvPr>
        </p:nvSpPr>
        <p:spPr bwMode="auto">
          <a:xfrm>
            <a:off x="10437813" y="6269038"/>
            <a:ext cx="1236662" cy="258762"/>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0" tIns="0" rIns="0" bIns="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spcAft>
                <a:spcPts val="600"/>
              </a:spcAft>
              <a:defRPr/>
            </a:pPr>
            <a:fld id="{8EF00476-66F0-4E50-8722-0F963D940BDE}" type="slidenum">
              <a:rPr lang="fi-FI" altLang="fi-FI" b="1" kern="1200">
                <a:solidFill>
                  <a:srgbClr val="0000BF"/>
                </a:solidFill>
                <a:latin typeface="+mn-lt"/>
                <a:ea typeface="+mn-ea"/>
                <a:cs typeface="+mn-cs"/>
              </a:rPr>
              <a:pPr>
                <a:spcAft>
                  <a:spcPts val="600"/>
                </a:spcAft>
                <a:defRPr/>
              </a:pPr>
              <a:t>8</a:t>
            </a:fld>
            <a:endParaRPr lang="fi-FI" altLang="fi-FI" b="1" kern="1200">
              <a:solidFill>
                <a:srgbClr val="0000BF"/>
              </a:solidFill>
              <a:latin typeface="+mn-lt"/>
              <a:ea typeface="+mn-ea"/>
              <a:cs typeface="+mn-cs"/>
            </a:endParaRPr>
          </a:p>
        </p:txBody>
      </p:sp>
    </p:spTree>
    <p:extLst>
      <p:ext uri="{BB962C8B-B14F-4D97-AF65-F5344CB8AC3E}">
        <p14:creationId xmlns:p14="http://schemas.microsoft.com/office/powerpoint/2010/main" val="4071742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0742E0E9-1806-3D09-56B2-351C5F626BFC}"/>
              </a:ext>
            </a:extLst>
          </p:cNvPr>
          <p:cNvSpPr>
            <a:spLocks noGrp="1"/>
          </p:cNvSpPr>
          <p:nvPr>
            <p:ph type="title"/>
          </p:nvPr>
        </p:nvSpPr>
        <p:spPr>
          <a:xfrm>
            <a:off x="457200" y="407988"/>
            <a:ext cx="11234738" cy="787400"/>
          </a:xfrm>
        </p:spPr>
        <p:txBody>
          <a:bodyPr/>
          <a:lstStyle/>
          <a:p>
            <a:r>
              <a:rPr lang="en-US" sz="4000" b="0" dirty="0" err="1">
                <a:solidFill>
                  <a:schemeClr val="accent1"/>
                </a:solidFill>
              </a:rPr>
              <a:t>Takuuaika</a:t>
            </a:r>
            <a:endParaRPr lang="en-US" sz="4000" b="0" dirty="0">
              <a:solidFill>
                <a:schemeClr val="accent1"/>
              </a:solidFill>
            </a:endParaRPr>
          </a:p>
        </p:txBody>
      </p:sp>
      <p:sp>
        <p:nvSpPr>
          <p:cNvPr id="14" name="Content Placeholder 2">
            <a:extLst>
              <a:ext uri="{FF2B5EF4-FFF2-40B4-BE49-F238E27FC236}">
                <a16:creationId xmlns:a16="http://schemas.microsoft.com/office/drawing/2014/main" id="{279039B0-EDFF-785F-BC28-DDF775B52C66}"/>
              </a:ext>
            </a:extLst>
          </p:cNvPr>
          <p:cNvSpPr>
            <a:spLocks noGrp="1"/>
          </p:cNvSpPr>
          <p:nvPr>
            <p:ph sz="half" idx="1"/>
          </p:nvPr>
        </p:nvSpPr>
        <p:spPr>
          <a:xfrm>
            <a:off x="457200" y="1195200"/>
            <a:ext cx="5364000" cy="4982400"/>
          </a:xfrm>
        </p:spPr>
        <p:txBody>
          <a:bodyPr/>
          <a:lstStyle/>
          <a:p>
            <a:r>
              <a:rPr lang="en-US" dirty="0" err="1">
                <a:solidFill>
                  <a:schemeClr val="accent1"/>
                </a:solidFill>
              </a:rPr>
              <a:t>Järjestetään</a:t>
            </a:r>
            <a:r>
              <a:rPr lang="en-US" dirty="0">
                <a:solidFill>
                  <a:schemeClr val="accent1"/>
                </a:solidFill>
              </a:rPr>
              <a:t> </a:t>
            </a:r>
            <a:r>
              <a:rPr lang="en-US" dirty="0" err="1">
                <a:solidFill>
                  <a:schemeClr val="accent1"/>
                </a:solidFill>
              </a:rPr>
              <a:t>takuutarkastuskierrokset</a:t>
            </a:r>
            <a:r>
              <a:rPr lang="en-US" dirty="0">
                <a:solidFill>
                  <a:schemeClr val="accent1"/>
                </a:solidFill>
              </a:rPr>
              <a:t>. </a:t>
            </a:r>
          </a:p>
          <a:p>
            <a:endParaRPr lang="en-US" dirty="0">
              <a:solidFill>
                <a:schemeClr val="accent1"/>
              </a:solidFill>
            </a:endParaRPr>
          </a:p>
          <a:p>
            <a:r>
              <a:rPr lang="en-US" dirty="0" err="1">
                <a:solidFill>
                  <a:schemeClr val="accent1"/>
                </a:solidFill>
              </a:rPr>
              <a:t>Urakoitsija</a:t>
            </a:r>
            <a:r>
              <a:rPr lang="en-US" dirty="0">
                <a:solidFill>
                  <a:schemeClr val="accent1"/>
                </a:solidFill>
              </a:rPr>
              <a:t> </a:t>
            </a:r>
            <a:r>
              <a:rPr lang="en-US" dirty="0" err="1">
                <a:solidFill>
                  <a:schemeClr val="accent1"/>
                </a:solidFill>
              </a:rPr>
              <a:t>korjaa</a:t>
            </a:r>
            <a:r>
              <a:rPr lang="en-US" dirty="0">
                <a:solidFill>
                  <a:schemeClr val="accent1"/>
                </a:solidFill>
              </a:rPr>
              <a:t> </a:t>
            </a:r>
            <a:r>
              <a:rPr lang="en-US" dirty="0" err="1">
                <a:solidFill>
                  <a:schemeClr val="accent1"/>
                </a:solidFill>
              </a:rPr>
              <a:t>takuutarkastuksessa</a:t>
            </a:r>
            <a:r>
              <a:rPr lang="en-US" dirty="0">
                <a:solidFill>
                  <a:schemeClr val="accent1"/>
                </a:solidFill>
              </a:rPr>
              <a:t> </a:t>
            </a:r>
            <a:r>
              <a:rPr lang="en-US" dirty="0" err="1">
                <a:solidFill>
                  <a:schemeClr val="accent1"/>
                </a:solidFill>
              </a:rPr>
              <a:t>havaitut</a:t>
            </a:r>
            <a:r>
              <a:rPr lang="en-US" dirty="0">
                <a:solidFill>
                  <a:schemeClr val="accent1"/>
                </a:solidFill>
              </a:rPr>
              <a:t> </a:t>
            </a:r>
            <a:r>
              <a:rPr lang="en-US" dirty="0" err="1">
                <a:solidFill>
                  <a:schemeClr val="accent1"/>
                </a:solidFill>
              </a:rPr>
              <a:t>puutteet</a:t>
            </a:r>
            <a:r>
              <a:rPr lang="en-US" dirty="0">
                <a:solidFill>
                  <a:schemeClr val="accent1"/>
                </a:solidFill>
              </a:rPr>
              <a:t>. </a:t>
            </a:r>
          </a:p>
          <a:p>
            <a:endParaRPr lang="en-US" dirty="0">
              <a:solidFill>
                <a:schemeClr val="accent1"/>
              </a:solidFill>
            </a:endParaRPr>
          </a:p>
          <a:p>
            <a:r>
              <a:rPr lang="en-US" dirty="0" err="1">
                <a:solidFill>
                  <a:schemeClr val="accent1"/>
                </a:solidFill>
              </a:rPr>
              <a:t>Takuuaika</a:t>
            </a:r>
            <a:r>
              <a:rPr lang="en-US" dirty="0">
                <a:solidFill>
                  <a:schemeClr val="accent1"/>
                </a:solidFill>
              </a:rPr>
              <a:t> </a:t>
            </a:r>
            <a:r>
              <a:rPr lang="en-US" dirty="0" err="1">
                <a:solidFill>
                  <a:schemeClr val="accent1"/>
                </a:solidFill>
              </a:rPr>
              <a:t>kestää</a:t>
            </a:r>
            <a:r>
              <a:rPr lang="en-US" dirty="0">
                <a:solidFill>
                  <a:schemeClr val="accent1"/>
                </a:solidFill>
              </a:rPr>
              <a:t> </a:t>
            </a:r>
            <a:r>
              <a:rPr lang="en-US" dirty="0" err="1">
                <a:solidFill>
                  <a:schemeClr val="accent1"/>
                </a:solidFill>
              </a:rPr>
              <a:t>vastaanotosta</a:t>
            </a:r>
            <a:r>
              <a:rPr lang="en-US" dirty="0">
                <a:solidFill>
                  <a:schemeClr val="accent1"/>
                </a:solidFill>
              </a:rPr>
              <a:t> </a:t>
            </a:r>
            <a:r>
              <a:rPr lang="en-US" dirty="0" err="1">
                <a:solidFill>
                  <a:schemeClr val="accent1"/>
                </a:solidFill>
              </a:rPr>
              <a:t>kaksi</a:t>
            </a:r>
            <a:r>
              <a:rPr lang="en-US" dirty="0">
                <a:solidFill>
                  <a:schemeClr val="accent1"/>
                </a:solidFill>
              </a:rPr>
              <a:t> </a:t>
            </a:r>
            <a:r>
              <a:rPr lang="en-US" dirty="0" err="1">
                <a:solidFill>
                  <a:schemeClr val="accent1"/>
                </a:solidFill>
              </a:rPr>
              <a:t>vuotta</a:t>
            </a:r>
            <a:r>
              <a:rPr lang="en-US" dirty="0">
                <a:solidFill>
                  <a:schemeClr val="accent1"/>
                </a:solidFill>
              </a:rPr>
              <a:t>.</a:t>
            </a:r>
          </a:p>
          <a:p>
            <a:endParaRPr lang="en-US" dirty="0">
              <a:solidFill>
                <a:schemeClr val="accent1"/>
              </a:solidFill>
            </a:endParaRPr>
          </a:p>
          <a:p>
            <a:r>
              <a:rPr lang="en-US" dirty="0" err="1">
                <a:solidFill>
                  <a:schemeClr val="accent1"/>
                </a:solidFill>
              </a:rPr>
              <a:t>Asukasedustaja</a:t>
            </a:r>
            <a:r>
              <a:rPr lang="en-US" dirty="0">
                <a:solidFill>
                  <a:schemeClr val="accent1"/>
                </a:solidFill>
              </a:rPr>
              <a:t> </a:t>
            </a:r>
            <a:r>
              <a:rPr lang="en-US" dirty="0" err="1">
                <a:solidFill>
                  <a:schemeClr val="accent1"/>
                </a:solidFill>
              </a:rPr>
              <a:t>osallistuu</a:t>
            </a:r>
            <a:r>
              <a:rPr lang="en-US" dirty="0">
                <a:solidFill>
                  <a:schemeClr val="accent1"/>
                </a:solidFill>
              </a:rPr>
              <a:t> </a:t>
            </a:r>
            <a:r>
              <a:rPr lang="en-US" dirty="0" err="1">
                <a:solidFill>
                  <a:schemeClr val="accent1"/>
                </a:solidFill>
              </a:rPr>
              <a:t>kokouksiin</a:t>
            </a:r>
            <a:r>
              <a:rPr lang="en-US" dirty="0">
                <a:solidFill>
                  <a:schemeClr val="accent1"/>
                </a:solidFill>
              </a:rPr>
              <a:t>. </a:t>
            </a:r>
          </a:p>
        </p:txBody>
      </p:sp>
      <p:pic>
        <p:nvPicPr>
          <p:cNvPr id="7" name="Kuva 6">
            <a:extLst>
              <a:ext uri="{FF2B5EF4-FFF2-40B4-BE49-F238E27FC236}">
                <a16:creationId xmlns:a16="http://schemas.microsoft.com/office/drawing/2014/main" id="{61F10B46-9544-F2D8-7183-BB448C3A1ADF}"/>
              </a:ext>
            </a:extLst>
          </p:cNvPr>
          <p:cNvPicPr>
            <a:picLocks noChangeAspect="1"/>
          </p:cNvPicPr>
          <p:nvPr/>
        </p:nvPicPr>
        <p:blipFill>
          <a:blip r:embed="rId2"/>
          <a:srcRect r="20064" b="1"/>
          <a:stretch/>
        </p:blipFill>
        <p:spPr>
          <a:xfrm>
            <a:off x="6172200" y="1195200"/>
            <a:ext cx="5364000" cy="4982400"/>
          </a:xfrm>
          <a:prstGeom prst="rect">
            <a:avLst/>
          </a:prstGeom>
          <a:noFill/>
        </p:spPr>
      </p:pic>
      <p:sp>
        <p:nvSpPr>
          <p:cNvPr id="3" name="Päivämäärän paikkamerkki 2">
            <a:extLst>
              <a:ext uri="{FF2B5EF4-FFF2-40B4-BE49-F238E27FC236}">
                <a16:creationId xmlns:a16="http://schemas.microsoft.com/office/drawing/2014/main" id="{27B4D8C3-5D75-B378-D457-4F5FC7BC9A82}"/>
              </a:ext>
            </a:extLst>
          </p:cNvPr>
          <p:cNvSpPr>
            <a:spLocks noGrp="1"/>
          </p:cNvSpPr>
          <p:nvPr>
            <p:ph type="dt" sz="half" idx="10"/>
          </p:nvPr>
        </p:nvSpPr>
        <p:spPr>
          <a:xfrm>
            <a:off x="1663700" y="6269038"/>
            <a:ext cx="1304925" cy="258762"/>
          </a:xfrm>
        </p:spPr>
        <p:txBody>
          <a:bodyPr anchor="ctr">
            <a:normAutofit/>
          </a:bodyPr>
          <a:lstStyle/>
          <a:p>
            <a:pPr>
              <a:spcAft>
                <a:spcPts val="600"/>
              </a:spcAft>
              <a:defRPr/>
            </a:pPr>
            <a:r>
              <a:rPr lang="fi-FI" dirty="0"/>
              <a:t>5.10.2024</a:t>
            </a:r>
          </a:p>
        </p:txBody>
      </p:sp>
      <p:sp>
        <p:nvSpPr>
          <p:cNvPr id="4" name="Alatunnisteen paikkamerkki 3">
            <a:extLst>
              <a:ext uri="{FF2B5EF4-FFF2-40B4-BE49-F238E27FC236}">
                <a16:creationId xmlns:a16="http://schemas.microsoft.com/office/drawing/2014/main" id="{6B9B0443-FB6A-4CB0-EAB3-E9956C12082D}"/>
              </a:ext>
            </a:extLst>
          </p:cNvPr>
          <p:cNvSpPr>
            <a:spLocks noGrp="1"/>
          </p:cNvSpPr>
          <p:nvPr>
            <p:ph type="ftr" sz="quarter" idx="11"/>
          </p:nvPr>
        </p:nvSpPr>
        <p:spPr>
          <a:xfrm>
            <a:off x="3201988" y="6269038"/>
            <a:ext cx="4114800" cy="258762"/>
          </a:xfrm>
        </p:spPr>
        <p:txBody>
          <a:bodyPr anchor="ctr">
            <a:normAutofit/>
          </a:bodyPr>
          <a:lstStyle/>
          <a:p>
            <a:pPr>
              <a:spcAft>
                <a:spcPts val="600"/>
              </a:spcAft>
              <a:defRPr/>
            </a:pPr>
            <a:r>
              <a:rPr lang="fi-FI" dirty="0"/>
              <a:t>Vesa Nevala</a:t>
            </a:r>
          </a:p>
        </p:txBody>
      </p:sp>
      <p:sp>
        <p:nvSpPr>
          <p:cNvPr id="5" name="Dian numeron paikkamerkki 4">
            <a:extLst>
              <a:ext uri="{FF2B5EF4-FFF2-40B4-BE49-F238E27FC236}">
                <a16:creationId xmlns:a16="http://schemas.microsoft.com/office/drawing/2014/main" id="{8DF2A4D5-A1CA-7389-B97B-A49F8E59AE59}"/>
              </a:ext>
            </a:extLst>
          </p:cNvPr>
          <p:cNvSpPr>
            <a:spLocks noGrp="1"/>
          </p:cNvSpPr>
          <p:nvPr>
            <p:ph type="sldNum" sz="quarter" idx="12"/>
          </p:nvPr>
        </p:nvSpPr>
        <p:spPr>
          <a:xfrm>
            <a:off x="10437813" y="6269038"/>
            <a:ext cx="1236662" cy="258762"/>
          </a:xfrm>
        </p:spPr>
        <p:txBody>
          <a:bodyPr anchor="ctr">
            <a:normAutofit/>
          </a:bodyPr>
          <a:lstStyle/>
          <a:p>
            <a:pPr>
              <a:spcAft>
                <a:spcPts val="600"/>
              </a:spcAft>
              <a:defRPr/>
            </a:pPr>
            <a:fld id="{D4C1BF8A-3D2B-4CA0-99A5-1C05F0DD91AB}" type="slidenum">
              <a:rPr lang="fi-FI" smtClean="0"/>
              <a:pPr>
                <a:spcAft>
                  <a:spcPts val="600"/>
                </a:spcAft>
                <a:defRPr/>
              </a:pPr>
              <a:t>9</a:t>
            </a:fld>
            <a:endParaRPr lang="fi-FI"/>
          </a:p>
        </p:txBody>
      </p:sp>
    </p:spTree>
    <p:extLst>
      <p:ext uri="{BB962C8B-B14F-4D97-AF65-F5344CB8AC3E}">
        <p14:creationId xmlns:p14="http://schemas.microsoft.com/office/powerpoint/2010/main" val="4169421630"/>
      </p:ext>
    </p:extLst>
  </p:cSld>
  <p:clrMapOvr>
    <a:masterClrMapping/>
  </p:clrMapOvr>
</p:sld>
</file>

<file path=ppt/theme/theme1.xml><?xml version="1.0" encoding="utf-8"?>
<a:theme xmlns:a="http://schemas.openxmlformats.org/drawingml/2006/main" name="HKI-perus">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ka_pptPohja" id="{78A089E5-8033-4455-8504-2B96B1E4F9C8}" vid="{6843EBF8-B3BC-4E8E-A9D7-A7EEF48E59D6}"/>
    </a:ext>
  </a:extLst>
</a:theme>
</file>

<file path=ppt/theme/theme2.xml><?xml version="1.0" encoding="utf-8"?>
<a:theme xmlns:a="http://schemas.openxmlformats.org/drawingml/2006/main" name="HKI-bussi">
  <a:themeElements>
    <a:clrScheme name="HKI">
      <a:dk1>
        <a:sysClr val="windowText" lastClr="000000"/>
      </a:dk1>
      <a:lt1>
        <a:sysClr val="window" lastClr="FFFFFF"/>
      </a:lt1>
      <a:dk2>
        <a:srgbClr val="44546A"/>
      </a:dk2>
      <a:lt2>
        <a:srgbClr val="E7E6E6"/>
      </a:lt2>
      <a:accent1>
        <a:srgbClr val="0000BF"/>
      </a:accent1>
      <a:accent2>
        <a:srgbClr val="FD4F00"/>
      </a:accent2>
      <a:accent3>
        <a:srgbClr val="9FC9EB"/>
      </a:accent3>
      <a:accent4>
        <a:srgbClr val="F5A3C7"/>
      </a:accent4>
      <a:accent5>
        <a:srgbClr val="FFC61E"/>
      </a:accent5>
      <a:accent6>
        <a:srgbClr val="00D7A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heka_pptPohja" id="{78A089E5-8033-4455-8504-2B96B1E4F9C8}" vid="{2719DC01-9FD2-4714-AFB3-9B533100FF96}"/>
    </a:ext>
  </a:ext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8462b2e-1d3b-45f5-8f46-8768081c54e2" xsi:nil="true"/>
    <lcf76f155ced4ddcb4097134ff3c332f xmlns="fbb5665a-284a-41fc-aee8-7f563fc45c7a">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Asiakirja" ma:contentTypeID="0x0101002108F752AA857A4DB2E16EAD501C872D" ma:contentTypeVersion="11" ma:contentTypeDescription="Luo uusi asiakirja." ma:contentTypeScope="" ma:versionID="e65d9cf690399e83eca53c6033e8af7f">
  <xsd:schema xmlns:xsd="http://www.w3.org/2001/XMLSchema" xmlns:xs="http://www.w3.org/2001/XMLSchema" xmlns:p="http://schemas.microsoft.com/office/2006/metadata/properties" xmlns:ns2="fbb5665a-284a-41fc-aee8-7f563fc45c7a" xmlns:ns3="e8462b2e-1d3b-45f5-8f46-8768081c54e2" targetNamespace="http://schemas.microsoft.com/office/2006/metadata/properties" ma:root="true" ma:fieldsID="ff59822f8f2e5dea5d3bb9410f3f4b0e" ns2:_="" ns3:_="">
    <xsd:import namespace="fbb5665a-284a-41fc-aee8-7f563fc45c7a"/>
    <xsd:import namespace="e8462b2e-1d3b-45f5-8f46-8768081c54e2"/>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b5665a-284a-41fc-aee8-7f563fc45c7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3" nillable="true" ma:taxonomy="true" ma:internalName="lcf76f155ced4ddcb4097134ff3c332f" ma:taxonomyFieldName="MediaServiceImageTags" ma:displayName="Kuvien tunnisteet" ma:readOnly="false" ma:fieldId="{5cf76f15-5ced-4ddc-b409-7134ff3c332f}" ma:taxonomyMulti="true" ma:sspId="1b15958d-8e3e-42d9-b301-cfefa475eae8"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8462b2e-1d3b-45f5-8f46-8768081c54e2" elementFormDefault="qualified">
    <xsd:import namespace="http://schemas.microsoft.com/office/2006/documentManagement/types"/>
    <xsd:import namespace="http://schemas.microsoft.com/office/infopath/2007/PartnerControls"/>
    <xsd:element name="SharedWithUsers" ma:index="10"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Jakamisen tiedot" ma:internalName="SharedWithDetails" ma:readOnly="true">
      <xsd:simpleType>
        <xsd:restriction base="dms:Note">
          <xsd:maxLength value="255"/>
        </xsd:restriction>
      </xsd:simpleType>
    </xsd:element>
    <xsd:element name="TaxCatchAll" ma:index="14" nillable="true" ma:displayName="Taxonomy Catch All Column" ma:hidden="true" ma:list="{47d82ab6-e110-4bbb-8727-d6591d2b34cd}" ma:internalName="TaxCatchAll" ma:showField="CatchAllData" ma:web="e8462b2e-1d3b-45f5-8f46-8768081c54e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E76ADC8-CE3C-48DA-81A0-CD89DB7B62A2}">
  <ds:schemaRefs>
    <ds:schemaRef ds:uri="http://schemas.microsoft.com/office/2006/metadata/properties"/>
    <ds:schemaRef ds:uri="http://schemas.microsoft.com/office/infopath/2007/PartnerControls"/>
    <ds:schemaRef ds:uri="e8462b2e-1d3b-45f5-8f46-8768081c54e2"/>
    <ds:schemaRef ds:uri="fbb5665a-284a-41fc-aee8-7f563fc45c7a"/>
  </ds:schemaRefs>
</ds:datastoreItem>
</file>

<file path=customXml/itemProps2.xml><?xml version="1.0" encoding="utf-8"?>
<ds:datastoreItem xmlns:ds="http://schemas.openxmlformats.org/officeDocument/2006/customXml" ds:itemID="{5C11181F-3551-4553-9B80-FDDC3EFB88EC}">
  <ds:schemaRefs>
    <ds:schemaRef ds:uri="http://schemas.microsoft.com/sharepoint/v3/contenttype/forms"/>
  </ds:schemaRefs>
</ds:datastoreItem>
</file>

<file path=customXml/itemProps3.xml><?xml version="1.0" encoding="utf-8"?>
<ds:datastoreItem xmlns:ds="http://schemas.openxmlformats.org/officeDocument/2006/customXml" ds:itemID="{6E5C255A-91BB-4F4A-B393-89EAA95FE9C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b5665a-284a-41fc-aee8-7f563fc45c7a"/>
    <ds:schemaRef ds:uri="e8462b2e-1d3b-45f5-8f46-8768081c54e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Heka PowerPoint-pohja</Template>
  <TotalTime>1602</TotalTime>
  <Words>620</Words>
  <Application>Microsoft Office PowerPoint</Application>
  <PresentationFormat>Laajakuva</PresentationFormat>
  <Paragraphs>192</Paragraphs>
  <Slides>16</Slides>
  <Notes>1</Notes>
  <HiddenSlides>0</HiddenSlides>
  <MMClips>0</MMClips>
  <ScaleCrop>false</ScaleCrop>
  <HeadingPairs>
    <vt:vector size="6" baseType="variant">
      <vt:variant>
        <vt:lpstr>Käytetyt fontit</vt:lpstr>
      </vt:variant>
      <vt:variant>
        <vt:i4>3</vt:i4>
      </vt:variant>
      <vt:variant>
        <vt:lpstr>Teema</vt:lpstr>
      </vt:variant>
      <vt:variant>
        <vt:i4>2</vt:i4>
      </vt:variant>
      <vt:variant>
        <vt:lpstr>Dian otsikot</vt:lpstr>
      </vt:variant>
      <vt:variant>
        <vt:i4>16</vt:i4>
      </vt:variant>
    </vt:vector>
  </HeadingPairs>
  <TitlesOfParts>
    <vt:vector size="21" baseType="lpstr">
      <vt:lpstr>Arial</vt:lpstr>
      <vt:lpstr>Arial Black</vt:lpstr>
      <vt:lpstr>Calibri</vt:lpstr>
      <vt:lpstr>HKI-perus</vt:lpstr>
      <vt:lpstr>HKI-bussi</vt:lpstr>
      <vt:lpstr>Asukasedustajat korjaushankkeissa</vt:lpstr>
      <vt:lpstr>Rakennuttamisosasto</vt:lpstr>
      <vt:lpstr>Laajan korjaushankkeen vaiheet</vt:lpstr>
      <vt:lpstr>Tarveselvitys</vt:lpstr>
      <vt:lpstr>Hankesuunnittelu</vt:lpstr>
      <vt:lpstr>Suunnittelu</vt:lpstr>
      <vt:lpstr>Rakentamisen valmistelu</vt:lpstr>
      <vt:lpstr>Rakentaminen</vt:lpstr>
      <vt:lpstr>Takuuaika</vt:lpstr>
      <vt:lpstr>Vastuuaika</vt:lpstr>
      <vt:lpstr>Yleistä </vt:lpstr>
      <vt:lpstr>Asukasedustajan valinta </vt:lpstr>
      <vt:lpstr>Asukasedustajan osallistuminen </vt:lpstr>
      <vt:lpstr>Asukasedustajan tehtävä </vt:lpstr>
      <vt:lpstr>Asukasedustajan tehtävä </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Asettelumallit</dc:title>
  <dc:creator>Annika Laine</dc:creator>
  <cp:lastModifiedBy>Anne Vuori</cp:lastModifiedBy>
  <cp:revision>15</cp:revision>
  <dcterms:created xsi:type="dcterms:W3CDTF">2022-11-28T08:30:10Z</dcterms:created>
  <dcterms:modified xsi:type="dcterms:W3CDTF">2024-10-05T15:49:42Z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0x0101002108F752AA857A4DB2E16EAD501C872D</vt:lpwstr>
  </property>
</Properties>
</file>