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AB8032-D3E6-4947-BBD5-26750D623155}" v="9" dt="2024-02-21T14:04:52.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47" autoAdjust="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Vuori" userId="a840963adbbc65d0" providerId="LiveId" clId="{75AB8032-D3E6-4947-BBD5-26750D623155}"/>
    <pc:docChg chg="undo redo custSel addSld delSld modSld sldOrd">
      <pc:chgData name="Anne Vuori" userId="a840963adbbc65d0" providerId="LiveId" clId="{75AB8032-D3E6-4947-BBD5-26750D623155}" dt="2024-02-26T13:35:01.703" v="781" actId="1076"/>
      <pc:docMkLst>
        <pc:docMk/>
      </pc:docMkLst>
      <pc:sldChg chg="addSp delSp modSp mod">
        <pc:chgData name="Anne Vuori" userId="a840963adbbc65d0" providerId="LiveId" clId="{75AB8032-D3E6-4947-BBD5-26750D623155}" dt="2024-02-25T15:07:57.627" v="660" actId="20577"/>
        <pc:sldMkLst>
          <pc:docMk/>
          <pc:sldMk cId="1682745429" sldId="256"/>
        </pc:sldMkLst>
        <pc:spChg chg="mod">
          <ac:chgData name="Anne Vuori" userId="a840963adbbc65d0" providerId="LiveId" clId="{75AB8032-D3E6-4947-BBD5-26750D623155}" dt="2024-02-25T15:07:57.627" v="660" actId="20577"/>
          <ac:spMkLst>
            <pc:docMk/>
            <pc:sldMk cId="1682745429" sldId="256"/>
            <ac:spMk id="2" creationId="{AF92DF8A-0288-350A-A4F7-F89E16DAB261}"/>
          </ac:spMkLst>
        </pc:spChg>
        <pc:spChg chg="mod">
          <ac:chgData name="Anne Vuori" userId="a840963adbbc65d0" providerId="LiveId" clId="{75AB8032-D3E6-4947-BBD5-26750D623155}" dt="2024-02-25T15:07:29.745" v="656" actId="27636"/>
          <ac:spMkLst>
            <pc:docMk/>
            <pc:sldMk cId="1682745429" sldId="256"/>
            <ac:spMk id="3" creationId="{5221B8E6-2204-1F93-8A26-18B03DEBF633}"/>
          </ac:spMkLst>
        </pc:spChg>
        <pc:spChg chg="add del mod">
          <ac:chgData name="Anne Vuori" userId="a840963adbbc65d0" providerId="LiveId" clId="{75AB8032-D3E6-4947-BBD5-26750D623155}" dt="2024-02-25T15:07:23.425" v="653"/>
          <ac:spMkLst>
            <pc:docMk/>
            <pc:sldMk cId="1682745429" sldId="256"/>
            <ac:spMk id="17" creationId="{41428C1C-A0FF-E763-8525-46C3A97C4A11}"/>
          </ac:spMkLst>
        </pc:spChg>
        <pc:picChg chg="mod">
          <ac:chgData name="Anne Vuori" userId="a840963adbbc65d0" providerId="LiveId" clId="{75AB8032-D3E6-4947-BBD5-26750D623155}" dt="2024-02-21T13:51:04.860" v="172" actId="1076"/>
          <ac:picMkLst>
            <pc:docMk/>
            <pc:sldMk cId="1682745429" sldId="256"/>
            <ac:picMk id="5" creationId="{248FCC6F-6C52-F484-4E22-88078144FEA2}"/>
          </ac:picMkLst>
        </pc:picChg>
        <pc:picChg chg="add del mod">
          <ac:chgData name="Anne Vuori" userId="a840963adbbc65d0" providerId="LiveId" clId="{75AB8032-D3E6-4947-BBD5-26750D623155}" dt="2024-02-25T15:07:10.227" v="542" actId="478"/>
          <ac:picMkLst>
            <pc:docMk/>
            <pc:sldMk cId="1682745429" sldId="256"/>
            <ac:picMk id="6" creationId="{BF578415-F45E-0DF2-1416-8C810CBB4ED7}"/>
          </ac:picMkLst>
        </pc:picChg>
        <pc:picChg chg="add del mod">
          <ac:chgData name="Anne Vuori" userId="a840963adbbc65d0" providerId="LiveId" clId="{75AB8032-D3E6-4947-BBD5-26750D623155}" dt="2024-02-25T15:07:09.187" v="541" actId="478"/>
          <ac:picMkLst>
            <pc:docMk/>
            <pc:sldMk cId="1682745429" sldId="256"/>
            <ac:picMk id="8" creationId="{6985F274-5ACA-121A-038C-488EE5A1278C}"/>
          </ac:picMkLst>
        </pc:picChg>
        <pc:picChg chg="add del mod">
          <ac:chgData name="Anne Vuori" userId="a840963adbbc65d0" providerId="LiveId" clId="{75AB8032-D3E6-4947-BBD5-26750D623155}" dt="2024-02-25T15:07:07.197" v="539" actId="478"/>
          <ac:picMkLst>
            <pc:docMk/>
            <pc:sldMk cId="1682745429" sldId="256"/>
            <ac:picMk id="10" creationId="{BBB109D9-A561-D5B2-E90A-A6214EF0BA66}"/>
          </ac:picMkLst>
        </pc:picChg>
        <pc:picChg chg="add del mod">
          <ac:chgData name="Anne Vuori" userId="a840963adbbc65d0" providerId="LiveId" clId="{75AB8032-D3E6-4947-BBD5-26750D623155}" dt="2024-02-25T15:07:08.354" v="540" actId="478"/>
          <ac:picMkLst>
            <pc:docMk/>
            <pc:sldMk cId="1682745429" sldId="256"/>
            <ac:picMk id="16" creationId="{7212F324-DA70-CC6E-E028-4F698DB2AA93}"/>
          </ac:picMkLst>
        </pc:picChg>
        <pc:cxnChg chg="add del mod">
          <ac:chgData name="Anne Vuori" userId="a840963adbbc65d0" providerId="LiveId" clId="{75AB8032-D3E6-4947-BBD5-26750D623155}" dt="2024-02-21T14:03:04.104" v="273" actId="478"/>
          <ac:cxnSpMkLst>
            <pc:docMk/>
            <pc:sldMk cId="1682745429" sldId="256"/>
            <ac:cxnSpMk id="12" creationId="{7DF70488-0F45-E97F-7507-060FB5F5D80B}"/>
          </ac:cxnSpMkLst>
        </pc:cxnChg>
        <pc:cxnChg chg="add del mod">
          <ac:chgData name="Anne Vuori" userId="a840963adbbc65d0" providerId="LiveId" clId="{75AB8032-D3E6-4947-BBD5-26750D623155}" dt="2024-02-21T14:02:59.765" v="272" actId="478"/>
          <ac:cxnSpMkLst>
            <pc:docMk/>
            <pc:sldMk cId="1682745429" sldId="256"/>
            <ac:cxnSpMk id="14" creationId="{772DB1F1-6539-CBEB-BBC9-DA66A557DA3B}"/>
          </ac:cxnSpMkLst>
        </pc:cxnChg>
      </pc:sldChg>
      <pc:sldChg chg="modSp mod">
        <pc:chgData name="Anne Vuori" userId="a840963adbbc65d0" providerId="LiveId" clId="{75AB8032-D3E6-4947-BBD5-26750D623155}" dt="2024-02-25T15:08:36.398" v="676" actId="20577"/>
        <pc:sldMkLst>
          <pc:docMk/>
          <pc:sldMk cId="446994179" sldId="260"/>
        </pc:sldMkLst>
        <pc:spChg chg="mod">
          <ac:chgData name="Anne Vuori" userId="a840963adbbc65d0" providerId="LiveId" clId="{75AB8032-D3E6-4947-BBD5-26750D623155}" dt="2024-02-25T15:08:36.398" v="676" actId="20577"/>
          <ac:spMkLst>
            <pc:docMk/>
            <pc:sldMk cId="446994179" sldId="260"/>
            <ac:spMk id="2" creationId="{4B771C32-F313-8A46-9BBD-282D0D40F467}"/>
          </ac:spMkLst>
        </pc:spChg>
      </pc:sldChg>
      <pc:sldChg chg="modSp mod">
        <pc:chgData name="Anne Vuori" userId="a840963adbbc65d0" providerId="LiveId" clId="{75AB8032-D3E6-4947-BBD5-26750D623155}" dt="2024-02-26T13:35:01.703" v="781" actId="1076"/>
        <pc:sldMkLst>
          <pc:docMk/>
          <pc:sldMk cId="1501673686" sldId="261"/>
        </pc:sldMkLst>
        <pc:spChg chg="mod">
          <ac:chgData name="Anne Vuori" userId="a840963adbbc65d0" providerId="LiveId" clId="{75AB8032-D3E6-4947-BBD5-26750D623155}" dt="2024-02-26T13:35:01.703" v="781" actId="1076"/>
          <ac:spMkLst>
            <pc:docMk/>
            <pc:sldMk cId="1501673686" sldId="261"/>
            <ac:spMk id="2" creationId="{268B5F85-BBF1-7FA6-5D96-291672A385E0}"/>
          </ac:spMkLst>
        </pc:spChg>
        <pc:picChg chg="mod">
          <ac:chgData name="Anne Vuori" userId="a840963adbbc65d0" providerId="LiveId" clId="{75AB8032-D3E6-4947-BBD5-26750D623155}" dt="2024-02-26T13:34:54.885" v="780" actId="1076"/>
          <ac:picMkLst>
            <pc:docMk/>
            <pc:sldMk cId="1501673686" sldId="261"/>
            <ac:picMk id="8" creationId="{5CEA0333-DAB7-87D9-94B6-7BD37F9C3DE8}"/>
          </ac:picMkLst>
        </pc:picChg>
      </pc:sldChg>
      <pc:sldChg chg="modSp mod">
        <pc:chgData name="Anne Vuori" userId="a840963adbbc65d0" providerId="LiveId" clId="{75AB8032-D3E6-4947-BBD5-26750D623155}" dt="2024-02-13T15:04:16.109" v="41" actId="20577"/>
        <pc:sldMkLst>
          <pc:docMk/>
          <pc:sldMk cId="1835817184" sldId="263"/>
        </pc:sldMkLst>
        <pc:spChg chg="mod">
          <ac:chgData name="Anne Vuori" userId="a840963adbbc65d0" providerId="LiveId" clId="{75AB8032-D3E6-4947-BBD5-26750D623155}" dt="2024-02-13T15:04:16.109" v="41" actId="20577"/>
          <ac:spMkLst>
            <pc:docMk/>
            <pc:sldMk cId="1835817184" sldId="263"/>
            <ac:spMk id="2" creationId="{7037CB48-47C4-7207-5408-CE6B5DD2B8E7}"/>
          </ac:spMkLst>
        </pc:spChg>
      </pc:sldChg>
      <pc:sldChg chg="modSp mod">
        <pc:chgData name="Anne Vuori" userId="a840963adbbc65d0" providerId="LiveId" clId="{75AB8032-D3E6-4947-BBD5-26750D623155}" dt="2024-02-13T15:06:41.632" v="42" actId="20577"/>
        <pc:sldMkLst>
          <pc:docMk/>
          <pc:sldMk cId="1956653977" sldId="265"/>
        </pc:sldMkLst>
        <pc:spChg chg="mod">
          <ac:chgData name="Anne Vuori" userId="a840963adbbc65d0" providerId="LiveId" clId="{75AB8032-D3E6-4947-BBD5-26750D623155}" dt="2024-02-13T15:06:41.632" v="42" actId="20577"/>
          <ac:spMkLst>
            <pc:docMk/>
            <pc:sldMk cId="1956653977" sldId="265"/>
            <ac:spMk id="2" creationId="{6AD36614-D8B7-A6C9-F7C3-A93D4F8F3534}"/>
          </ac:spMkLst>
        </pc:spChg>
      </pc:sldChg>
      <pc:sldChg chg="ord">
        <pc:chgData name="Anne Vuori" userId="a840963adbbc65d0" providerId="LiveId" clId="{75AB8032-D3E6-4947-BBD5-26750D623155}" dt="2024-02-13T15:06:48.411" v="44"/>
        <pc:sldMkLst>
          <pc:docMk/>
          <pc:sldMk cId="3239846890" sldId="266"/>
        </pc:sldMkLst>
      </pc:sldChg>
      <pc:sldChg chg="addSp modSp mod">
        <pc:chgData name="Anne Vuori" userId="a840963adbbc65d0" providerId="LiveId" clId="{75AB8032-D3E6-4947-BBD5-26750D623155}" dt="2024-02-25T16:35:35.108" v="766" actId="20577"/>
        <pc:sldMkLst>
          <pc:docMk/>
          <pc:sldMk cId="1070882553" sldId="269"/>
        </pc:sldMkLst>
        <pc:spChg chg="mod">
          <ac:chgData name="Anne Vuori" userId="a840963adbbc65d0" providerId="LiveId" clId="{75AB8032-D3E6-4947-BBD5-26750D623155}" dt="2024-02-25T16:35:35.108" v="766" actId="20577"/>
          <ac:spMkLst>
            <pc:docMk/>
            <pc:sldMk cId="1070882553" sldId="269"/>
            <ac:spMk id="2" creationId="{5D974B70-89F5-CEEE-B6B0-1F51C1796906}"/>
          </ac:spMkLst>
        </pc:spChg>
        <pc:picChg chg="add mod">
          <ac:chgData name="Anne Vuori" userId="a840963adbbc65d0" providerId="LiveId" clId="{75AB8032-D3E6-4947-BBD5-26750D623155}" dt="2024-02-13T15:13:13.245" v="103" actId="1076"/>
          <ac:picMkLst>
            <pc:docMk/>
            <pc:sldMk cId="1070882553" sldId="269"/>
            <ac:picMk id="5" creationId="{1FA4F149-77C9-74B4-6BA8-7FEBC6AF61AB}"/>
          </ac:picMkLst>
        </pc:picChg>
      </pc:sldChg>
      <pc:sldChg chg="modSp add del mod">
        <pc:chgData name="Anne Vuori" userId="a840963adbbc65d0" providerId="LiveId" clId="{75AB8032-D3E6-4947-BBD5-26750D623155}" dt="2024-02-25T16:37:37.876" v="767" actId="47"/>
        <pc:sldMkLst>
          <pc:docMk/>
          <pc:sldMk cId="1835822148" sldId="270"/>
        </pc:sldMkLst>
        <pc:spChg chg="mod">
          <ac:chgData name="Anne Vuori" userId="a840963adbbc65d0" providerId="LiveId" clId="{75AB8032-D3E6-4947-BBD5-26750D623155}" dt="2024-02-13T15:14:27.375" v="166" actId="113"/>
          <ac:spMkLst>
            <pc:docMk/>
            <pc:sldMk cId="1835822148" sldId="270"/>
            <ac:spMk id="2" creationId="{5978145D-38EF-94AE-EE7A-9EE03304C097}"/>
          </ac:spMkLst>
        </pc:spChg>
      </pc:sldChg>
      <pc:sldChg chg="add">
        <pc:chgData name="Anne Vuori" userId="a840963adbbc65d0" providerId="LiveId" clId="{75AB8032-D3E6-4947-BBD5-26750D623155}" dt="2024-02-13T15:13:41.803" v="136" actId="2890"/>
        <pc:sldMkLst>
          <pc:docMk/>
          <pc:sldMk cId="3878773467" sldId="271"/>
        </pc:sldMkLst>
      </pc:sldChg>
      <pc:sldChg chg="modSp add del mod">
        <pc:chgData name="Anne Vuori" userId="a840963adbbc65d0" providerId="LiveId" clId="{75AB8032-D3E6-4947-BBD5-26750D623155}" dt="2024-02-26T13:34:27.337" v="768" actId="2696"/>
        <pc:sldMkLst>
          <pc:docMk/>
          <pc:sldMk cId="2030581480" sldId="272"/>
        </pc:sldMkLst>
        <pc:spChg chg="mod">
          <ac:chgData name="Anne Vuori" userId="a840963adbbc65d0" providerId="LiveId" clId="{75AB8032-D3E6-4947-BBD5-26750D623155}" dt="2024-02-25T15:13:44.126" v="734" actId="14100"/>
          <ac:spMkLst>
            <pc:docMk/>
            <pc:sldMk cId="2030581480" sldId="272"/>
            <ac:spMk id="2" creationId="{F04AE8E8-D0A1-CD53-079F-9A8036D6F3DD}"/>
          </ac:spMkLst>
        </pc:spChg>
        <pc:picChg chg="mod">
          <ac:chgData name="Anne Vuori" userId="a840963adbbc65d0" providerId="LiveId" clId="{75AB8032-D3E6-4947-BBD5-26750D623155}" dt="2024-02-25T15:13:23.537" v="731" actId="1076"/>
          <ac:picMkLst>
            <pc:docMk/>
            <pc:sldMk cId="2030581480" sldId="272"/>
            <ac:picMk id="8" creationId="{7670C630-7521-841F-602F-EDF90831291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D9AD66-4DDF-4687-A860-890DC5035A86}" type="datetimeFigureOut">
              <a:rPr lang="fi-FI" smtClean="0"/>
              <a:t>26.2.2024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8FF64-6CD6-4FC5-BC4E-6E7D038C3B4D}" type="slidenum">
              <a:rPr lang="fi-FI" smtClean="0"/>
              <a:t>‹#›</a:t>
            </a:fld>
            <a:endParaRPr lang="fi-FI"/>
          </a:p>
        </p:txBody>
      </p:sp>
    </p:spTree>
    <p:extLst>
      <p:ext uri="{BB962C8B-B14F-4D97-AF65-F5344CB8AC3E}">
        <p14:creationId xmlns:p14="http://schemas.microsoft.com/office/powerpoint/2010/main" val="1776991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07D4E2-E4FC-CDBF-3807-FBCCB7EDF4A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2894F63-8B97-84F0-3FCF-B072AC0E0F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700445A-66AD-AEBF-E917-ED0256ADB510}"/>
              </a:ext>
            </a:extLst>
          </p:cNvPr>
          <p:cNvSpPr>
            <a:spLocks noGrp="1"/>
          </p:cNvSpPr>
          <p:nvPr>
            <p:ph type="dt" sz="half" idx="10"/>
          </p:nvPr>
        </p:nvSpPr>
        <p:spPr/>
        <p:txBody>
          <a:bodyPr/>
          <a:lstStyle/>
          <a:p>
            <a:r>
              <a:rPr lang="fi-FI"/>
              <a:t>27.2.2024</a:t>
            </a:r>
          </a:p>
        </p:txBody>
      </p:sp>
      <p:sp>
        <p:nvSpPr>
          <p:cNvPr id="5" name="Alatunnisteen paikkamerkki 4">
            <a:extLst>
              <a:ext uri="{FF2B5EF4-FFF2-40B4-BE49-F238E27FC236}">
                <a16:creationId xmlns:a16="http://schemas.microsoft.com/office/drawing/2014/main" id="{8C7AC361-B763-3A4E-D503-92D40D1BD51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811C63B-F0C5-EEE5-6FEC-A0C3E3CEBE97}"/>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273758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C189BD-170C-C35E-8B5A-83B9D11E59D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60EC6EB-6238-CB0C-9BF2-9A23D22410A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65CC9BB-0F72-D7E2-465A-097465D27E63}"/>
              </a:ext>
            </a:extLst>
          </p:cNvPr>
          <p:cNvSpPr>
            <a:spLocks noGrp="1"/>
          </p:cNvSpPr>
          <p:nvPr>
            <p:ph type="dt" sz="half" idx="10"/>
          </p:nvPr>
        </p:nvSpPr>
        <p:spPr/>
        <p:txBody>
          <a:bodyPr/>
          <a:lstStyle/>
          <a:p>
            <a:r>
              <a:rPr lang="fi-FI"/>
              <a:t>27.2.2024</a:t>
            </a:r>
          </a:p>
        </p:txBody>
      </p:sp>
      <p:sp>
        <p:nvSpPr>
          <p:cNvPr id="5" name="Alatunnisteen paikkamerkki 4">
            <a:extLst>
              <a:ext uri="{FF2B5EF4-FFF2-40B4-BE49-F238E27FC236}">
                <a16:creationId xmlns:a16="http://schemas.microsoft.com/office/drawing/2014/main" id="{32E55D0A-F5FE-05D5-21D1-F7100D4F7EB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2104A6A-ABF8-E774-211B-65A3472FF909}"/>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128966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3F6FEB0-133F-2B13-7482-68C35A8031D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C39CA09-0846-EB86-4AB2-05BB971AEFE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58BB928-0586-319F-6A31-ED19EB144CB2}"/>
              </a:ext>
            </a:extLst>
          </p:cNvPr>
          <p:cNvSpPr>
            <a:spLocks noGrp="1"/>
          </p:cNvSpPr>
          <p:nvPr>
            <p:ph type="dt" sz="half" idx="10"/>
          </p:nvPr>
        </p:nvSpPr>
        <p:spPr/>
        <p:txBody>
          <a:bodyPr/>
          <a:lstStyle/>
          <a:p>
            <a:r>
              <a:rPr lang="fi-FI"/>
              <a:t>27.2.2024</a:t>
            </a:r>
          </a:p>
        </p:txBody>
      </p:sp>
      <p:sp>
        <p:nvSpPr>
          <p:cNvPr id="5" name="Alatunnisteen paikkamerkki 4">
            <a:extLst>
              <a:ext uri="{FF2B5EF4-FFF2-40B4-BE49-F238E27FC236}">
                <a16:creationId xmlns:a16="http://schemas.microsoft.com/office/drawing/2014/main" id="{C71EF9CB-FC22-52EF-22B6-D11DEDC1AF6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06B79CE-1EC6-24D2-73DE-C71B8412E39D}"/>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63927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A784BE6-F409-16C3-793B-8D49AAA27E7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DC433E9-E12C-6A08-10A1-F71D930B829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13CF435-87DA-600B-71FB-146B243422D7}"/>
              </a:ext>
            </a:extLst>
          </p:cNvPr>
          <p:cNvSpPr>
            <a:spLocks noGrp="1"/>
          </p:cNvSpPr>
          <p:nvPr>
            <p:ph type="dt" sz="half" idx="10"/>
          </p:nvPr>
        </p:nvSpPr>
        <p:spPr/>
        <p:txBody>
          <a:bodyPr/>
          <a:lstStyle/>
          <a:p>
            <a:r>
              <a:rPr lang="fi-FI"/>
              <a:t>27.2.2024</a:t>
            </a:r>
          </a:p>
        </p:txBody>
      </p:sp>
      <p:sp>
        <p:nvSpPr>
          <p:cNvPr id="5" name="Alatunnisteen paikkamerkki 4">
            <a:extLst>
              <a:ext uri="{FF2B5EF4-FFF2-40B4-BE49-F238E27FC236}">
                <a16:creationId xmlns:a16="http://schemas.microsoft.com/office/drawing/2014/main" id="{0B1B79FC-F8D7-3291-4B1E-E706BECEF82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2775C74-71ED-F712-89B3-56279676DA68}"/>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184464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9891D0-DE6D-C498-D032-9B5F31A4E66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54B74E55-A0BF-C140-1A7B-17616F02E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EB4D3B0-A600-74AE-BC4D-63067A9F9F19}"/>
              </a:ext>
            </a:extLst>
          </p:cNvPr>
          <p:cNvSpPr>
            <a:spLocks noGrp="1"/>
          </p:cNvSpPr>
          <p:nvPr>
            <p:ph type="dt" sz="half" idx="10"/>
          </p:nvPr>
        </p:nvSpPr>
        <p:spPr/>
        <p:txBody>
          <a:bodyPr/>
          <a:lstStyle/>
          <a:p>
            <a:r>
              <a:rPr lang="fi-FI"/>
              <a:t>27.2.2024</a:t>
            </a:r>
          </a:p>
        </p:txBody>
      </p:sp>
      <p:sp>
        <p:nvSpPr>
          <p:cNvPr id="5" name="Alatunnisteen paikkamerkki 4">
            <a:extLst>
              <a:ext uri="{FF2B5EF4-FFF2-40B4-BE49-F238E27FC236}">
                <a16:creationId xmlns:a16="http://schemas.microsoft.com/office/drawing/2014/main" id="{62F2BCAB-D83D-971E-A2B8-5E478D744AB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2F68FC7-F02B-0E42-A336-C02BC42BA817}"/>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381749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4C4613-336A-0EB3-4F3D-4F48A014949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0C07596-9E3E-7C14-A5DD-8A4AAD6FBCF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54E9BC7-EA32-36CA-D4BF-E7F7D1639194}"/>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6608731-2A92-9DC5-37D7-76C365DE5EFB}"/>
              </a:ext>
            </a:extLst>
          </p:cNvPr>
          <p:cNvSpPr>
            <a:spLocks noGrp="1"/>
          </p:cNvSpPr>
          <p:nvPr>
            <p:ph type="dt" sz="half" idx="10"/>
          </p:nvPr>
        </p:nvSpPr>
        <p:spPr/>
        <p:txBody>
          <a:bodyPr/>
          <a:lstStyle/>
          <a:p>
            <a:r>
              <a:rPr lang="fi-FI"/>
              <a:t>27.2.2024</a:t>
            </a:r>
          </a:p>
        </p:txBody>
      </p:sp>
      <p:sp>
        <p:nvSpPr>
          <p:cNvPr id="6" name="Alatunnisteen paikkamerkki 5">
            <a:extLst>
              <a:ext uri="{FF2B5EF4-FFF2-40B4-BE49-F238E27FC236}">
                <a16:creationId xmlns:a16="http://schemas.microsoft.com/office/drawing/2014/main" id="{93558D8E-079A-791E-B07B-7CB02D76657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83E1D48-901B-0CA5-BA40-57C280209D64}"/>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55641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7000C2-4401-49E7-CC96-5274201945C1}"/>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BDC083F-F91D-DB36-5650-48BB5F93A0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91D42D5-EEE3-3153-D004-628038B1B20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55A6BD3-1BEC-3DB7-4F02-AB4518AA4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EA2CCEF2-B393-99C1-5B10-AB230F861E25}"/>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6890931-E9D8-FAE3-0454-EEFDA5F89F6F}"/>
              </a:ext>
            </a:extLst>
          </p:cNvPr>
          <p:cNvSpPr>
            <a:spLocks noGrp="1"/>
          </p:cNvSpPr>
          <p:nvPr>
            <p:ph type="dt" sz="half" idx="10"/>
          </p:nvPr>
        </p:nvSpPr>
        <p:spPr/>
        <p:txBody>
          <a:bodyPr/>
          <a:lstStyle/>
          <a:p>
            <a:r>
              <a:rPr lang="fi-FI"/>
              <a:t>27.2.2024</a:t>
            </a:r>
          </a:p>
        </p:txBody>
      </p:sp>
      <p:sp>
        <p:nvSpPr>
          <p:cNvPr id="8" name="Alatunnisteen paikkamerkki 7">
            <a:extLst>
              <a:ext uri="{FF2B5EF4-FFF2-40B4-BE49-F238E27FC236}">
                <a16:creationId xmlns:a16="http://schemas.microsoft.com/office/drawing/2014/main" id="{8E64F514-F337-A20B-4CC5-C5193320297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E0E3C242-DD73-7CC6-B6A6-A26A296622C9}"/>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413710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88D5DB-EC3B-ADBB-23FD-CEC6B0E47A4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538504E-515A-BF89-35F5-4267E3C2E854}"/>
              </a:ext>
            </a:extLst>
          </p:cNvPr>
          <p:cNvSpPr>
            <a:spLocks noGrp="1"/>
          </p:cNvSpPr>
          <p:nvPr>
            <p:ph type="dt" sz="half" idx="10"/>
          </p:nvPr>
        </p:nvSpPr>
        <p:spPr/>
        <p:txBody>
          <a:bodyPr/>
          <a:lstStyle/>
          <a:p>
            <a:r>
              <a:rPr lang="fi-FI"/>
              <a:t>27.2.2024</a:t>
            </a:r>
          </a:p>
        </p:txBody>
      </p:sp>
      <p:sp>
        <p:nvSpPr>
          <p:cNvPr id="4" name="Alatunnisteen paikkamerkki 3">
            <a:extLst>
              <a:ext uri="{FF2B5EF4-FFF2-40B4-BE49-F238E27FC236}">
                <a16:creationId xmlns:a16="http://schemas.microsoft.com/office/drawing/2014/main" id="{DB7F2E2D-BD9B-1326-6546-682C1BDE500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66CD9E33-9F52-3702-DD55-A21CD5B26DF3}"/>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375907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B0B640B-E040-3372-5101-E90232AD0A8F}"/>
              </a:ext>
            </a:extLst>
          </p:cNvPr>
          <p:cNvSpPr>
            <a:spLocks noGrp="1"/>
          </p:cNvSpPr>
          <p:nvPr>
            <p:ph type="dt" sz="half" idx="10"/>
          </p:nvPr>
        </p:nvSpPr>
        <p:spPr/>
        <p:txBody>
          <a:bodyPr/>
          <a:lstStyle/>
          <a:p>
            <a:r>
              <a:rPr lang="fi-FI"/>
              <a:t>27.2.2024</a:t>
            </a:r>
          </a:p>
        </p:txBody>
      </p:sp>
      <p:sp>
        <p:nvSpPr>
          <p:cNvPr id="3" name="Alatunnisteen paikkamerkki 2">
            <a:extLst>
              <a:ext uri="{FF2B5EF4-FFF2-40B4-BE49-F238E27FC236}">
                <a16:creationId xmlns:a16="http://schemas.microsoft.com/office/drawing/2014/main" id="{C5629D0F-A9B8-0C2F-0789-8486F701ACA4}"/>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D990DE3-ABD4-2302-AE89-D88B937C5F69}"/>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81608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990454-492E-94A4-4C56-24E7E5939B7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0418EE8-C55E-BF14-4340-CBDA6B6C3E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A6AB7EF-7182-5588-96DF-2DF03792A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7C30C3D-652A-BCDE-8E05-6C4E12782110}"/>
              </a:ext>
            </a:extLst>
          </p:cNvPr>
          <p:cNvSpPr>
            <a:spLocks noGrp="1"/>
          </p:cNvSpPr>
          <p:nvPr>
            <p:ph type="dt" sz="half" idx="10"/>
          </p:nvPr>
        </p:nvSpPr>
        <p:spPr/>
        <p:txBody>
          <a:bodyPr/>
          <a:lstStyle/>
          <a:p>
            <a:r>
              <a:rPr lang="fi-FI"/>
              <a:t>27.2.2024</a:t>
            </a:r>
          </a:p>
        </p:txBody>
      </p:sp>
      <p:sp>
        <p:nvSpPr>
          <p:cNvPr id="6" name="Alatunnisteen paikkamerkki 5">
            <a:extLst>
              <a:ext uri="{FF2B5EF4-FFF2-40B4-BE49-F238E27FC236}">
                <a16:creationId xmlns:a16="http://schemas.microsoft.com/office/drawing/2014/main" id="{A867258C-457F-CCD2-FDEE-250ED9EE71F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821F49A-75A2-4B3F-B413-C5754989DC23}"/>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177482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C91A0-CE6A-BB65-50CC-2DB71C097EC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6F23C31-15AA-AF4E-6D5F-C4F2C99955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976D1DA-4B13-C148-F4BD-D999CB7C5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3C7211E-B38A-6CC3-FD78-4E997A4F7282}"/>
              </a:ext>
            </a:extLst>
          </p:cNvPr>
          <p:cNvSpPr>
            <a:spLocks noGrp="1"/>
          </p:cNvSpPr>
          <p:nvPr>
            <p:ph type="dt" sz="half" idx="10"/>
          </p:nvPr>
        </p:nvSpPr>
        <p:spPr/>
        <p:txBody>
          <a:bodyPr/>
          <a:lstStyle/>
          <a:p>
            <a:r>
              <a:rPr lang="fi-FI"/>
              <a:t>27.2.2024</a:t>
            </a:r>
          </a:p>
        </p:txBody>
      </p:sp>
      <p:sp>
        <p:nvSpPr>
          <p:cNvPr id="6" name="Alatunnisteen paikkamerkki 5">
            <a:extLst>
              <a:ext uri="{FF2B5EF4-FFF2-40B4-BE49-F238E27FC236}">
                <a16:creationId xmlns:a16="http://schemas.microsoft.com/office/drawing/2014/main" id="{FE254E40-2DAC-DCF1-A2FE-04E69254921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CEE3E78-1620-8187-0478-EE885DECF721}"/>
              </a:ext>
            </a:extLst>
          </p:cNvPr>
          <p:cNvSpPr>
            <a:spLocks noGrp="1"/>
          </p:cNvSpPr>
          <p:nvPr>
            <p:ph type="sldNum" sz="quarter" idx="12"/>
          </p:nvPr>
        </p:nvSpPr>
        <p:spPr/>
        <p:txBody>
          <a:bodyPr/>
          <a:lstStyle/>
          <a:p>
            <a:fld id="{81BA1D38-521C-4A48-853F-BE580107AEBD}" type="slidenum">
              <a:rPr lang="fi-FI" smtClean="0"/>
              <a:t>‹#›</a:t>
            </a:fld>
            <a:endParaRPr lang="fi-FI"/>
          </a:p>
        </p:txBody>
      </p:sp>
    </p:spTree>
    <p:extLst>
      <p:ext uri="{BB962C8B-B14F-4D97-AF65-F5344CB8AC3E}">
        <p14:creationId xmlns:p14="http://schemas.microsoft.com/office/powerpoint/2010/main" val="18652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D64CB95-4442-29F4-51E4-06C88A461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B9C01BDE-F62D-7F5D-89EA-40208523E3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EC7F3D-25D8-6F82-4921-BAEA7624D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27.2.2024</a:t>
            </a:r>
          </a:p>
        </p:txBody>
      </p:sp>
      <p:sp>
        <p:nvSpPr>
          <p:cNvPr id="5" name="Alatunnisteen paikkamerkki 4">
            <a:extLst>
              <a:ext uri="{FF2B5EF4-FFF2-40B4-BE49-F238E27FC236}">
                <a16:creationId xmlns:a16="http://schemas.microsoft.com/office/drawing/2014/main" id="{96BCD1C2-CB47-7CBD-1673-330B4ED43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D7F9980-5A6A-FC24-3C2F-029480827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A1D38-521C-4A48-853F-BE580107AEBD}" type="slidenum">
              <a:rPr lang="fi-FI" smtClean="0"/>
              <a:t>‹#›</a:t>
            </a:fld>
            <a:endParaRPr lang="fi-FI"/>
          </a:p>
        </p:txBody>
      </p:sp>
    </p:spTree>
    <p:extLst>
      <p:ext uri="{BB962C8B-B14F-4D97-AF65-F5344CB8AC3E}">
        <p14:creationId xmlns:p14="http://schemas.microsoft.com/office/powerpoint/2010/main" val="308458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92DF8A-0288-350A-A4F7-F89E16DAB261}"/>
              </a:ext>
            </a:extLst>
          </p:cNvPr>
          <p:cNvSpPr>
            <a:spLocks noGrp="1"/>
          </p:cNvSpPr>
          <p:nvPr>
            <p:ph type="ctrTitle"/>
          </p:nvPr>
        </p:nvSpPr>
        <p:spPr>
          <a:xfrm>
            <a:off x="1524000" y="1106290"/>
            <a:ext cx="9144000" cy="2134750"/>
          </a:xfrm>
        </p:spPr>
        <p:txBody>
          <a:bodyPr>
            <a:normAutofit/>
          </a:bodyPr>
          <a:lstStyle/>
          <a:p>
            <a:r>
              <a:rPr lang="fi-FI" sz="6600" dirty="0">
                <a:latin typeface="+mn-lt"/>
              </a:rPr>
              <a:t> Webinaari I</a:t>
            </a:r>
            <a:r>
              <a:rPr lang="fi-FI" sz="6600" dirty="0"/>
              <a:t>	</a:t>
            </a:r>
          </a:p>
        </p:txBody>
      </p:sp>
      <p:sp>
        <p:nvSpPr>
          <p:cNvPr id="3" name="Alaotsikko 2">
            <a:extLst>
              <a:ext uri="{FF2B5EF4-FFF2-40B4-BE49-F238E27FC236}">
                <a16:creationId xmlns:a16="http://schemas.microsoft.com/office/drawing/2014/main" id="{5221B8E6-2204-1F93-8A26-18B03DEBF633}"/>
              </a:ext>
            </a:extLst>
          </p:cNvPr>
          <p:cNvSpPr>
            <a:spLocks noGrp="1"/>
          </p:cNvSpPr>
          <p:nvPr>
            <p:ph type="subTitle" idx="1"/>
          </p:nvPr>
        </p:nvSpPr>
        <p:spPr>
          <a:xfrm>
            <a:off x="1524000" y="2357120"/>
            <a:ext cx="9144000" cy="1655762"/>
          </a:xfrm>
        </p:spPr>
        <p:txBody>
          <a:bodyPr>
            <a:normAutofit fontScale="92500" lnSpcReduction="10000"/>
          </a:bodyPr>
          <a:lstStyle/>
          <a:p>
            <a:endParaRPr lang="fi-FI"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3600" dirty="0">
              <a:latin typeface="Calibri" panose="020F0502020204030204" pitchFamily="34" charset="0"/>
              <a:ea typeface="Calibri" panose="020F0502020204030204" pitchFamily="34" charset="0"/>
              <a:cs typeface="Times New Roman" panose="02020603050405020304" pitchFamily="18" charset="0"/>
            </a:endParaRPr>
          </a:p>
          <a:p>
            <a:r>
              <a:rPr lang="fi-FI" sz="3600" dirty="0">
                <a:effectLst/>
                <a:latin typeface="Calibri" panose="020F0502020204030204" pitchFamily="34" charset="0"/>
                <a:ea typeface="Calibri" panose="020F0502020204030204" pitchFamily="34" charset="0"/>
                <a:cs typeface="Times New Roman" panose="02020603050405020304" pitchFamily="18" charset="0"/>
              </a:rPr>
              <a:t>asukastoimikunta, tehtävät ja pöytäkirjat</a:t>
            </a:r>
            <a:endParaRPr lang="fi-FI" sz="3600" dirty="0"/>
          </a:p>
        </p:txBody>
      </p:sp>
      <p:pic>
        <p:nvPicPr>
          <p:cNvPr id="5" name="Kuva 4" descr="Kuva, joka sisältää kohteen teksti, Grafiikka, graafinen suunnittelu, Fontti&#10;&#10;Kuvaus luotu automaattisesti">
            <a:extLst>
              <a:ext uri="{FF2B5EF4-FFF2-40B4-BE49-F238E27FC236}">
                <a16:creationId xmlns:a16="http://schemas.microsoft.com/office/drawing/2014/main" id="{248FCC6F-6C52-F484-4E22-88078144FEA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369190"/>
            <a:ext cx="12192000" cy="3695307"/>
          </a:xfrm>
          <a:prstGeom prst="rect">
            <a:avLst/>
          </a:prstGeom>
        </p:spPr>
      </p:pic>
    </p:spTree>
    <p:extLst>
      <p:ext uri="{BB962C8B-B14F-4D97-AF65-F5344CB8AC3E}">
        <p14:creationId xmlns:p14="http://schemas.microsoft.com/office/powerpoint/2010/main" val="168274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5B91B2-7E2D-7DD2-DD74-4C99C412423E}"/>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39CA1BC9-FA49-3B8A-0FB3-551F1A7AD60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FAD0CBDD-C419-364F-08B2-87421BE86051}"/>
              </a:ext>
            </a:extLst>
          </p:cNvPr>
          <p:cNvSpPr>
            <a:spLocks noGrp="1"/>
          </p:cNvSpPr>
          <p:nvPr>
            <p:ph type="sldNum" sz="quarter" idx="12"/>
          </p:nvPr>
        </p:nvSpPr>
        <p:spPr/>
        <p:txBody>
          <a:bodyPr/>
          <a:lstStyle/>
          <a:p>
            <a:fld id="{81BA1D38-521C-4A48-853F-BE580107AEBD}" type="slidenum">
              <a:rPr lang="fi-FI" smtClean="0"/>
              <a:t>10</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F4C44324-1AF9-2B95-4B2F-DA3960FC891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6AD36614-D8B7-A6C9-F7C3-A93D4F8F3534}"/>
              </a:ext>
            </a:extLst>
          </p:cNvPr>
          <p:cNvSpPr txBox="1"/>
          <p:nvPr/>
        </p:nvSpPr>
        <p:spPr>
          <a:xfrm>
            <a:off x="838200" y="752187"/>
            <a:ext cx="10744200" cy="5604163"/>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9. Pöytäkirjan sisältö</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Kokouksen ajankohta ja pitopaikka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Läsnäolijoiden nimet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Merkintä kokouksen avaamisesta ja päättämisestä</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Merkintä kokouksen laillisuudesta ja päätösvaltaisuudesta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Päätökset ja mahdolliset äänestystulokset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Pöytäkirjaan ei koskaan merkitä asukkaita tai Hekan henkilökuntaa nimeltä tai muulla tunnistettavalla tavalla</a:t>
            </a:r>
          </a:p>
          <a:p>
            <a:pPr>
              <a:lnSpc>
                <a:spcPct val="107000"/>
              </a:lnSpc>
            </a:pPr>
            <a:endParaRPr lang="fi-FI"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2800" kern="100" dirty="0">
                <a:latin typeface="Calibri" panose="020F0502020204030204" pitchFamily="34" charset="0"/>
                <a:ea typeface="Calibri" panose="020F0502020204030204" pitchFamily="34" charset="0"/>
                <a:cs typeface="Times New Roman" panose="02020603050405020304" pitchFamily="18" charset="0"/>
              </a:rPr>
              <a:t>jatkuu ….</a:t>
            </a:r>
            <a:endParaRPr lang="fi-FI"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fi-FI"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65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06D8C-71FD-BC64-85BD-064D00D7CA38}"/>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703F1F3-3197-D996-768B-2FD2D791204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29294DDC-5B9F-FE1D-4D79-441C3A40A3F3}"/>
              </a:ext>
            </a:extLst>
          </p:cNvPr>
          <p:cNvSpPr>
            <a:spLocks noGrp="1"/>
          </p:cNvSpPr>
          <p:nvPr>
            <p:ph type="sldNum" sz="quarter" idx="12"/>
          </p:nvPr>
        </p:nvSpPr>
        <p:spPr/>
        <p:txBody>
          <a:bodyPr/>
          <a:lstStyle/>
          <a:p>
            <a:fld id="{81BA1D38-521C-4A48-853F-BE580107AEBD}" type="slidenum">
              <a:rPr lang="fi-FI" smtClean="0"/>
              <a:t>11</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C3E1C099-7A20-A24F-F4E2-C56356C8306B}"/>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6B37C399-35B5-E5E5-84C3-2D2718EE9451}"/>
              </a:ext>
            </a:extLst>
          </p:cNvPr>
          <p:cNvSpPr txBox="1"/>
          <p:nvPr/>
        </p:nvSpPr>
        <p:spPr>
          <a:xfrm>
            <a:off x="838200" y="1188053"/>
            <a:ext cx="10160000" cy="3760068"/>
          </a:xfrm>
          <a:prstGeom prst="rect">
            <a:avLst/>
          </a:prstGeom>
          <a:noFill/>
        </p:spPr>
        <p:txBody>
          <a:bodyPr wrap="square" rtlCol="0">
            <a:spAutoFit/>
          </a:bodyPr>
          <a:lstStyle/>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 ei myöskään ole vikailmoitus kanava, asioista voidaan keskustella yleisellä tasolla ja tehdä päätös, kuinka asiassa edetään.</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Pöytäkirjan tulee antaa asukkaille riittävä ja oikea-aikainen informaatio asioista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Pöytäkirjan allekirjoittavat puheenjohtaja ja sihteeri sekä pöytäkirjantarkasta (t), jos sellainen on valittu</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Puheenjohtaja vastaa viime kädessä pöytäkirjan sisällöstä</a:t>
            </a:r>
            <a:endParaRPr lang="fi-FI" sz="2800" dirty="0"/>
          </a:p>
        </p:txBody>
      </p:sp>
    </p:spTree>
    <p:extLst>
      <p:ext uri="{BB962C8B-B14F-4D97-AF65-F5344CB8AC3E}">
        <p14:creationId xmlns:p14="http://schemas.microsoft.com/office/powerpoint/2010/main" val="3239846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722B7-A2D2-4AD8-37DC-09404A42D5AA}"/>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95075576-37DF-21E6-CEE4-C72E587865D9}"/>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7711F7FC-465F-B09E-569A-3174DACE55DA}"/>
              </a:ext>
            </a:extLst>
          </p:cNvPr>
          <p:cNvSpPr>
            <a:spLocks noGrp="1"/>
          </p:cNvSpPr>
          <p:nvPr>
            <p:ph type="sldNum" sz="quarter" idx="12"/>
          </p:nvPr>
        </p:nvSpPr>
        <p:spPr/>
        <p:txBody>
          <a:bodyPr/>
          <a:lstStyle/>
          <a:p>
            <a:fld id="{81BA1D38-521C-4A48-853F-BE580107AEBD}" type="slidenum">
              <a:rPr lang="fi-FI" smtClean="0"/>
              <a:t>12</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C887224A-B7B3-101C-D4D9-C97C6EC4353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01AF8CAB-6FE2-0369-48C1-61DE8CADF5FE}"/>
              </a:ext>
            </a:extLst>
          </p:cNvPr>
          <p:cNvSpPr txBox="1"/>
          <p:nvPr/>
        </p:nvSpPr>
        <p:spPr>
          <a:xfrm>
            <a:off x="838200" y="1923978"/>
            <a:ext cx="10038080" cy="1915974"/>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10. Pöytäkirjan kieliasu</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Pidetään kieliasu selkeänä</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Vältetään lyhenteitä, ammattisanoja ja lainasanoja</a:t>
            </a:r>
          </a:p>
        </p:txBody>
      </p:sp>
    </p:spTree>
    <p:extLst>
      <p:ext uri="{BB962C8B-B14F-4D97-AF65-F5344CB8AC3E}">
        <p14:creationId xmlns:p14="http://schemas.microsoft.com/office/powerpoint/2010/main" val="355131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43E41-D9C3-35BE-23D3-BB274106A255}"/>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E7BCA90A-43EC-C28D-6537-D9BCB9214DC2}"/>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513F8D84-1BFE-6465-32DA-9A0503B058E1}"/>
              </a:ext>
            </a:extLst>
          </p:cNvPr>
          <p:cNvSpPr>
            <a:spLocks noGrp="1"/>
          </p:cNvSpPr>
          <p:nvPr>
            <p:ph type="sldNum" sz="quarter" idx="12"/>
          </p:nvPr>
        </p:nvSpPr>
        <p:spPr/>
        <p:txBody>
          <a:bodyPr/>
          <a:lstStyle/>
          <a:p>
            <a:fld id="{81BA1D38-521C-4A48-853F-BE580107AEBD}" type="slidenum">
              <a:rPr lang="fi-FI" smtClean="0"/>
              <a:t>13</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79D7283B-7A27-4A09-4396-4F4EC3464EB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A2B3DDE8-10BA-1A89-E536-EE3B68644790}"/>
              </a:ext>
            </a:extLst>
          </p:cNvPr>
          <p:cNvSpPr txBox="1"/>
          <p:nvPr/>
        </p:nvSpPr>
        <p:spPr>
          <a:xfrm>
            <a:off x="838200" y="1595120"/>
            <a:ext cx="10200640" cy="2376997"/>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11. Asukkaille tiedottaminen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 on asetettava nähtäville kahden viikon kuluessa kokouksesta talon ilmoitustaululle tai yhteisesti sovittuun paikkaan sekä isännöitsijälle</a:t>
            </a:r>
          </a:p>
        </p:txBody>
      </p:sp>
    </p:spTree>
    <p:extLst>
      <p:ext uri="{BB962C8B-B14F-4D97-AF65-F5344CB8AC3E}">
        <p14:creationId xmlns:p14="http://schemas.microsoft.com/office/powerpoint/2010/main" val="288797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7BB1A-4250-BFC2-0963-5AA3BEEFA501}"/>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529AF41D-B08D-7479-4CD6-4D1D814C5001}"/>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11AEDEF4-2BA2-36DB-AC70-69D5A2DAA088}"/>
              </a:ext>
            </a:extLst>
          </p:cNvPr>
          <p:cNvSpPr>
            <a:spLocks noGrp="1"/>
          </p:cNvSpPr>
          <p:nvPr>
            <p:ph type="sldNum" sz="quarter" idx="12"/>
          </p:nvPr>
        </p:nvSpPr>
        <p:spPr/>
        <p:txBody>
          <a:bodyPr/>
          <a:lstStyle/>
          <a:p>
            <a:fld id="{81BA1D38-521C-4A48-853F-BE580107AEBD}" type="slidenum">
              <a:rPr lang="fi-FI" smtClean="0"/>
              <a:t>14</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9DFD7F00-AF27-BA26-4F4D-A417D18DDB05}"/>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5D974B70-89F5-CEEE-B6B0-1F51C1796906}"/>
              </a:ext>
            </a:extLst>
          </p:cNvPr>
          <p:cNvSpPr txBox="1"/>
          <p:nvPr/>
        </p:nvSpPr>
        <p:spPr>
          <a:xfrm>
            <a:off x="505460" y="395934"/>
            <a:ext cx="11181080" cy="3970318"/>
          </a:xfrm>
          <a:prstGeom prst="rect">
            <a:avLst/>
          </a:prstGeom>
          <a:noFill/>
        </p:spPr>
        <p:txBody>
          <a:bodyPr wrap="square" rtlCol="0">
            <a:spAutoFit/>
          </a:bodyPr>
          <a:lstStyle/>
          <a:p>
            <a:pPr algn="l"/>
            <a:r>
              <a:rPr lang="fi-FI" sz="2800" b="1" i="0" dirty="0">
                <a:solidFill>
                  <a:srgbClr val="000000"/>
                </a:solidFill>
                <a:effectLst/>
              </a:rPr>
              <a:t>12. Seurantalomake vuosipalkkioiden maksua varten</a:t>
            </a:r>
            <a:br>
              <a:rPr lang="fi-FI" sz="2800" b="0" i="0" dirty="0">
                <a:solidFill>
                  <a:srgbClr val="000000"/>
                </a:solidFill>
                <a:effectLst/>
              </a:rPr>
            </a:br>
            <a:r>
              <a:rPr lang="fi-FI" sz="2800" b="0" i="0" dirty="0">
                <a:solidFill>
                  <a:srgbClr val="000000"/>
                </a:solidFill>
                <a:effectLst/>
              </a:rPr>
              <a:t>Asukastoimikunnat / aluetoimikunnat merkitsevät pidetyt kokoukset ja samalla lomakkeella ilmoittavat Hekaan 30.4. mennessä, ne henkilöt, jotka on valittu asukkaiden kokouksissa palkkionsaajiksi. Tämä siksi jo tässä vaiheessa, että palkoissa työskentelevät ehtivät noutamaan verokortit ajoissa.</a:t>
            </a:r>
          </a:p>
          <a:p>
            <a:pPr algn="l"/>
            <a:r>
              <a:rPr lang="fi-FI" sz="2800" b="0" i="0" dirty="0">
                <a:solidFill>
                  <a:srgbClr val="000000"/>
                </a:solidFill>
                <a:effectLst/>
              </a:rPr>
              <a:t>Sama lomake palautetaan Hekaan uudelleen loppuvuodesta 2.10 mennessä, johon on merkitty lopulliset palkkion saajat. </a:t>
            </a:r>
            <a:r>
              <a:rPr lang="fi-FI" sz="2800" b="1" i="0" dirty="0">
                <a:solidFill>
                  <a:srgbClr val="000000"/>
                </a:solidFill>
                <a:effectLst/>
              </a:rPr>
              <a:t>Kukin palkkionsaaja huolehtii itse oman henkilötietolomakkeen toimittamisesta Hekaan.</a:t>
            </a:r>
            <a:endParaRPr lang="fi-FI" sz="2800" b="0" i="0" dirty="0">
              <a:solidFill>
                <a:srgbClr val="000000"/>
              </a:solidFill>
              <a:effectLst/>
            </a:endParaRPr>
          </a:p>
        </p:txBody>
      </p:sp>
      <p:pic>
        <p:nvPicPr>
          <p:cNvPr id="5" name="Kuva 4">
            <a:extLst>
              <a:ext uri="{FF2B5EF4-FFF2-40B4-BE49-F238E27FC236}">
                <a16:creationId xmlns:a16="http://schemas.microsoft.com/office/drawing/2014/main" id="{1FA4F149-77C9-74B4-6BA8-7FEBC6AF61AB}"/>
              </a:ext>
            </a:extLst>
          </p:cNvPr>
          <p:cNvPicPr>
            <a:picLocks noChangeAspect="1"/>
          </p:cNvPicPr>
          <p:nvPr/>
        </p:nvPicPr>
        <p:blipFill>
          <a:blip r:embed="rId3"/>
          <a:stretch>
            <a:fillRect/>
          </a:stretch>
        </p:blipFill>
        <p:spPr>
          <a:xfrm>
            <a:off x="3581400" y="4341406"/>
            <a:ext cx="7906003" cy="1800073"/>
          </a:xfrm>
          <a:prstGeom prst="rect">
            <a:avLst/>
          </a:prstGeom>
        </p:spPr>
      </p:pic>
    </p:spTree>
    <p:extLst>
      <p:ext uri="{BB962C8B-B14F-4D97-AF65-F5344CB8AC3E}">
        <p14:creationId xmlns:p14="http://schemas.microsoft.com/office/powerpoint/2010/main" val="107088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9A679-6624-DFD9-9E7C-B0553F8EE4CF}"/>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18C95938-5B42-3601-6FC2-992023262137}"/>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AEB5F2CA-035D-F235-6936-EE03ADD22214}"/>
              </a:ext>
            </a:extLst>
          </p:cNvPr>
          <p:cNvSpPr>
            <a:spLocks noGrp="1"/>
          </p:cNvSpPr>
          <p:nvPr>
            <p:ph type="sldNum" sz="quarter" idx="12"/>
          </p:nvPr>
        </p:nvSpPr>
        <p:spPr/>
        <p:txBody>
          <a:bodyPr/>
          <a:lstStyle/>
          <a:p>
            <a:fld id="{81BA1D38-521C-4A48-853F-BE580107AEBD}" type="slidenum">
              <a:rPr lang="fi-FI" smtClean="0"/>
              <a:t>15</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9AFA0C4E-B42F-E2BF-9C99-E7B6C4F8593D}"/>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04A39144-F898-670F-379E-0D5AB1046FBD}"/>
              </a:ext>
            </a:extLst>
          </p:cNvPr>
          <p:cNvSpPr txBox="1"/>
          <p:nvPr/>
        </p:nvSpPr>
        <p:spPr>
          <a:xfrm>
            <a:off x="1529080" y="1685053"/>
            <a:ext cx="9133840" cy="2554545"/>
          </a:xfrm>
          <a:prstGeom prst="rect">
            <a:avLst/>
          </a:prstGeom>
          <a:noFill/>
        </p:spPr>
        <p:txBody>
          <a:bodyPr wrap="square" rtlCol="0">
            <a:spAutoFit/>
          </a:bodyPr>
          <a:lstStyle/>
          <a:p>
            <a:pPr lvl="0" algn="ctr"/>
            <a:r>
              <a:rPr lang="fi-FI" sz="8000" kern="100" dirty="0">
                <a:effectLst/>
                <a:latin typeface="Calibri" panose="020F0502020204030204" pitchFamily="34" charset="0"/>
                <a:ea typeface="Calibri" panose="020F0502020204030204" pitchFamily="34" charset="0"/>
                <a:cs typeface="Times New Roman" panose="02020603050405020304" pitchFamily="18" charset="0"/>
              </a:rPr>
              <a:t>Kiitos osallistumisesta!</a:t>
            </a:r>
          </a:p>
        </p:txBody>
      </p:sp>
    </p:spTree>
    <p:extLst>
      <p:ext uri="{BB962C8B-B14F-4D97-AF65-F5344CB8AC3E}">
        <p14:creationId xmlns:p14="http://schemas.microsoft.com/office/powerpoint/2010/main" val="387877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D83CCA4-D26B-43A3-E11B-ED37AB492BF5}"/>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46D495A4-8745-BEA8-5AD3-731B32325E4C}"/>
              </a:ext>
            </a:extLst>
          </p:cNvPr>
          <p:cNvSpPr>
            <a:spLocks noGrp="1"/>
          </p:cNvSpPr>
          <p:nvPr>
            <p:ph type="sldNum" sz="quarter" idx="12"/>
          </p:nvPr>
        </p:nvSpPr>
        <p:spPr/>
        <p:txBody>
          <a:bodyPr/>
          <a:lstStyle/>
          <a:p>
            <a:fld id="{81BA1D38-521C-4A48-853F-BE580107AEBD}" type="slidenum">
              <a:rPr lang="fi-FI" smtClean="0"/>
              <a:t>2</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D9BCECDE-A8AA-B6FD-7EBB-FB29E87C9A23}"/>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9" name="Tekstiruutu 8">
            <a:extLst>
              <a:ext uri="{FF2B5EF4-FFF2-40B4-BE49-F238E27FC236}">
                <a16:creationId xmlns:a16="http://schemas.microsoft.com/office/drawing/2014/main" id="{A82BF0B7-7BD5-BBAA-2518-DAC396BF7201}"/>
              </a:ext>
            </a:extLst>
          </p:cNvPr>
          <p:cNvSpPr txBox="1"/>
          <p:nvPr/>
        </p:nvSpPr>
        <p:spPr>
          <a:xfrm>
            <a:off x="838200" y="1028649"/>
            <a:ext cx="10962640" cy="4221092"/>
          </a:xfrm>
          <a:prstGeom prst="rect">
            <a:avLst/>
          </a:prstGeom>
          <a:noFill/>
        </p:spPr>
        <p:txBody>
          <a:bodyPr wrap="square" rtlCol="0">
            <a:spAutoFit/>
          </a:bodyPr>
          <a:lstStyle/>
          <a:p>
            <a:pPr marL="342900" lvl="0" indent="-342900">
              <a:lnSpc>
                <a:spcPct val="107000"/>
              </a:lnSpc>
              <a:buFont typeface="+mj-lt"/>
              <a:buAutoNum type="arabicPeriod"/>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Asukasdemokratian tarkoitus</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Helsingin kaupungin asunnot Oy:n (jäljempänä Heka) asukasdemokratian tarkoituksena on yhteishallintolain mukaisesti antaa asukkaille päätösvaltaa ja vaikutusmahdollisuus omaa asumistaan koskevissa asioissa sekä lisätä asumisviihtyvyyttä ja edistää vuokratalojen kunnossapitoa ja hoitoa, energiatehokkuutta sekä kestävää asumista. Lisäksi asukasdemokratian tarkoituksena on turvata riittävä ja oikeanaikainen tiedonkulku asukkaiden ja Hekan välillä yhteishallinnossa.</a:t>
            </a:r>
          </a:p>
        </p:txBody>
      </p:sp>
    </p:spTree>
    <p:extLst>
      <p:ext uri="{BB962C8B-B14F-4D97-AF65-F5344CB8AC3E}">
        <p14:creationId xmlns:p14="http://schemas.microsoft.com/office/powerpoint/2010/main" val="376832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32CC0-CDE5-2A6F-249C-4F794DAA37A0}"/>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568BAA70-2268-CBA6-3B6F-038E8A5379F7}"/>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FC109518-F1ED-95C8-B776-907D09308755}"/>
              </a:ext>
            </a:extLst>
          </p:cNvPr>
          <p:cNvSpPr>
            <a:spLocks noGrp="1"/>
          </p:cNvSpPr>
          <p:nvPr>
            <p:ph type="sldNum" sz="quarter" idx="12"/>
          </p:nvPr>
        </p:nvSpPr>
        <p:spPr/>
        <p:txBody>
          <a:bodyPr/>
          <a:lstStyle/>
          <a:p>
            <a:fld id="{81BA1D38-521C-4A48-853F-BE580107AEBD}" type="slidenum">
              <a:rPr lang="fi-FI" smtClean="0"/>
              <a:t>3</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EE257D03-199D-8CA3-D30B-B37E152E177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4C223045-7CAC-693A-6D92-94348BD21403}"/>
              </a:ext>
            </a:extLst>
          </p:cNvPr>
          <p:cNvSpPr txBox="1"/>
          <p:nvPr/>
        </p:nvSpPr>
        <p:spPr>
          <a:xfrm>
            <a:off x="838200" y="965200"/>
            <a:ext cx="10744200" cy="3760068"/>
          </a:xfrm>
          <a:prstGeom prst="rect">
            <a:avLst/>
          </a:prstGeom>
          <a:noFill/>
        </p:spPr>
        <p:txBody>
          <a:bodyPr wrap="square" rtlCol="0">
            <a:spAutoFit/>
          </a:bodyPr>
          <a:lstStyle/>
          <a:p>
            <a:pPr lvl="0">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2. </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Asukastoimikunnan kokoonpano</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Asukastoimikunnassa on puheenjohtaja ja asukkaiden kokouksen valitsemat jäsenet sekä varajäsenet asukkaiden kokouksen asettamassa varasijajärjestyksessä.</a:t>
            </a:r>
          </a:p>
          <a:p>
            <a:pPr>
              <a:lnSpc>
                <a:spcPct val="107000"/>
              </a:lnSpc>
            </a:pPr>
            <a:endParaRPr lang="fi-FI"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Samaan toimielimeen ei saa valita useampia kuin yksi henkilö samasta huoneistosta.</a:t>
            </a:r>
          </a:p>
        </p:txBody>
      </p:sp>
    </p:spTree>
    <p:extLst>
      <p:ext uri="{BB962C8B-B14F-4D97-AF65-F5344CB8AC3E}">
        <p14:creationId xmlns:p14="http://schemas.microsoft.com/office/powerpoint/2010/main" val="87220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F8276-FA31-4986-E606-F00834AFB679}"/>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ECA0DB0A-7F67-C534-E972-53D6E08278F7}"/>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31578717-FCFF-89D0-5BE3-7EF2F229F46D}"/>
              </a:ext>
            </a:extLst>
          </p:cNvPr>
          <p:cNvSpPr>
            <a:spLocks noGrp="1"/>
          </p:cNvSpPr>
          <p:nvPr>
            <p:ph type="sldNum" sz="quarter" idx="12"/>
          </p:nvPr>
        </p:nvSpPr>
        <p:spPr/>
        <p:txBody>
          <a:bodyPr/>
          <a:lstStyle/>
          <a:p>
            <a:fld id="{81BA1D38-521C-4A48-853F-BE580107AEBD}" type="slidenum">
              <a:rPr lang="fi-FI" smtClean="0"/>
              <a:t>4</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B1620095-3E44-5B3A-8EE9-85A2F366BB66}"/>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49EF0C91-E573-1462-EE0B-26EECD106606}"/>
              </a:ext>
            </a:extLst>
          </p:cNvPr>
          <p:cNvSpPr txBox="1"/>
          <p:nvPr/>
        </p:nvSpPr>
        <p:spPr>
          <a:xfrm>
            <a:off x="838200" y="1503680"/>
            <a:ext cx="10728960" cy="2838021"/>
          </a:xfrm>
          <a:prstGeom prst="rect">
            <a:avLst/>
          </a:prstGeom>
          <a:noFill/>
        </p:spPr>
        <p:txBody>
          <a:bodyPr wrap="square" rtlCol="0">
            <a:spAutoFit/>
          </a:bodyPr>
          <a:lstStyle/>
          <a:p>
            <a:pPr lvl="0">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3. </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Asukastoimikunnan toimiala</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Asukastoimikunnan toimialaan kuuluvat vuokranmääritysyksikön talon tai talojen asumisviihtyvyyden, yhteisöllisyyden ja turvallisuuden edistäminen. Luottamushenkilöllä on samat oikeudet ja tehtävät kuin asukastoimikunnalla.</a:t>
            </a:r>
          </a:p>
        </p:txBody>
      </p:sp>
    </p:spTree>
    <p:extLst>
      <p:ext uri="{BB962C8B-B14F-4D97-AF65-F5344CB8AC3E}">
        <p14:creationId xmlns:p14="http://schemas.microsoft.com/office/powerpoint/2010/main" val="72390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02BC0-EB49-14C9-99C6-27BA3FFD3E42}"/>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C72D944-346F-A915-96EB-30914776141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686B719B-0C0A-651C-980C-16557150FE92}"/>
              </a:ext>
            </a:extLst>
          </p:cNvPr>
          <p:cNvSpPr>
            <a:spLocks noGrp="1"/>
          </p:cNvSpPr>
          <p:nvPr>
            <p:ph type="sldNum" sz="quarter" idx="12"/>
          </p:nvPr>
        </p:nvSpPr>
        <p:spPr/>
        <p:txBody>
          <a:bodyPr/>
          <a:lstStyle/>
          <a:p>
            <a:fld id="{81BA1D38-521C-4A48-853F-BE580107AEBD}" type="slidenum">
              <a:rPr lang="fi-FI" smtClean="0"/>
              <a:t>5</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9BF36DEC-9C92-7E3E-7913-6BAE3044213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4B771C32-F313-8A46-9BBD-282D0D40F467}"/>
              </a:ext>
            </a:extLst>
          </p:cNvPr>
          <p:cNvSpPr txBox="1"/>
          <p:nvPr/>
        </p:nvSpPr>
        <p:spPr>
          <a:xfrm>
            <a:off x="487680" y="437446"/>
            <a:ext cx="11389360" cy="5604163"/>
          </a:xfrm>
          <a:prstGeom prst="rect">
            <a:avLst/>
          </a:prstGeom>
          <a:noFill/>
        </p:spPr>
        <p:txBody>
          <a:bodyPr wrap="square" rtlCol="0">
            <a:spAutoFit/>
          </a:bodyPr>
          <a:lstStyle/>
          <a:p>
            <a:pPr lvl="0">
              <a:lnSpc>
                <a:spcPct val="107000"/>
              </a:lnSpc>
            </a:pPr>
            <a:r>
              <a:rPr lang="fi-FI" sz="2800" kern="100" dirty="0">
                <a:latin typeface="Calibri" panose="020F0502020204030204" pitchFamily="34" charset="0"/>
                <a:ea typeface="Calibri" panose="020F0502020204030204" pitchFamily="34" charset="0"/>
                <a:cs typeface="Times New Roman" panose="02020603050405020304" pitchFamily="18" charset="0"/>
              </a:rPr>
              <a:t>4</a:t>
            </a: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Asukastoimikunnan tehtävät ja oikeudet</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Antaa pyydetyt lausunnot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Päättää autopaikkojen jakamisperusteet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Laatia yhteisten tilojen käyttösäännöt: kerhotilat, pesutupa ja sauna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Järjestää erilaisia tilaisuuksia, tapahtumia ja koulutuksia määrärahan puitteissa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Nimetä asukkaiden edustaja vuokranmääritysyksikön talojen merkittävien korjausten suunnitteluun ja toteutukseen.</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Valmistella esitys asukkaiden kokoukselle seuraavan kalenterivuoden määrärahan käytöstä ja </a:t>
            </a:r>
            <a:r>
              <a:rPr lang="fi-FI" sz="2800" kern="100" dirty="0">
                <a:latin typeface="Calibri" panose="020F0502020204030204" pitchFamily="34" charset="0"/>
                <a:ea typeface="Calibri" panose="020F0502020204030204" pitchFamily="34" charset="0"/>
                <a:cs typeface="Times New Roman" panose="02020603050405020304" pitchFamily="18" charset="0"/>
              </a:rPr>
              <a:t>hankinta</a:t>
            </a: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suunnitelmasta.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Valita jäsen ja varajäsen alueensa aluetoimikuntaan</a:t>
            </a:r>
          </a:p>
        </p:txBody>
      </p:sp>
    </p:spTree>
    <p:extLst>
      <p:ext uri="{BB962C8B-B14F-4D97-AF65-F5344CB8AC3E}">
        <p14:creationId xmlns:p14="http://schemas.microsoft.com/office/powerpoint/2010/main" val="44699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F6B7CB-88B7-9405-F5D0-4F9C55C1B643}"/>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4141711-170F-E1C5-C6C2-01D42F0A754C}"/>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AB4C2139-977C-0E04-6D82-9E27618E83E9}"/>
              </a:ext>
            </a:extLst>
          </p:cNvPr>
          <p:cNvSpPr>
            <a:spLocks noGrp="1"/>
          </p:cNvSpPr>
          <p:nvPr>
            <p:ph type="sldNum" sz="quarter" idx="12"/>
          </p:nvPr>
        </p:nvSpPr>
        <p:spPr/>
        <p:txBody>
          <a:bodyPr/>
          <a:lstStyle/>
          <a:p>
            <a:fld id="{81BA1D38-521C-4A48-853F-BE580107AEBD}" type="slidenum">
              <a:rPr lang="fi-FI" smtClean="0"/>
              <a:t>6</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5CEA0333-DAB7-87D9-94B6-7BD37F9C3DE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268B5F85-BBF1-7FA6-5D96-291672A385E0}"/>
              </a:ext>
            </a:extLst>
          </p:cNvPr>
          <p:cNvSpPr txBox="1"/>
          <p:nvPr/>
        </p:nvSpPr>
        <p:spPr>
          <a:xfrm>
            <a:off x="891540" y="1188053"/>
            <a:ext cx="10408920" cy="3760068"/>
          </a:xfrm>
          <a:prstGeom prst="rect">
            <a:avLst/>
          </a:prstGeom>
          <a:noFill/>
        </p:spPr>
        <p:txBody>
          <a:bodyPr wrap="square" rtlCol="0">
            <a:spAutoFit/>
          </a:bodyPr>
          <a:lstStyle/>
          <a:p>
            <a:pPr lvl="0">
              <a:lnSpc>
                <a:spcPct val="107000"/>
              </a:lnSpc>
            </a:pPr>
            <a:r>
              <a:rPr lang="fi-FI" sz="2800" b="1" kern="100" dirty="0">
                <a:latin typeface="Calibri" panose="020F0502020204030204" pitchFamily="34" charset="0"/>
                <a:ea typeface="Calibri" panose="020F0502020204030204" pitchFamily="34" charset="0"/>
                <a:cs typeface="Times New Roman" panose="02020603050405020304" pitchFamily="18" charset="0"/>
              </a:rPr>
              <a:t>5. </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Kokouskutsu asukastoimikunnan kokoukseen</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Kutsu toimielimen kokoukseen on toimitettava kirjallisesti tai toimielimen sopimalla tavalla jokaiselle toimielimen jäsenelle ja tiedoksi varajäsenille sekä isännöitsijälle vähintään 3 vuorokautta ennen kokousta.</a:t>
            </a:r>
            <a:br>
              <a:rPr lang="fi-FI"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fi-FI"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Isännöitsijä toimii asukkaiden yhteyshenkilönä yhteishallintoon liittyvissä asioissa.</a:t>
            </a:r>
          </a:p>
        </p:txBody>
      </p:sp>
    </p:spTree>
    <p:extLst>
      <p:ext uri="{BB962C8B-B14F-4D97-AF65-F5344CB8AC3E}">
        <p14:creationId xmlns:p14="http://schemas.microsoft.com/office/powerpoint/2010/main" val="150167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0C8C0-FE48-5E21-5DB3-EC3B2D82E473}"/>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5FE9B900-E498-8104-D51F-667EBA08C55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45F0422D-9729-2DD7-A802-C380E88AA99A}"/>
              </a:ext>
            </a:extLst>
          </p:cNvPr>
          <p:cNvSpPr>
            <a:spLocks noGrp="1"/>
          </p:cNvSpPr>
          <p:nvPr>
            <p:ph type="sldNum" sz="quarter" idx="12"/>
          </p:nvPr>
        </p:nvSpPr>
        <p:spPr/>
        <p:txBody>
          <a:bodyPr/>
          <a:lstStyle/>
          <a:p>
            <a:fld id="{81BA1D38-521C-4A48-853F-BE580107AEBD}" type="slidenum">
              <a:rPr lang="fi-FI" smtClean="0"/>
              <a:t>7</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16BF6141-58EA-88BF-66F4-F09D37901EA3}"/>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2FB12605-8FAA-2143-F8E9-E10D5625C4EC}"/>
              </a:ext>
            </a:extLst>
          </p:cNvPr>
          <p:cNvSpPr txBox="1"/>
          <p:nvPr/>
        </p:nvSpPr>
        <p:spPr>
          <a:xfrm>
            <a:off x="838200" y="1686960"/>
            <a:ext cx="9895840" cy="2351349"/>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6. Asukastoimikunnan pöytäkirjat</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Asukastoimikunnan pöytäkirja perustuu kokouksen asialistaan</a:t>
            </a:r>
          </a:p>
          <a:p>
            <a:pPr>
              <a:lnSpc>
                <a:spcPct val="107000"/>
              </a:lnSpc>
            </a:pPr>
            <a:endParaRPr lang="fi-FI"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fi-F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fi-FI"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574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13A2A-5BD3-5AB0-6F34-D1181174A49E}"/>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AE5E1A4-EC23-9746-2DE6-DDA24CD358B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EA0B8185-051E-30F7-8320-26EAE174296B}"/>
              </a:ext>
            </a:extLst>
          </p:cNvPr>
          <p:cNvSpPr>
            <a:spLocks noGrp="1"/>
          </p:cNvSpPr>
          <p:nvPr>
            <p:ph type="sldNum" sz="quarter" idx="12"/>
          </p:nvPr>
        </p:nvSpPr>
        <p:spPr/>
        <p:txBody>
          <a:bodyPr/>
          <a:lstStyle/>
          <a:p>
            <a:fld id="{81BA1D38-521C-4A48-853F-BE580107AEBD}" type="slidenum">
              <a:rPr lang="fi-FI" smtClean="0"/>
              <a:t>8</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46F2CED9-3DE6-6E24-3B82-4D8F9C89CEF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7037CB48-47C4-7207-5408-CE6B5DD2B8E7}"/>
              </a:ext>
            </a:extLst>
          </p:cNvPr>
          <p:cNvSpPr txBox="1"/>
          <p:nvPr/>
        </p:nvSpPr>
        <p:spPr>
          <a:xfrm>
            <a:off x="838200" y="1128982"/>
            <a:ext cx="10698480" cy="4221092"/>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7. Kokouskutsu </a:t>
            </a:r>
            <a:r>
              <a:rPr lang="fi-FI" sz="2800" b="1" kern="100" dirty="0">
                <a:latin typeface="Calibri" panose="020F0502020204030204" pitchFamily="34" charset="0"/>
                <a:ea typeface="Calibri" panose="020F0502020204030204" pitchFamily="34" charset="0"/>
                <a:cs typeface="Times New Roman" panose="02020603050405020304" pitchFamily="18" charset="0"/>
              </a:rPr>
              <a:t>ja</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2800" b="1" kern="100" dirty="0">
                <a:latin typeface="Calibri" panose="020F0502020204030204" pitchFamily="34" charset="0"/>
                <a:ea typeface="Calibri" panose="020F0502020204030204" pitchFamily="34" charset="0"/>
                <a:cs typeface="Times New Roman" panose="02020603050405020304" pitchFamily="18" charset="0"/>
              </a:rPr>
              <a:t>a</a:t>
            </a: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sialista</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Kokouskutsussa ja asialistassa tulee ilmetä:</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Kohteen numero / katuosoite </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Kokouksen ajankohta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Kokouksen pitopaikka / järjestämistapa</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Kokouksen juokseva numerointi</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Koollekutsuja ja kutsutut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Käsiteltävät asiat</a:t>
            </a:r>
          </a:p>
        </p:txBody>
      </p:sp>
    </p:spTree>
    <p:extLst>
      <p:ext uri="{BB962C8B-B14F-4D97-AF65-F5344CB8AC3E}">
        <p14:creationId xmlns:p14="http://schemas.microsoft.com/office/powerpoint/2010/main" val="183581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328ADE-921E-0902-4FBE-42B9D7B2E3EA}"/>
            </a:ext>
          </a:extLst>
        </p:cNvPr>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00BF573-5296-4BC3-C1F8-4E670C373213}"/>
              </a:ext>
            </a:extLst>
          </p:cNvPr>
          <p:cNvSpPr>
            <a:spLocks noGrp="1"/>
          </p:cNvSpPr>
          <p:nvPr>
            <p:ph type="dt" sz="half" idx="10"/>
          </p:nvPr>
        </p:nvSpPr>
        <p:spPr/>
        <p:txBody>
          <a:bodyPr/>
          <a:lstStyle/>
          <a:p>
            <a:r>
              <a:rPr lang="fi-FI"/>
              <a:t>27.2.2024</a:t>
            </a:r>
          </a:p>
        </p:txBody>
      </p:sp>
      <p:sp>
        <p:nvSpPr>
          <p:cNvPr id="6" name="Dian numeron paikkamerkki 5">
            <a:extLst>
              <a:ext uri="{FF2B5EF4-FFF2-40B4-BE49-F238E27FC236}">
                <a16:creationId xmlns:a16="http://schemas.microsoft.com/office/drawing/2014/main" id="{D0411A7E-78FF-7E4C-8959-6BE4A748065C}"/>
              </a:ext>
            </a:extLst>
          </p:cNvPr>
          <p:cNvSpPr>
            <a:spLocks noGrp="1"/>
          </p:cNvSpPr>
          <p:nvPr>
            <p:ph type="sldNum" sz="quarter" idx="12"/>
          </p:nvPr>
        </p:nvSpPr>
        <p:spPr/>
        <p:txBody>
          <a:bodyPr/>
          <a:lstStyle/>
          <a:p>
            <a:fld id="{81BA1D38-521C-4A48-853F-BE580107AEBD}" type="slidenum">
              <a:rPr lang="fi-FI" smtClean="0"/>
              <a:t>9</a:t>
            </a:fld>
            <a:endParaRPr lang="fi-FI"/>
          </a:p>
        </p:txBody>
      </p:sp>
      <p:pic>
        <p:nvPicPr>
          <p:cNvPr id="8" name="Kuva 7" descr="Kuva, joka sisältää kohteen teksti, Grafiikka, graafinen suunnittelu, Fontti&#10;&#10;Kuvaus luotu automaattisesti">
            <a:extLst>
              <a:ext uri="{FF2B5EF4-FFF2-40B4-BE49-F238E27FC236}">
                <a16:creationId xmlns:a16="http://schemas.microsoft.com/office/drawing/2014/main" id="{57ECB6C2-FAA4-77D4-B405-07A24BFF04FD}"/>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3239528"/>
            <a:ext cx="12192000" cy="3695307"/>
          </a:xfrm>
          <a:prstGeom prst="rect">
            <a:avLst/>
          </a:prstGeom>
        </p:spPr>
      </p:pic>
      <p:sp>
        <p:nvSpPr>
          <p:cNvPr id="2" name="Tekstiruutu 1">
            <a:extLst>
              <a:ext uri="{FF2B5EF4-FFF2-40B4-BE49-F238E27FC236}">
                <a16:creationId xmlns:a16="http://schemas.microsoft.com/office/drawing/2014/main" id="{4BF4F729-3391-91F2-38AA-5065448D07E1}"/>
              </a:ext>
            </a:extLst>
          </p:cNvPr>
          <p:cNvSpPr txBox="1"/>
          <p:nvPr/>
        </p:nvSpPr>
        <p:spPr>
          <a:xfrm>
            <a:off x="838200" y="866089"/>
            <a:ext cx="10855960" cy="4221092"/>
          </a:xfrm>
          <a:prstGeom prst="rect">
            <a:avLst/>
          </a:prstGeom>
          <a:noFill/>
        </p:spPr>
        <p:txBody>
          <a:bodyPr wrap="square" rtlCol="0">
            <a:spAutoFit/>
          </a:bodyPr>
          <a:lstStyle/>
          <a:p>
            <a:pPr lvl="0">
              <a:lnSpc>
                <a:spcPct val="107000"/>
              </a:lnSpc>
            </a:pPr>
            <a:r>
              <a:rPr lang="fi-FI" sz="2800" b="1" kern="100" dirty="0">
                <a:effectLst/>
                <a:latin typeface="Calibri" panose="020F0502020204030204" pitchFamily="34" charset="0"/>
                <a:ea typeface="Calibri" panose="020F0502020204030204" pitchFamily="34" charset="0"/>
                <a:cs typeface="Times New Roman" panose="02020603050405020304" pitchFamily="18" charset="0"/>
              </a:rPr>
              <a:t>8. Pöytäkirja</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Miksi pöytäkirja?</a:t>
            </a:r>
          </a:p>
          <a:p>
            <a:pPr>
              <a:lnSpc>
                <a:spcPct val="107000"/>
              </a:lnSpc>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 on asiakirja, joka kertoo kokouksen päätökset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 on osa asukastoimikunnan muistia, josta voidaan tarvittaessa tarkastaa tehdyt päätökset</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Pöytäkirja toimii tiedottamisen välineenä asukkaille ja isännöitsijälle</a:t>
            </a:r>
          </a:p>
          <a:p>
            <a:pPr marL="457200" indent="-457200">
              <a:lnSpc>
                <a:spcPct val="107000"/>
              </a:lnSpc>
              <a:buFont typeface="Wingdings" panose="05000000000000000000" pitchFamily="2" charset="2"/>
              <a:buChar char="v"/>
            </a:pPr>
            <a:r>
              <a:rPr lang="fi-FI" sz="2800" kern="100" dirty="0">
                <a:effectLst/>
                <a:latin typeface="Calibri" panose="020F0502020204030204" pitchFamily="34" charset="0"/>
                <a:ea typeface="Calibri" panose="020F0502020204030204" pitchFamily="34" charset="0"/>
                <a:cs typeface="Times New Roman" panose="02020603050405020304" pitchFamily="18" charset="0"/>
              </a:rPr>
              <a:t>Toimii muistiona hoidettavia asioita varten</a:t>
            </a:r>
          </a:p>
        </p:txBody>
      </p:sp>
    </p:spTree>
    <p:extLst>
      <p:ext uri="{BB962C8B-B14F-4D97-AF65-F5344CB8AC3E}">
        <p14:creationId xmlns:p14="http://schemas.microsoft.com/office/powerpoint/2010/main" val="418901699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530</Words>
  <Application>Microsoft Office PowerPoint</Application>
  <PresentationFormat>Laajakuva</PresentationFormat>
  <Paragraphs>100</Paragraphs>
  <Slides>15</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15</vt:i4>
      </vt:variant>
    </vt:vector>
  </HeadingPairs>
  <TitlesOfParts>
    <vt:vector size="20" baseType="lpstr">
      <vt:lpstr>Arial</vt:lpstr>
      <vt:lpstr>Calibri</vt:lpstr>
      <vt:lpstr>Calibri Light</vt:lpstr>
      <vt:lpstr>Wingdings</vt:lpstr>
      <vt:lpstr>Office-teema</vt:lpstr>
      <vt:lpstr> Webinaari I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Webinaari I </dc:title>
  <dc:creator>Anne Vuori</dc:creator>
  <cp:lastModifiedBy>Anne Vuori</cp:lastModifiedBy>
  <cp:revision>1</cp:revision>
  <dcterms:created xsi:type="dcterms:W3CDTF">2024-02-08T18:15:12Z</dcterms:created>
  <dcterms:modified xsi:type="dcterms:W3CDTF">2024-02-26T13:35:02Z</dcterms:modified>
</cp:coreProperties>
</file>