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96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93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7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37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741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379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7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472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757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541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22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D845-46CF-4169-B7D1-B47A0D02E4D7}" type="datetimeFigureOut">
              <a:rPr lang="fi-FI" smtClean="0"/>
              <a:t>6.9.2017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DF435-6749-41DC-90D9-A9C037F9DC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467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65564" y="0"/>
            <a:ext cx="9144000" cy="529937"/>
          </a:xfrm>
        </p:spPr>
        <p:txBody>
          <a:bodyPr>
            <a:normAutofit/>
          </a:bodyPr>
          <a:lstStyle/>
          <a:p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Turvallisuuskävelyt</a:t>
            </a:r>
            <a:r>
              <a:rPr lang="fi-FI" sz="2000" dirty="0" smtClean="0"/>
              <a:t> 2017</a:t>
            </a:r>
            <a:endParaRPr lang="fi-FI" sz="200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03754"/>
              </p:ext>
            </p:extLst>
          </p:nvPr>
        </p:nvGraphicFramePr>
        <p:xfrm>
          <a:off x="561109" y="529937"/>
          <a:ext cx="10557164" cy="46158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78582"/>
                <a:gridCol w="5278582"/>
              </a:tblGrid>
              <a:tr h="516852">
                <a:tc>
                  <a:txBody>
                    <a:bodyPr/>
                    <a:lstStyle/>
                    <a:p>
                      <a:r>
                        <a:rPr lang="fi-FI" sz="1000" b="0" dirty="0" smtClean="0">
                          <a:solidFill>
                            <a:schemeClr val="tx1"/>
                          </a:solidFill>
                        </a:rPr>
                        <a:t>Tammikuu 2017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Kivipyykintie 5,7,9   ke 11.01.2017 klo 17.30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 </a:t>
                      </a: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Daehnin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katu 6 ke 25.01.2017 klo 17.30</a:t>
                      </a:r>
                    </a:p>
                    <a:p>
                      <a:endParaRPr lang="fi-FI" sz="1000" b="0" dirty="0"/>
                    </a:p>
                  </a:txBody>
                  <a:tcPr/>
                </a:tc>
              </a:tr>
              <a:tr h="504999">
                <a:tc>
                  <a:txBody>
                    <a:bodyPr/>
                    <a:lstStyle/>
                    <a:p>
                      <a:r>
                        <a:rPr lang="fi-FI" sz="1000" b="0" dirty="0" smtClean="0"/>
                        <a:t>Helmikuu</a:t>
                      </a:r>
                      <a:r>
                        <a:rPr lang="fi-FI" sz="1000" b="0" baseline="0" dirty="0" smtClean="0"/>
                        <a:t> 2017</a:t>
                      </a:r>
                      <a:endParaRPr lang="fi-FI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Puroniitynpolku 4,     ke 8.2.2017 klo 17.30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Kiviteltankatu 3,        ke 22.2.2017 klo: 17.30  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</a:tr>
              <a:tr h="465513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Maaliskuu 2017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Hernepellontie 26, to 9.3.2017 klo 17.30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Harjannetie 13 ,     ke 22.3.2017 klo 17.30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</a:tr>
              <a:tr h="438497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Huhtikuu 2017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Salpausseläntie 3, ke 5.4.2017 klo 17.30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Harjannetie 5,        ke 26.4.2017 klo 17.30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</a:tr>
              <a:tr h="556953"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Toukokuu 2017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Hernepellontie 40, ke 10.5.2017 klo 17.30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Maakaarenkuja 3, ke 31.5.2017 klo 17.30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Kesäkuu 2017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Hattelmalantie</a:t>
                      </a: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   ke 14.6.2017 klo 17.30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Johtokiventie 3-10 ke 28.6.2017 klo 17.30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</a:tr>
              <a:tr h="378228"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Heinäkuu 2017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KESÄLOMA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Elokuu 2017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         Metsänhoitajankatu 2-3, ke 9.8.2017 klo 17.30</a:t>
                      </a:r>
                    </a:p>
                    <a:p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          Metsänhoitajankatu 4     ke 23.8.2017 klo 17.30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77546"/>
              </p:ext>
            </p:extLst>
          </p:nvPr>
        </p:nvGraphicFramePr>
        <p:xfrm>
          <a:off x="561109" y="4774971"/>
          <a:ext cx="10557164" cy="1943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88973"/>
                <a:gridCol w="5268191"/>
              </a:tblGrid>
              <a:tr h="278087">
                <a:tc>
                  <a:txBody>
                    <a:bodyPr/>
                    <a:lstStyle/>
                    <a:p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Syyskuu 2017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Säterintie 6, ke 6.9.2017 klo 17.30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Johtokiventie 10, 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 27.9.2017 klo 17.30</a:t>
                      </a:r>
                    </a:p>
                    <a:p>
                      <a:endParaRPr lang="fi-FI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2924">
                <a:tc>
                  <a:txBody>
                    <a:bodyPr/>
                    <a:lstStyle/>
                    <a:p>
                      <a:r>
                        <a:rPr lang="fi-FI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Lokakuu 2017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Johtokivenkuja 1 ja 2, ke 11.10.2017 klo 17.30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fi-FI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Madetojankuja</a:t>
                      </a: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2, ke 25.10.2017 klo 17.30</a:t>
                      </a:r>
                    </a:p>
                    <a:p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2924"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Marraskuu 2017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          Ratavallintie 14,       ke 8.11.2017 klo 17.30</a:t>
                      </a:r>
                      <a:b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          Tilanhoitajankaari 20, ke 22.11.2017 klo 17.30</a:t>
                      </a:r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2924"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Joulukuu 2017</a:t>
                      </a:r>
                      <a:endParaRPr lang="fi-FI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          Graniittitie 3 ke 13.12.2017 klo 17.30</a:t>
                      </a:r>
                    </a:p>
                    <a:p>
                      <a:endParaRPr lang="fi-FI" sz="1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179</Words>
  <Application>Microsoft Office PowerPoint</Application>
  <PresentationFormat>Laajakuva</PresentationFormat>
  <Paragraphs>34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Turvallisuuskävelyt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Turvallisuuskävelyt 2017</dc:title>
  <dc:creator>timo kantola</dc:creator>
  <cp:lastModifiedBy>timo kantola</cp:lastModifiedBy>
  <cp:revision>4</cp:revision>
  <dcterms:created xsi:type="dcterms:W3CDTF">2017-03-17T09:13:54Z</dcterms:created>
  <dcterms:modified xsi:type="dcterms:W3CDTF">2017-09-06T16:02:14Z</dcterms:modified>
</cp:coreProperties>
</file>